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RYNBVtxuzAHXrqckDjEGmTs1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33" Type="http://customschemas.google.com/relationships/presentationmetadata" Target="metadata"/><Relationship Id="rId10" Type="http://schemas.openxmlformats.org/officeDocument/2006/relationships/slide" Target="slides/slide2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e3bb489db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e3bb489db2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94184" y="2481863"/>
            <a:ext cx="5460317" cy="1894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Incident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&lt;Team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9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dataset is having incidents raised by customers.Which contains an event log of an incident management process extracted from a service desk platform of an IT company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8" y="635875"/>
            <a:ext cx="6985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the impact of the incident raised by the customer.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56" name="Google Shape;356;ge3bb489db2_4_0"/>
          <p:cNvSpPr txBox="1"/>
          <p:nvPr>
            <p:ph idx="1" type="body"/>
          </p:nvPr>
        </p:nvSpPr>
        <p:spPr>
          <a:xfrm>
            <a:off x="1114424" y="2595564"/>
            <a:ext cx="76104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04225" y="-88725"/>
            <a:ext cx="18781648" cy="7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