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nshu Verma" initials="DV" lastIdx="3" clrIdx="0">
    <p:extLst>
      <p:ext uri="{19B8F6BF-5375-455C-9EA6-DF929625EA0E}">
        <p15:presenceInfo xmlns:p15="http://schemas.microsoft.com/office/powerpoint/2012/main" userId="35c1859183771a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8"/>
    <p:restoredTop sz="96405"/>
  </p:normalViewPr>
  <p:slideViewPr>
    <p:cSldViewPr snapToGrid="0" snapToObjects="1">
      <p:cViewPr varScale="1">
        <p:scale>
          <a:sx n="221" d="100"/>
          <a:sy n="221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6T13:34:47.491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23-04-16T13:34:48.962" idx="3">
    <p:pos x="146" y="14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4T18:06:58.96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m-rezensionen.de/2015/06/minions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sefirerising/443240885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5D25-2AE9-7840-8979-4CF2F19AB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A2467-524B-AB4A-AD66-101BBE7F2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766" y="4031226"/>
            <a:ext cx="2243396" cy="131096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Dipanshu Verma</a:t>
            </a:r>
          </a:p>
          <a:p>
            <a:pPr algn="l"/>
            <a:r>
              <a:rPr lang="en-US" sz="1600" i="1" dirty="0"/>
              <a:t>SWE Microsoft</a:t>
            </a:r>
          </a:p>
          <a:p>
            <a:pPr algn="l"/>
            <a:r>
              <a:rPr lang="en-US" sz="1600" i="1" dirty="0"/>
              <a:t>BTech IIT Mandi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D7F47-4004-ED45-8886-4A0D106FC85C}"/>
              </a:ext>
            </a:extLst>
          </p:cNvPr>
          <p:cNvSpPr txBox="1"/>
          <p:nvPr/>
        </p:nvSpPr>
        <p:spPr>
          <a:xfrm>
            <a:off x="5946405" y="3932481"/>
            <a:ext cx="27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 –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83220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C3-0B31-9444-B753-8C489DE4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0D27-061E-574E-857A-D71620C7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Machine Learning already a game changer industry</a:t>
            </a:r>
          </a:p>
          <a:p>
            <a:r>
              <a:rPr lang="en-US" dirty="0"/>
              <a:t>Types of Machine learning – supervised and unsupervised</a:t>
            </a:r>
          </a:p>
          <a:p>
            <a:r>
              <a:rPr lang="en-US" dirty="0"/>
              <a:t>Jupyter Notebook – A companion to rely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3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CE54-EC89-4B46-A148-28CB6377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8E5A4E-6ABA-1944-962F-5E025642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48" y="2657908"/>
            <a:ext cx="9601196" cy="3318936"/>
          </a:xfrm>
        </p:spPr>
        <p:txBody>
          <a:bodyPr/>
          <a:lstStyle/>
          <a:p>
            <a:r>
              <a:rPr lang="en-US" dirty="0"/>
              <a:t>What is supervised ML ? </a:t>
            </a:r>
          </a:p>
          <a:p>
            <a:r>
              <a:rPr lang="en-US" dirty="0"/>
              <a:t>Labelled dataset</a:t>
            </a:r>
          </a:p>
          <a:p>
            <a:r>
              <a:rPr lang="en-US" dirty="0"/>
              <a:t>Data representation using features/attributes</a:t>
            </a:r>
          </a:p>
          <a:p>
            <a:r>
              <a:rPr lang="en-US" dirty="0"/>
              <a:t>Learning relationships between these features and labels (classes)</a:t>
            </a:r>
          </a:p>
          <a:p>
            <a:r>
              <a:rPr lang="en-US" dirty="0"/>
              <a:t>Going beyond: predictions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83CD7-F0B4-C34E-A1BB-A4531245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880" y="2657908"/>
            <a:ext cx="1588864" cy="28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0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4F3A-5391-FB43-8BEB-5AB78F1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Representation of Labelled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189FFF-7DB7-8445-99E3-27ED832A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75883"/>
            <a:ext cx="1234842" cy="33116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90D804-1204-A044-9DC5-B5B6C4357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62" y="2675883"/>
            <a:ext cx="3863934" cy="25853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957AC4-9433-0A46-8F6B-780647D3B226}"/>
              </a:ext>
            </a:extLst>
          </p:cNvPr>
          <p:cNvSpPr txBox="1"/>
          <p:nvPr/>
        </p:nvSpPr>
        <p:spPr>
          <a:xfrm>
            <a:off x="2530244" y="2675883"/>
            <a:ext cx="4583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Atrributes</a:t>
            </a:r>
            <a:r>
              <a:rPr lang="en-US" dirty="0"/>
              <a:t> in the representation: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here represents a label for the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 representation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have N-Dimensional data similarly, though we might be able to understand the hyperdimensional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4874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BBAE38-5DBA-7741-A1E3-77567ED4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AF1EB5-9B12-804C-847A-F4302DEE75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5638332" cy="3318936"/>
              </a:xfrm>
            </p:spPr>
            <p:txBody>
              <a:bodyPr/>
              <a:lstStyle/>
              <a:p>
                <a:r>
                  <a:rPr lang="en-US" dirty="0"/>
                  <a:t>Labelled dataset</a:t>
                </a:r>
              </a:p>
              <a:p>
                <a:r>
                  <a:rPr lang="en-IN" dirty="0"/>
                  <a:t>Task of learning a function ‘f’ that maps an input to an output based on example input-output pairs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Data will be used to </a:t>
                </a:r>
                <a:r>
                  <a:rPr lang="en-US" dirty="0" err="1"/>
                  <a:t>analyse</a:t>
                </a:r>
                <a:r>
                  <a:rPr lang="en-US" dirty="0"/>
                  <a:t> pattern and come up with this function f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AF1EB5-9B12-804C-847A-F4302DEE7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5638332" cy="3318936"/>
              </a:xfrm>
              <a:blipFill>
                <a:blip r:embed="rId2"/>
                <a:stretch>
                  <a:fillRect l="-2027" t="-3053" r="-2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0BE5EA-554A-9445-99AC-EC785DAE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342" y="3818103"/>
            <a:ext cx="4027287" cy="9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7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DD5-39D0-E449-8283-EBF1787D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E5FF-339E-1543-BAAE-24B7F445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be categorized into</a:t>
            </a:r>
          </a:p>
          <a:p>
            <a:pPr lvl="1"/>
            <a:r>
              <a:rPr lang="en-US" dirty="0"/>
              <a:t>Regression</a:t>
            </a:r>
          </a:p>
          <a:p>
            <a:pPr lvl="2"/>
            <a:r>
              <a:rPr lang="en-US" dirty="0"/>
              <a:t>Output variable is a continuous value (Something measurable)</a:t>
            </a:r>
          </a:p>
          <a:p>
            <a:pPr lvl="2"/>
            <a:r>
              <a:rPr lang="en-US" dirty="0"/>
              <a:t>Not restricted to binary values 1 or 0, can have infinite values in between 2 numbers</a:t>
            </a:r>
          </a:p>
          <a:p>
            <a:pPr lvl="2"/>
            <a:r>
              <a:rPr lang="en-US" dirty="0"/>
              <a:t>Output might be multidimensional ([1.34, 5.676, 23.34])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Categorical output (1 or 0 or not for scale, 1 and -1 serve the same basis)</a:t>
            </a:r>
          </a:p>
          <a:p>
            <a:pPr lvl="2"/>
            <a:r>
              <a:rPr lang="en-US" dirty="0"/>
              <a:t>Categorical output can have more than 2 values (0,1,2)</a:t>
            </a:r>
          </a:p>
          <a:p>
            <a:pPr lvl="2"/>
            <a:r>
              <a:rPr lang="en-US" dirty="0"/>
              <a:t>Categorical output can have more than 1 dimension as well ([0,0],[0,1],[1,0],[1,1])</a:t>
            </a:r>
          </a:p>
        </p:txBody>
      </p:sp>
    </p:spTree>
    <p:extLst>
      <p:ext uri="{BB962C8B-B14F-4D97-AF65-F5344CB8AC3E}">
        <p14:creationId xmlns:p14="http://schemas.microsoft.com/office/powerpoint/2010/main" val="243068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7376-AE36-384D-B365-D5498765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6" name="Picture 15" descr="Minions | Film-Rezensionen.de">
            <a:extLst>
              <a:ext uri="{FF2B5EF4-FFF2-40B4-BE49-F238E27FC236}">
                <a16:creationId xmlns:a16="http://schemas.microsoft.com/office/drawing/2014/main" id="{6955D1EF-5409-0345-B75E-7B0CA7FCC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23856" y="2425981"/>
            <a:ext cx="7266665" cy="39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793CE-1C7C-A04E-877C-BC24A880BEEE}"/>
              </a:ext>
            </a:extLst>
          </p:cNvPr>
          <p:cNvSpPr txBox="1"/>
          <p:nvPr/>
        </p:nvSpPr>
        <p:spPr>
          <a:xfrm>
            <a:off x="3461256" y="2746463"/>
            <a:ext cx="39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are functions hate their callers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E933D-583D-8F48-85E9-F839AFC86AC3}"/>
              </a:ext>
            </a:extLst>
          </p:cNvPr>
          <p:cNvSpPr txBox="1"/>
          <p:nvPr/>
        </p:nvSpPr>
        <p:spPr>
          <a:xfrm>
            <a:off x="4841271" y="3926871"/>
            <a:ext cx="491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Because some of them throw arguments at them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5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gn: Arigato | I love this sign -- the yin-yang combined wi… | Flickr">
            <a:extLst>
              <a:ext uri="{FF2B5EF4-FFF2-40B4-BE49-F238E27FC236}">
                <a16:creationId xmlns:a16="http://schemas.microsoft.com/office/drawing/2014/main" id="{A7E11128-4C7D-1346-8291-956FA1B7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814" b="191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9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449</TotalTime>
  <Words>274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Garamond</vt:lpstr>
      <vt:lpstr>Organic</vt:lpstr>
      <vt:lpstr>Machine Learning</vt:lpstr>
      <vt:lpstr>Recap</vt:lpstr>
      <vt:lpstr>Supervised Learning</vt:lpstr>
      <vt:lpstr>Visual Representation of Labelled Dataset</vt:lpstr>
      <vt:lpstr>Supervised Learning</vt:lpstr>
      <vt:lpstr>Supervised Learning 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Dipanshu Verma</dc:creator>
  <cp:lastModifiedBy>Dipanshu Verma</cp:lastModifiedBy>
  <cp:revision>5</cp:revision>
  <dcterms:created xsi:type="dcterms:W3CDTF">2023-04-14T11:21:01Z</dcterms:created>
  <dcterms:modified xsi:type="dcterms:W3CDTF">2023-04-30T09:26:36Z</dcterms:modified>
</cp:coreProperties>
</file>