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panshu Verma" initials="DV" lastIdx="3" clrIdx="0">
    <p:extLst>
      <p:ext uri="{19B8F6BF-5375-455C-9EA6-DF929625EA0E}">
        <p15:presenceInfo xmlns:p15="http://schemas.microsoft.com/office/powerpoint/2012/main" userId="35c1859183771a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15"/>
    <p:restoredTop sz="96405"/>
  </p:normalViewPr>
  <p:slideViewPr>
    <p:cSldViewPr snapToGrid="0" snapToObjects="1">
      <p:cViewPr varScale="1">
        <p:scale>
          <a:sx n="137" d="100"/>
          <a:sy n="137" d="100"/>
        </p:scale>
        <p:origin x="2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16T13:34:47.491" idx="2">
    <p:pos x="10" y="10"/>
    <p:text/>
    <p:extLst>
      <p:ext uri="{C676402C-5697-4E1C-873F-D02D1690AC5C}">
        <p15:threadingInfo xmlns:p15="http://schemas.microsoft.com/office/powerpoint/2012/main" timeZoneBias="-330"/>
      </p:ext>
    </p:extLst>
  </p:cm>
  <p:cm authorId="1" dt="2023-04-16T13:34:48.962" idx="3">
    <p:pos x="146" y="146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14T18:06:58.963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pngimg.com/download/19833" TargetMode="External"/><Relationship Id="rId7" Type="http://schemas.openxmlformats.org/officeDocument/2006/relationships/hyperlink" Target="https://pixabay.com/de/photos/facebook-social-media-kommunikation-2815970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hyperlink" Target="https://eo.wikipedia.org/wiki/ChatGPT" TargetMode="External"/><Relationship Id="rId4" Type="http://schemas.openxmlformats.org/officeDocument/2006/relationships/image" Target="../media/image8.png"/><Relationship Id="rId9" Type="http://schemas.openxmlformats.org/officeDocument/2006/relationships/hyperlink" Target="https://it.wikipedia.org/wiki/File:Google_%22G%22_Logo.sv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gsfc/7796856900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raining.galaxyproject.org/training-material/topics/statistics/tutorials/classification_machinelearning/tutorial.html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creativecommons.org/licenses/by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inions_(characters)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rosefirerising/443240885/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E5D25-2AE9-7840-8979-4CF2F19ABC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A2467-524B-AB4A-AD66-101BBE7F2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766" y="4031226"/>
            <a:ext cx="2243396" cy="1310966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Dipanshu Verma</a:t>
            </a:r>
          </a:p>
          <a:p>
            <a:pPr algn="l"/>
            <a:r>
              <a:rPr lang="en-US" sz="1600" i="1" dirty="0"/>
              <a:t>SWE Microsoft</a:t>
            </a:r>
          </a:p>
          <a:p>
            <a:pPr algn="l"/>
            <a:r>
              <a:rPr lang="en-US" sz="1600" i="1" dirty="0"/>
              <a:t>BTech IIT Mandi</a:t>
            </a:r>
          </a:p>
        </p:txBody>
      </p:sp>
    </p:spTree>
    <p:extLst>
      <p:ext uri="{BB962C8B-B14F-4D97-AF65-F5344CB8AC3E}">
        <p14:creationId xmlns:p14="http://schemas.microsoft.com/office/powerpoint/2010/main" val="183220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82C3-0B31-9444-B753-8C489DE42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D0D27-061E-574E-857A-D71620C73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Simplest – Machine Learning is making the machine learn</a:t>
            </a:r>
          </a:p>
          <a:p>
            <a:r>
              <a:rPr lang="en-US" dirty="0"/>
              <a:t>Data is the fuel to the learning, just like humans</a:t>
            </a:r>
          </a:p>
          <a:p>
            <a:r>
              <a:rPr lang="en-US" dirty="0"/>
              <a:t>Mathematical at roots is not approximate but a well defined function with hint of randomness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6B4617-0F4A-9E45-8009-08AC366C3766}"/>
              </a:ext>
            </a:extLst>
          </p:cNvPr>
          <p:cNvSpPr txBox="1"/>
          <p:nvPr/>
        </p:nvSpPr>
        <p:spPr>
          <a:xfrm>
            <a:off x="5452188" y="4478694"/>
            <a:ext cx="3965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1, 2, 3, 4, 5, ?, …, 24, 25, 26, 27, ? </a:t>
            </a:r>
          </a:p>
          <a:p>
            <a:r>
              <a:rPr lang="en-IN" dirty="0"/>
              <a:t>1, 3, 5, 7, 9, ?, …, 25, 27, 29, 31, ?</a:t>
            </a:r>
          </a:p>
          <a:p>
            <a:r>
              <a:rPr lang="en-IN" dirty="0"/>
              <a:t>2, 3, 5, 7, 11, ?, …, 29, 31, 37, 41, 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53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ACE54-EC89-4B46-A148-28CB6377F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pic>
        <p:nvPicPr>
          <p:cNvPr id="9" name="Content Placeholder 8" descr="Microsoft icon PNG">
            <a:extLst>
              <a:ext uri="{FF2B5EF4-FFF2-40B4-BE49-F238E27FC236}">
                <a16:creationId xmlns:a16="http://schemas.microsoft.com/office/drawing/2014/main" id="{C0E11838-CA5E-6642-A93C-7FEEADDFF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36592" y="3168739"/>
            <a:ext cx="2624138" cy="2624138"/>
          </a:xfrm>
        </p:spPr>
      </p:pic>
      <p:pic>
        <p:nvPicPr>
          <p:cNvPr id="4" name="Picture 3" descr="ChatGPT - Vikipedio">
            <a:extLst>
              <a:ext uri="{FF2B5EF4-FFF2-40B4-BE49-F238E27FC236}">
                <a16:creationId xmlns:a16="http://schemas.microsoft.com/office/drawing/2014/main" id="{2D9D954E-B0B9-684F-805A-2FF1F4AAD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759399" y="2743449"/>
            <a:ext cx="1737359" cy="1737359"/>
          </a:xfrm>
          <a:prstGeom prst="rect">
            <a:avLst/>
          </a:prstGeom>
        </p:spPr>
      </p:pic>
      <p:pic>
        <p:nvPicPr>
          <p:cNvPr id="12" name="Picture 11" descr="Facebook Social Media - Kostenloses Foto auf Pixabay">
            <a:extLst>
              <a:ext uri="{FF2B5EF4-FFF2-40B4-BE49-F238E27FC236}">
                <a16:creationId xmlns:a16="http://schemas.microsoft.com/office/drawing/2014/main" id="{AFE7FC7B-5EF7-6A4A-A1D1-B164B65F04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890503" y="2464048"/>
            <a:ext cx="2016760" cy="2016760"/>
          </a:xfrm>
          <a:prstGeom prst="rect">
            <a:avLst/>
          </a:prstGeom>
        </p:spPr>
      </p:pic>
      <p:pic>
        <p:nvPicPr>
          <p:cNvPr id="14" name="Picture 13" descr="File:Google &quot;G&quot; Logo.svg - Wikipedia">
            <a:extLst>
              <a:ext uri="{FF2B5EF4-FFF2-40B4-BE49-F238E27FC236}">
                <a16:creationId xmlns:a16="http://schemas.microsoft.com/office/drawing/2014/main" id="{1CBE53E1-4C0C-B04F-9092-213339A910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462056" y="3472428"/>
            <a:ext cx="1428098" cy="145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0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14F3A-5391-FB43-8BEB-5AB78F16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</a:t>
            </a:r>
          </a:p>
        </p:txBody>
      </p:sp>
      <p:pic>
        <p:nvPicPr>
          <p:cNvPr id="7" name="Picture 6" descr="Hubble Watches Star Clusters on a Collision Course | Flickr">
            <a:extLst>
              <a:ext uri="{FF2B5EF4-FFF2-40B4-BE49-F238E27FC236}">
                <a16:creationId xmlns:a16="http://schemas.microsoft.com/office/drawing/2014/main" id="{4193D034-B556-114C-84CC-E750749E2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375386" y="2696509"/>
            <a:ext cx="1185272" cy="11852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9D9686-B88E-4145-9829-C8645435A453}"/>
              </a:ext>
            </a:extLst>
          </p:cNvPr>
          <p:cNvSpPr txBox="1"/>
          <p:nvPr/>
        </p:nvSpPr>
        <p:spPr>
          <a:xfrm>
            <a:off x="-118139" y="6680200"/>
            <a:ext cx="6502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flickr.com/photos/gsfc/7796856900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13" name="Picture 12" descr="Classification in Machine Learning">
            <a:extLst>
              <a:ext uri="{FF2B5EF4-FFF2-40B4-BE49-F238E27FC236}">
                <a16:creationId xmlns:a16="http://schemas.microsoft.com/office/drawing/2014/main" id="{2A51B9C8-F104-2C40-A376-4F480ED01C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699553" y="2633280"/>
            <a:ext cx="1209985" cy="1036526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70D675C-DBE2-4D46-ABD0-20504E204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800599" cy="3318936"/>
          </a:xfrm>
        </p:spPr>
        <p:txBody>
          <a:bodyPr/>
          <a:lstStyle/>
          <a:p>
            <a:r>
              <a:rPr lang="en-US" dirty="0"/>
              <a:t>Supervised Learning</a:t>
            </a:r>
          </a:p>
          <a:p>
            <a:r>
              <a:rPr lang="en-US" dirty="0"/>
              <a:t>Labelled data</a:t>
            </a:r>
          </a:p>
          <a:p>
            <a:r>
              <a:rPr lang="en-US" dirty="0"/>
              <a:t>Regression, classification</a:t>
            </a:r>
          </a:p>
          <a:p>
            <a:r>
              <a:rPr lang="en-US" dirty="0"/>
              <a:t>SVM, Linear Regression, Decision Trees, …</a:t>
            </a:r>
          </a:p>
        </p:txBody>
      </p:sp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738653E3-AC27-E344-8FD2-6648EB8C8092}"/>
              </a:ext>
            </a:extLst>
          </p:cNvPr>
          <p:cNvSpPr txBox="1">
            <a:spLocks/>
          </p:cNvSpPr>
          <p:nvPr/>
        </p:nvSpPr>
        <p:spPr>
          <a:xfrm>
            <a:off x="6096000" y="2556932"/>
            <a:ext cx="4800599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Unsupervised Learning</a:t>
            </a:r>
          </a:p>
          <a:p>
            <a:r>
              <a:rPr lang="en-US"/>
              <a:t>Unlabelled</a:t>
            </a:r>
            <a:r>
              <a:rPr lang="en-US" dirty="0"/>
              <a:t> data</a:t>
            </a:r>
          </a:p>
          <a:p>
            <a:r>
              <a:rPr lang="en-US" dirty="0"/>
              <a:t>Clustering, associations </a:t>
            </a:r>
          </a:p>
          <a:p>
            <a:r>
              <a:rPr lang="en-US" dirty="0"/>
              <a:t>KNN, </a:t>
            </a:r>
            <a:r>
              <a:rPr lang="en-US" dirty="0" err="1"/>
              <a:t>DBScan</a:t>
            </a:r>
            <a:r>
              <a:rPr lang="en-US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344874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C7376-AE36-384D-B365-D5498765C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EDD28-27EA-9D40-91EF-0989CFEC3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Boils down to coding</a:t>
            </a:r>
          </a:p>
          <a:p>
            <a:r>
              <a:rPr lang="en-US" dirty="0"/>
              <a:t>Python to the rescue, </a:t>
            </a:r>
            <a:r>
              <a:rPr lang="en-US" dirty="0" err="1"/>
              <a:t>jupyter</a:t>
            </a:r>
            <a:r>
              <a:rPr lang="en-US" dirty="0"/>
              <a:t> notebook a great tool for data science</a:t>
            </a:r>
          </a:p>
        </p:txBody>
      </p:sp>
      <p:pic>
        <p:nvPicPr>
          <p:cNvPr id="14" name="Picture 13" descr="Minions (Despicable Me) - Wikipedia">
            <a:extLst>
              <a:ext uri="{FF2B5EF4-FFF2-40B4-BE49-F238E27FC236}">
                <a16:creationId xmlns:a16="http://schemas.microsoft.com/office/drawing/2014/main" id="{E40D04E6-210A-6C46-A76C-D21FFE5E1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38513" y="3429000"/>
            <a:ext cx="4268566" cy="231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2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98A2EAB-A0A4-DB44-A4D7-79FA5F4FF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919" y="884274"/>
            <a:ext cx="4897475" cy="489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259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ign: Arigato | I love this sign -- the yin-yang combined wi… | Flickr">
            <a:extLst>
              <a:ext uri="{FF2B5EF4-FFF2-40B4-BE49-F238E27FC236}">
                <a16:creationId xmlns:a16="http://schemas.microsoft.com/office/drawing/2014/main" id="{A7E11128-4C7D-1346-8291-956FA1B7CA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814" b="1918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97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399</TotalTime>
  <Words>173</Words>
  <Application>Microsoft Macintosh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Machine Learning</vt:lpstr>
      <vt:lpstr>What is Machine Learning</vt:lpstr>
      <vt:lpstr>Applications</vt:lpstr>
      <vt:lpstr>Types of Machine Learning</vt:lpstr>
      <vt:lpstr>Jupyter Notebook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Dipanshu Verma</dc:creator>
  <cp:lastModifiedBy>Dipanshu Verma</cp:lastModifiedBy>
  <cp:revision>2</cp:revision>
  <dcterms:created xsi:type="dcterms:W3CDTF">2023-04-14T11:21:01Z</dcterms:created>
  <dcterms:modified xsi:type="dcterms:W3CDTF">2023-04-16T08:09:03Z</dcterms:modified>
</cp:coreProperties>
</file>