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nshu Verma" initials="DV" lastIdx="3" clrIdx="0">
    <p:extLst>
      <p:ext uri="{19B8F6BF-5375-455C-9EA6-DF929625EA0E}">
        <p15:presenceInfo xmlns:p15="http://schemas.microsoft.com/office/powerpoint/2012/main" userId="35c1859183771a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/>
    <p:restoredTop sz="96405"/>
  </p:normalViewPr>
  <p:slideViewPr>
    <p:cSldViewPr snapToGrid="0" snapToObjects="1">
      <p:cViewPr>
        <p:scale>
          <a:sx n="194" d="100"/>
          <a:sy n="194" d="100"/>
        </p:scale>
        <p:origin x="87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6T13:34:47.491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3-04-16T13:34:48.962" idx="3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4T18:06:58.9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-rezensionen.de/2015/06/minion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sefirerising/44324088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5D25-2AE9-7840-8979-4CF2F19AB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2467-524B-AB4A-AD66-101BBE7F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766" y="4031226"/>
            <a:ext cx="2243396" cy="13109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Dipanshu Verma</a:t>
            </a:r>
          </a:p>
          <a:p>
            <a:pPr algn="l"/>
            <a:r>
              <a:rPr lang="en-US" sz="1600" i="1" dirty="0"/>
              <a:t>SWE Microsoft</a:t>
            </a:r>
          </a:p>
          <a:p>
            <a:pPr algn="l"/>
            <a:r>
              <a:rPr lang="en-US" sz="1600" i="1" dirty="0"/>
              <a:t>BTech IIT Mandi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D7F47-4004-ED45-8886-4A0D106FC85C}"/>
              </a:ext>
            </a:extLst>
          </p:cNvPr>
          <p:cNvSpPr txBox="1"/>
          <p:nvPr/>
        </p:nvSpPr>
        <p:spPr>
          <a:xfrm>
            <a:off x="5946405" y="3932481"/>
            <a:ext cx="30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 –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8322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C3-0B31-9444-B753-8C489DE4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0D27-061E-574E-857A-D71620C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supervised learning, labelled dataset</a:t>
            </a:r>
          </a:p>
          <a:p>
            <a:r>
              <a:rPr lang="en-US" dirty="0"/>
              <a:t>Visual representation of labelled dataset</a:t>
            </a:r>
          </a:p>
          <a:p>
            <a:r>
              <a:rPr lang="en-US" dirty="0"/>
              <a:t>Mathematical representation for supervised learning</a:t>
            </a:r>
          </a:p>
          <a:p>
            <a:r>
              <a:rPr lang="en-US" dirty="0"/>
              <a:t>Types of supervised learning – Regression, Classification</a:t>
            </a:r>
          </a:p>
          <a:p>
            <a:r>
              <a:rPr lang="en-US" dirty="0"/>
              <a:t>Python code to represent labelled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E54-EC89-4B46-A148-28CB6377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E5A4E-6ABA-1944-962F-5E025642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48" y="2657908"/>
            <a:ext cx="9601196" cy="3318936"/>
          </a:xfrm>
        </p:spPr>
        <p:txBody>
          <a:bodyPr/>
          <a:lstStyle/>
          <a:p>
            <a:r>
              <a:rPr lang="en-US" dirty="0"/>
              <a:t>What is unsupervised ML ? </a:t>
            </a:r>
          </a:p>
          <a:p>
            <a:r>
              <a:rPr lang="en-US" dirty="0"/>
              <a:t>Unlabeled dataset</a:t>
            </a:r>
          </a:p>
          <a:p>
            <a:r>
              <a:rPr lang="en-US" dirty="0"/>
              <a:t>Data representation using features/attributes</a:t>
            </a:r>
          </a:p>
          <a:p>
            <a:r>
              <a:rPr lang="en-US" dirty="0"/>
              <a:t>Learning similarities between data points and differentiate</a:t>
            </a:r>
            <a:br>
              <a:rPr lang="en-US" dirty="0"/>
            </a:br>
            <a:r>
              <a:rPr lang="en-US" dirty="0"/>
              <a:t>between these groups</a:t>
            </a:r>
          </a:p>
          <a:p>
            <a:r>
              <a:rPr lang="en-US" dirty="0"/>
              <a:t>Formation of – Clusters and Associations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83CD7-F0B4-C34E-A1BB-A4531245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47"/>
          <a:stretch/>
        </p:blipFill>
        <p:spPr>
          <a:xfrm>
            <a:off x="9391880" y="2657908"/>
            <a:ext cx="793688" cy="2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4F3A-5391-FB43-8BEB-5AB78F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Representation of Unlabeled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189FFF-7DB7-8445-99E3-27ED832A7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35"/>
          <a:stretch/>
        </p:blipFill>
        <p:spPr>
          <a:xfrm>
            <a:off x="1295402" y="2675883"/>
            <a:ext cx="819499" cy="3311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0D804-1204-A044-9DC5-B5B6C435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3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3462" y="2675883"/>
            <a:ext cx="3863934" cy="2585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957AC4-9433-0A46-8F6B-780647D3B226}"/>
              </a:ext>
            </a:extLst>
          </p:cNvPr>
          <p:cNvSpPr txBox="1"/>
          <p:nvPr/>
        </p:nvSpPr>
        <p:spPr>
          <a:xfrm>
            <a:off x="2530244" y="2675883"/>
            <a:ext cx="4583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in the representation: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class is represented here, that is we have no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representation of data, same as previous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have N-Dimensional data similarly, though we might be able to understand the hyperdimensional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87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DD5-39D0-E449-8283-EBF1787D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5FF-339E-1543-BAAE-24B7F445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categorized into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Partition the dataset on the basis of similarities. Similarities are usually distance based.</a:t>
            </a:r>
          </a:p>
          <a:p>
            <a:pPr lvl="2"/>
            <a:r>
              <a:rPr lang="en-US" dirty="0"/>
              <a:t>Different machine learning models that have iterative approach to find similarities with some exit criterion. (ex – number of clusters, min/max similarity, number of iterations) </a:t>
            </a:r>
          </a:p>
          <a:p>
            <a:pPr lvl="1"/>
            <a:r>
              <a:rPr lang="en-US" dirty="0"/>
              <a:t>Association</a:t>
            </a:r>
          </a:p>
          <a:p>
            <a:pPr lvl="2"/>
            <a:r>
              <a:rPr lang="en-IN" dirty="0"/>
              <a:t>It is a rule-based machine learning to discover the interesting variables in a data set</a:t>
            </a:r>
          </a:p>
          <a:p>
            <a:pPr lvl="2"/>
            <a:r>
              <a:rPr lang="en-IN" dirty="0"/>
              <a:t>Finding products that are often bought together in E commerce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376-AE36-384D-B365-D5498765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6" name="Picture 15" descr="Minions | Film-Rezensionen.de">
            <a:extLst>
              <a:ext uri="{FF2B5EF4-FFF2-40B4-BE49-F238E27FC236}">
                <a16:creationId xmlns:a16="http://schemas.microsoft.com/office/drawing/2014/main" id="{6955D1EF-5409-0345-B75E-7B0CA7FC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3856" y="2425981"/>
            <a:ext cx="7266665" cy="39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gn: Arigato | I love this sign -- the yin-yang combined wi… | Flickr">
            <a:extLst>
              <a:ext uri="{FF2B5EF4-FFF2-40B4-BE49-F238E27FC236}">
                <a16:creationId xmlns:a16="http://schemas.microsoft.com/office/drawing/2014/main" id="{A7E11128-4C7D-1346-8291-956FA1B7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4" b="19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12109</TotalTime>
  <Words>211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Machine Learning</vt:lpstr>
      <vt:lpstr>Recap</vt:lpstr>
      <vt:lpstr>Unsupervised Learning</vt:lpstr>
      <vt:lpstr>Visual Representation of Unlabeled Dataset</vt:lpstr>
      <vt:lpstr>Unsupervised Learning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Dipanshu Verma</dc:creator>
  <cp:lastModifiedBy>Dipanshu Verma</cp:lastModifiedBy>
  <cp:revision>9</cp:revision>
  <dcterms:created xsi:type="dcterms:W3CDTF">2023-04-14T11:21:01Z</dcterms:created>
  <dcterms:modified xsi:type="dcterms:W3CDTF">2023-05-14T05:54:53Z</dcterms:modified>
</cp:coreProperties>
</file>