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91" r:id="rId2"/>
    <p:sldId id="497" r:id="rId3"/>
    <p:sldId id="507" r:id="rId4"/>
    <p:sldId id="493" r:id="rId5"/>
    <p:sldId id="496" r:id="rId6"/>
    <p:sldId id="498" r:id="rId7"/>
    <p:sldId id="500" r:id="rId8"/>
    <p:sldId id="504" r:id="rId9"/>
    <p:sldId id="505" r:id="rId10"/>
    <p:sldId id="506" r:id="rId11"/>
    <p:sldId id="503" r:id="rId12"/>
    <p:sldId id="50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dhruv330.be22@chitkara.edu.in" TargetMode="External"/><Relationship Id="rId2" Type="http://schemas.openxmlformats.org/officeDocument/2006/relationships/hyperlink" Target="mailto:gourav330.be22@chitkara.edu.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ivyan295.be22@chitkara.edu.in" TargetMode="External"/><Relationship Id="rId4" Type="http://schemas.openxmlformats.org/officeDocument/2006/relationships/hyperlink" Target="mailto:Dipanshu288.be22@chitkara.edu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335617" y="226483"/>
            <a:ext cx="655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33120" rIns="91440" bIns="457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1" u="sng" dirty="0">
                <a:latin typeface="Calibri"/>
                <a:ea typeface="MS PGothic"/>
                <a:cs typeface="Calibri"/>
              </a:rPr>
              <a:t>NEWS WEBSITE</a:t>
            </a:r>
            <a:endParaRPr lang="en-US" sz="3200" b="1" u="sng">
              <a:latin typeface="Calibri" pitchFamily="34" charset="0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4967" y="1570566"/>
            <a:ext cx="4038600" cy="25340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Presented</a:t>
            </a:r>
            <a:endParaRPr lang="en-US" dirty="0"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 by</a:t>
            </a:r>
            <a:endParaRPr lang="en-US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Gourav Rana(2210990330)</a:t>
            </a:r>
            <a:endParaRPr lang="en-US" dirty="0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Dhruv Walia(2210990280)</a:t>
            </a:r>
            <a:endParaRPr lang="en-US" dirty="0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Dipanshu Saini(2210990288)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Divyan Rai(2210990295)</a:t>
            </a:r>
            <a:endParaRPr lang="en-US" dirty="0"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2633" y="4351867"/>
            <a:ext cx="4267200" cy="12875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Name of the Supervisor(s)</a:t>
            </a:r>
            <a:endParaRPr lang="en-US" dirty="0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Mr. Vikas Patel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Ms. Parul Gehlot </a:t>
            </a:r>
            <a:endParaRPr lang="en-US" dirty="0"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8867" y="5722445"/>
            <a:ext cx="5257800" cy="7540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Arial"/>
              <a:ea typeface="MS PGothic"/>
              <a:cs typeface="Arial"/>
            </a:endParaRP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Arial"/>
                <a:ea typeface="MS PGothic"/>
                <a:cs typeface="Arial"/>
              </a:rPr>
              <a:t>Chitkara University, 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B7E7-C194-320B-03F4-35AFBABD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71750" cy="838200"/>
          </a:xfrm>
        </p:spPr>
        <p:txBody>
          <a:bodyPr/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8FDE-93AF-B5DD-91CE-5660BF14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525963"/>
          </a:xfrm>
        </p:spPr>
        <p:txBody>
          <a:bodyPr/>
          <a:lstStyle/>
          <a:p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"</a:t>
            </a:r>
            <a:r>
              <a:rPr lang="en-US" sz="3000" dirty="0">
                <a:ea typeface="+mn-lt"/>
                <a:cs typeface="+mn-lt"/>
              </a:rPr>
              <a:t>In conclusion, the creation of our news website marks a significant milestone in the digital realm. </a:t>
            </a:r>
          </a:p>
          <a:p>
            <a:r>
              <a:rPr lang="en-US" sz="3000" dirty="0">
                <a:ea typeface="+mn-lt"/>
                <a:cs typeface="+mn-lt"/>
              </a:rPr>
              <a:t>Through the seamless integration of </a:t>
            </a:r>
            <a:r>
              <a:rPr lang="en-US" sz="3000" b="1" dirty="0">
                <a:ea typeface="+mn-lt"/>
                <a:cs typeface="+mn-lt"/>
              </a:rPr>
              <a:t>HTML</a:t>
            </a:r>
            <a:r>
              <a:rPr lang="en-US" sz="3000" dirty="0">
                <a:ea typeface="+mn-lt"/>
                <a:cs typeface="+mn-lt"/>
              </a:rPr>
              <a:t>, </a:t>
            </a:r>
            <a:r>
              <a:rPr lang="en-US" sz="3000" b="1" dirty="0">
                <a:ea typeface="+mn-lt"/>
                <a:cs typeface="+mn-lt"/>
              </a:rPr>
              <a:t>CSS</a:t>
            </a:r>
            <a:r>
              <a:rPr lang="en-US" sz="3000" dirty="0">
                <a:ea typeface="+mn-lt"/>
                <a:cs typeface="+mn-lt"/>
              </a:rPr>
              <a:t>, and </a:t>
            </a:r>
            <a:r>
              <a:rPr lang="en-US" sz="3000" b="1" dirty="0">
                <a:ea typeface="+mn-lt"/>
                <a:cs typeface="+mn-lt"/>
              </a:rPr>
              <a:t>JavaScript</a:t>
            </a:r>
            <a:r>
              <a:rPr lang="en-US" sz="3000" dirty="0">
                <a:ea typeface="+mn-lt"/>
                <a:cs typeface="+mn-lt"/>
              </a:rPr>
              <a:t>, we've not only built a visually appealing platform but also a dynamic and user-friendly experience for our audience. </a:t>
            </a:r>
          </a:p>
          <a:p>
            <a:r>
              <a:rPr lang="en-US" sz="3000" dirty="0">
                <a:ea typeface="+mn-lt"/>
                <a:cs typeface="+mn-lt"/>
              </a:rPr>
              <a:t>The power of technology has enabled us to deliver news in an engaging and accessible manner.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4195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GB" b="1" dirty="0"/>
            </a:br>
            <a:r>
              <a:rPr lang="en-GB" b="1" dirty="0"/>
              <a:t>References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references for</a:t>
            </a:r>
            <a:r>
              <a:rPr lang="en-GB" dirty="0"/>
              <a:t> our study:</a:t>
            </a:r>
            <a:endParaRPr lang="en-US" dirty="0"/>
          </a:p>
          <a:p>
            <a:r>
              <a:rPr lang="en-GB" sz="2400" b="1" dirty="0">
                <a:ea typeface="+mn-lt"/>
                <a:cs typeface="+mn-lt"/>
              </a:rPr>
              <a:t>W3Schools: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HTML Tutorial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CSS Tutorial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JavaScript Tutorial</a:t>
            </a:r>
            <a:endParaRPr lang="en-GB" sz="2400" dirty="0"/>
          </a:p>
          <a:p>
            <a:r>
              <a:rPr lang="en-GB" sz="2400" b="1" dirty="0">
                <a:ea typeface="+mn-lt"/>
                <a:cs typeface="+mn-lt"/>
              </a:rPr>
              <a:t>JavaScript.info: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  <a:hlinkClick r:id="rId2"/>
              </a:rPr>
              <a:t>The Modern JavaScript Tutorial</a:t>
            </a:r>
            <a:endParaRPr lang="en-GB" sz="2400"/>
          </a:p>
          <a:p>
            <a:r>
              <a:rPr lang="en-GB" sz="2400" b="1" dirty="0">
                <a:cs typeface="Calibri"/>
              </a:rPr>
              <a:t>YouTube tutorials:</a:t>
            </a:r>
          </a:p>
          <a:p>
            <a:r>
              <a:rPr lang="en-GB" sz="2400" dirty="0">
                <a:cs typeface="Calibri"/>
              </a:rPr>
              <a:t>ez snippet , Code with Harry ,Code Shuttle, Apna College</a:t>
            </a:r>
            <a:endParaRPr lang="en-GB" sz="2400" b="1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MS PGothic" pitchFamily="34" charset="-128"/>
              </a:rPr>
              <a:t>Questions???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Thanks!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Do you have any questions?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gourav330.be22@chitkara.edu.in</a:t>
            </a:r>
            <a:endParaRPr lang="en-US" dirty="0"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dhruv330.be22@chitkara.edu.in</a:t>
            </a:r>
            <a:endParaRPr lang="en-US" dirty="0"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dipanshu288.be22@chitkara.edu.in</a:t>
            </a:r>
            <a:endParaRPr lang="en-US" dirty="0"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divyan295.be22@chitkara.edu.in</a:t>
            </a:r>
            <a:endParaRPr lang="en-US" dirty="0">
              <a:ea typeface="MS PGothic" pitchFamily="34" charset="-128"/>
            </a:endParaRPr>
          </a:p>
          <a:p>
            <a:pPr marL="0" indent="0">
              <a:buNone/>
            </a:pPr>
            <a:endParaRPr lang="en-US" dirty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3200" b="1" dirty="0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233" y="1032933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r>
              <a:rPr lang="en-US" sz="2800" b="1" dirty="0">
                <a:latin typeface="Calibri"/>
                <a:ea typeface="MS PGothic"/>
                <a:cs typeface="Calibri"/>
              </a:rPr>
              <a:t>Welcome to the in-depth exploration of HTML,CSS and JS integration for a dynamic news website .This presentation will cover the essential techniques and best practices for creating a compelling online news platform</a:t>
            </a:r>
            <a:endParaRPr lang="en-US" sz="2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0C5C-F477-93BF-9B23-E7944DBA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8750" cy="838200"/>
          </a:xfrm>
        </p:spPr>
        <p:txBody>
          <a:bodyPr/>
          <a:lstStyle/>
          <a:p>
            <a:r>
              <a:rPr lang="en-US" b="1" dirty="0"/>
              <a:t>Motivation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F981-4D96-6183-391F-5522AA13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000" dirty="0">
              <a:ea typeface="+mn-lt"/>
              <a:cs typeface="+mn-lt"/>
            </a:endParaRPr>
          </a:p>
          <a:p>
            <a:r>
              <a:rPr lang="en-US" sz="3000" dirty="0">
                <a:ea typeface="+mn-lt"/>
                <a:cs typeface="+mn-lt"/>
              </a:rPr>
              <a:t>The motivation behind the research for our news website, developed using HTML, CSS, and JS, is driven by a commitment to excellence, user satisfaction, and staying ahead in the dynamic field of digital journalism.</a:t>
            </a:r>
            <a:endParaRPr lang="en-US" sz="3000" dirty="0">
              <a:cs typeface="+mn-lt"/>
            </a:endParaRPr>
          </a:p>
          <a:p>
            <a:r>
              <a:rPr lang="en-US" sz="3000" dirty="0">
                <a:ea typeface="+mn-lt"/>
                <a:cs typeface="+mn-lt"/>
              </a:rPr>
              <a:t>We ensure that the news presented on the website is accurate, unbiased, and from reliable sources.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17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/>
              <a:t>HTML STRUCTURE</a:t>
            </a:r>
            <a:endParaRPr lang="en-US" b="1" dirty="0">
              <a:ea typeface="MS PGothic" pitchFamily="34" charset="-128"/>
            </a:endParaRP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35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700" dirty="0">
                <a:ea typeface="+mn-lt"/>
                <a:cs typeface="+mn-lt"/>
              </a:rPr>
              <a:t>HTML (Hyper Text Markup Language) plays a fundamental and crucial role in the structure and presentation of content on our news website.</a:t>
            </a:r>
            <a:endParaRPr lang="en-US" sz="2700" dirty="0"/>
          </a:p>
          <a:p>
            <a:pPr>
              <a:lnSpc>
                <a:spcPts val="3235"/>
              </a:lnSpc>
              <a:spcBef>
                <a:spcPts val="100"/>
              </a:spcBef>
              <a:spcAft>
                <a:spcPts val="0"/>
              </a:spcAft>
            </a:pPr>
            <a:endParaRPr lang="en-US" sz="2700" dirty="0">
              <a:latin typeface="Tahoma"/>
              <a:ea typeface="Tahoma"/>
              <a:cs typeface="Tahoma"/>
            </a:endParaRPr>
          </a:p>
          <a:p>
            <a:pPr>
              <a:lnSpc>
                <a:spcPts val="3235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700" dirty="0">
                <a:latin typeface="Tahoma"/>
                <a:ea typeface="Tahoma"/>
                <a:cs typeface="Tahoma"/>
              </a:rPr>
              <a:t>Understanding the fundamental structure of html is crucial for organizing and presenting news content effectively. Sematic Html elements play a key role in enhancing accessibility and search engine optimization</a:t>
            </a:r>
            <a:endParaRPr lang="en-US"/>
          </a:p>
          <a:p>
            <a:pPr>
              <a:lnSpc>
                <a:spcPts val="3235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7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[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Code Snapshots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02866" y="1371600"/>
            <a:ext cx="2912534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 algn="ctr">
              <a:buNone/>
              <a:defRPr/>
            </a:pPr>
            <a:endParaRPr lang="en-US" sz="3000" dirty="0">
              <a:cs typeface="MS PGothic" charset="0"/>
            </a:endParaRPr>
          </a:p>
          <a:p>
            <a:pPr marL="0" indent="0" algn="ctr">
              <a:buNone/>
              <a:defRPr/>
            </a:pPr>
            <a:r>
              <a:rPr lang="en-US" sz="3000" dirty="0">
                <a:cs typeface="MS PGothic" charset="0"/>
              </a:rPr>
              <a:t>Code Snippet for  </a:t>
            </a:r>
            <a:r>
              <a:rPr lang="en-US" sz="3000" b="1" dirty="0">
                <a:cs typeface="MS PGothic" charset="0"/>
              </a:rPr>
              <a:t> HTML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53E9A9-4E9E-C32E-FBA9-89F5D31C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478"/>
            <a:ext cx="5852583" cy="5887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utilized </a:t>
            </a:r>
            <a:r>
              <a:rPr lang="en-US" b="1" dirty="0"/>
              <a:t>CSS</a:t>
            </a:r>
            <a:r>
              <a:rPr lang="en-US" dirty="0"/>
              <a:t> to create visually appealing layouts and designs that capture the attention of the readers. It helped us to apply responsive design principles and optimized styles for various devices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CSS Styling</a:t>
            </a:r>
            <a:endParaRPr lang="en-US" b="1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Code Snapshots</a:t>
            </a:r>
            <a:endParaRPr lang="en-US" b="1" dirty="0">
              <a:ea typeface="MS PGothic" pitchFamily="34" charset="-128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208866" y="1371600"/>
            <a:ext cx="2398184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ea typeface="MS PGothic" pitchFamily="34" charset="-128"/>
            </a:endParaRPr>
          </a:p>
          <a:p>
            <a:pPr marL="0" indent="0" algn="ctr">
              <a:buNone/>
            </a:pPr>
            <a:endParaRPr lang="en-US" dirty="0"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dirty="0"/>
              <a:t> Code Snippet for </a:t>
            </a:r>
            <a:r>
              <a:rPr lang="en-US" b="1" dirty="0"/>
              <a:t>CSS</a:t>
            </a:r>
            <a:endParaRPr lang="en-US" b="1" dirty="0">
              <a:ea typeface="MS PGothic" pitchFamily="34" charset="-128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EB7B86-6E1B-B0AD-0B12-DA9233CA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66" y="831850"/>
            <a:ext cx="3247232" cy="5850466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06F7629-8975-6F76-5544-B16A462A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839" y="831850"/>
            <a:ext cx="3302323" cy="5850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D0F-316A-87DA-6B8B-76C92A72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83000" cy="838200"/>
          </a:xfrm>
        </p:spPr>
        <p:txBody>
          <a:bodyPr/>
          <a:lstStyle/>
          <a:p>
            <a:r>
              <a:rPr lang="en-US" b="1" dirty="0"/>
              <a:t>JavaScript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02EB-F1CF-3AC9-2041-DBD2BE47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enhanced our user interaction and dynamic content delivery with </a:t>
            </a:r>
            <a:r>
              <a:rPr lang="en-US" b="1" dirty="0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With the help of JavaScript we implemented features such as live updates, interactive elements, and seamless navigation.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F0ED-2621-FAD4-13F2-4DD74209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68084" cy="838200"/>
          </a:xfrm>
        </p:spPr>
        <p:txBody>
          <a:bodyPr/>
          <a:lstStyle/>
          <a:p>
            <a:r>
              <a:rPr lang="en-US" b="1" dirty="0"/>
              <a:t>Code Snapshots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00189-2DAE-8658-D101-00AED93F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950" y="1371600"/>
            <a:ext cx="286385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Code Snippet for </a:t>
            </a:r>
            <a:r>
              <a:rPr lang="en-US" b="1" dirty="0"/>
              <a:t>JS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48A8E25-1B07-A1DC-FE2E-ADB83837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0" y="831850"/>
            <a:ext cx="5297365" cy="5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17410</TotalTime>
  <Words>443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PGothic</vt:lpstr>
      <vt:lpstr>Arial</vt:lpstr>
      <vt:lpstr>Calibri</vt:lpstr>
      <vt:lpstr>Tahoma</vt:lpstr>
      <vt:lpstr>Office Theme</vt:lpstr>
      <vt:lpstr>PowerPoint Presentation</vt:lpstr>
      <vt:lpstr>Introduction</vt:lpstr>
      <vt:lpstr>Motivation of Research</vt:lpstr>
      <vt:lpstr>HTML STRUCTURE</vt:lpstr>
      <vt:lpstr>Code Snapshots</vt:lpstr>
      <vt:lpstr>CSS Styling</vt:lpstr>
      <vt:lpstr>Code Snapshots</vt:lpstr>
      <vt:lpstr>JavaScript Integration</vt:lpstr>
      <vt:lpstr>Code Snapshots</vt:lpstr>
      <vt:lpstr>Conclusion</vt:lpstr>
      <vt:lpstr> References </vt:lpstr>
      <vt:lpstr>Questions???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Dipanshu Saini</cp:lastModifiedBy>
  <cp:revision>1664</cp:revision>
  <dcterms:created xsi:type="dcterms:W3CDTF">2010-04-09T07:36:15Z</dcterms:created>
  <dcterms:modified xsi:type="dcterms:W3CDTF">2024-03-11T05:38:32Z</dcterms:modified>
</cp:coreProperties>
</file>