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10"/>
  </p:notesMasterIdLst>
  <p:sldIdLst>
    <p:sldId id="256" r:id="rId2"/>
    <p:sldId id="257" r:id="rId3"/>
    <p:sldId id="258" r:id="rId4"/>
    <p:sldId id="259" r:id="rId5"/>
    <p:sldId id="261" r:id="rId6"/>
    <p:sldId id="260" r:id="rId7"/>
    <p:sldId id="266" r:id="rId8"/>
    <p:sldId id="264" r:id="rId9"/>
  </p:sldIdLst>
  <p:sldSz cx="9144000" cy="5143500" type="screen16x9"/>
  <p:notesSz cx="6858000" cy="9144000"/>
  <p:embeddedFontLst>
    <p:embeddedFont>
      <p:font typeface="Squada One" panose="020B0604020202020204" charset="0"/>
      <p:regular r:id="rId11"/>
    </p:embeddedFont>
    <p:embeddedFont>
      <p:font typeface="Fira Sans Extra Condensed Medium" panose="020B0604020202020204" charset="0"/>
      <p:regular r:id="rId12"/>
      <p:bold r:id="rId13"/>
      <p:italic r:id="rId14"/>
      <p:boldItalic r:id="rId15"/>
    </p:embeddedFont>
    <p:embeddedFont>
      <p:font typeface="Staatliches" panose="020B0604020202020204" charset="0"/>
      <p:regular r:id="rId16"/>
    </p:embeddedFont>
    <p:embeddedFont>
      <p:font typeface="Georgia" panose="02040502050405020303" pitchFamily="18" charset="0"/>
      <p:regular r:id="rId17"/>
      <p:bold r:id="rId18"/>
      <p:italic r:id="rId19"/>
      <p:boldItalic r:id="rId20"/>
    </p:embeddedFont>
    <p:embeddedFont>
      <p:font typeface="Dosis ExtraLight" panose="020B0604020202020204" charset="0"/>
      <p:regular r:id="rId21"/>
      <p:bold r:id="rId22"/>
    </p:embeddedFont>
    <p:embeddedFont>
      <p:font typeface="Fira Sans Condensed ExtraLight" panose="020B0604020202020204" charset="0"/>
      <p:regular r:id="rId23"/>
      <p:bold r:id="rId24"/>
      <p:italic r:id="rId25"/>
      <p:boldItalic r:id="rId26"/>
    </p:embeddedFont>
    <p:embeddedFont>
      <p:font typeface="Lora" panose="020B0604020202020204" charset="0"/>
      <p:regular r:id="rId27"/>
      <p:bold r:id="rId28"/>
      <p:italic r:id="rId29"/>
      <p:boldItalic r:id="rId30"/>
    </p:embeddedFont>
    <p:embeddedFont>
      <p:font typeface="Dosis" panose="020B0604020202020204" charset="0"/>
      <p:regular r:id="rId31"/>
      <p:bold r:id="rId32"/>
    </p:embeddedFont>
    <p:embeddedFont>
      <p:font typeface="Abel" panose="020B0604020202020204" charset="0"/>
      <p:regular r:id="rId33"/>
    </p:embeddedFont>
    <p:embeddedFont>
      <p:font typeface="Josefin Sans" panose="020B060402020202020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454">
          <p15:clr>
            <a:srgbClr val="9AA0A6"/>
          </p15:clr>
        </p15:guide>
        <p15:guide id="2" orient="horz" pos="336">
          <p15:clr>
            <a:srgbClr val="9AA0A6"/>
          </p15:clr>
        </p15:guide>
        <p15:guide id="3" orient="horz" pos="2904">
          <p15:clr>
            <a:srgbClr val="9AA0A6"/>
          </p15:clr>
        </p15:guide>
        <p15:guide id="4" pos="2880">
          <p15:clr>
            <a:srgbClr val="9AA0A6"/>
          </p15:clr>
        </p15:guide>
        <p15:guide id="5" pos="701">
          <p15:clr>
            <a:srgbClr val="9AA0A6"/>
          </p15:clr>
        </p15:guide>
        <p15:guide id="6" orient="horz" pos="261">
          <p15:clr>
            <a:srgbClr val="9AA0A6"/>
          </p15:clr>
        </p15:guide>
        <p15:guide id="7" pos="885">
          <p15:clr>
            <a:srgbClr val="9AA0A6"/>
          </p15:clr>
        </p15:guide>
        <p15:guide id="8" pos="5328">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533" autoAdjust="0"/>
  </p:normalViewPr>
  <p:slideViewPr>
    <p:cSldViewPr snapToGrid="0">
      <p:cViewPr varScale="1">
        <p:scale>
          <a:sx n="95" d="100"/>
          <a:sy n="95" d="100"/>
        </p:scale>
        <p:origin x="666" y="72"/>
      </p:cViewPr>
      <p:guideLst>
        <p:guide pos="454"/>
        <p:guide orient="horz" pos="336"/>
        <p:guide orient="horz" pos="2904"/>
        <p:guide pos="2880"/>
        <p:guide pos="701"/>
        <p:guide orient="horz" pos="261"/>
        <p:guide pos="885"/>
        <p:guide pos="532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font" Target="fonts/font16.fntdata"/><Relationship Id="rId39" Type="http://schemas.openxmlformats.org/officeDocument/2006/relationships/viewProps" Target="viewProps.xml"/><Relationship Id="rId21" Type="http://schemas.openxmlformats.org/officeDocument/2006/relationships/font" Target="fonts/font11.fntdata"/><Relationship Id="rId34" Type="http://schemas.openxmlformats.org/officeDocument/2006/relationships/font" Target="fonts/font2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font" Target="fonts/font19.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32" Type="http://schemas.openxmlformats.org/officeDocument/2006/relationships/font" Target="fonts/font22.fntdata"/><Relationship Id="rId37" Type="http://schemas.openxmlformats.org/officeDocument/2006/relationships/font" Target="fonts/font27.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font" Target="fonts/font18.fntdata"/><Relationship Id="rId36" Type="http://schemas.openxmlformats.org/officeDocument/2006/relationships/font" Target="fonts/font26.fntdata"/><Relationship Id="rId10" Type="http://schemas.openxmlformats.org/officeDocument/2006/relationships/notesMaster" Target="notesMasters/notesMaster1.xml"/><Relationship Id="rId19" Type="http://schemas.openxmlformats.org/officeDocument/2006/relationships/font" Target="fonts/font9.fntdata"/><Relationship Id="rId31" Type="http://schemas.openxmlformats.org/officeDocument/2006/relationships/font" Target="fonts/font2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font" Target="fonts/font17.fntdata"/><Relationship Id="rId30" Type="http://schemas.openxmlformats.org/officeDocument/2006/relationships/font" Target="fonts/font20.fntdata"/><Relationship Id="rId35" Type="http://schemas.openxmlformats.org/officeDocument/2006/relationships/font" Target="fonts/font25.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33" Type="http://schemas.openxmlformats.org/officeDocument/2006/relationships/font" Target="fonts/font23.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3042754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02164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61854c95cc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61854c95cc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2418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5522eb791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5522eb791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762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4dfce81f19_0_17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4dfce81f19_0_1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IN" sz="1100" b="1" i="0" u="none" strike="noStrike" cap="none" dirty="0" smtClean="0">
                <a:solidFill>
                  <a:srgbClr val="000000"/>
                </a:solidFill>
                <a:effectLst/>
                <a:latin typeface="Arial"/>
                <a:ea typeface="Arial"/>
                <a:cs typeface="Arial"/>
                <a:sym typeface="Arial"/>
              </a:rPr>
              <a:t>Problem Definition: -</a:t>
            </a:r>
            <a:r>
              <a:rPr lang="en-IN" sz="1100" b="0" i="0" u="none" strike="noStrike" cap="none" dirty="0" smtClean="0">
                <a:solidFill>
                  <a:srgbClr val="000000"/>
                </a:solidFill>
                <a:effectLst/>
                <a:latin typeface="Arial"/>
                <a:ea typeface="Arial"/>
                <a:cs typeface="Arial"/>
                <a:sym typeface="Arial"/>
              </a:rPr>
              <a:t> </a:t>
            </a:r>
            <a:r>
              <a:rPr lang="en-IN" sz="1100" b="0" i="1" u="none" strike="noStrike" cap="none" dirty="0" smtClean="0">
                <a:solidFill>
                  <a:srgbClr val="000000"/>
                </a:solidFill>
                <a:effectLst/>
                <a:latin typeface="Arial"/>
                <a:ea typeface="Arial"/>
                <a:cs typeface="Arial"/>
                <a:sym typeface="Arial"/>
              </a:rPr>
              <a:t>Stock Market Price Prediction.</a:t>
            </a:r>
            <a:endParaRPr lang="en-IN" sz="1100" b="0" i="0" u="none" strike="noStrike" cap="none" dirty="0" smtClean="0">
              <a:solidFill>
                <a:srgbClr val="000000"/>
              </a:solidFill>
              <a:effectLst/>
              <a:latin typeface="Arial"/>
              <a:ea typeface="Arial"/>
              <a:cs typeface="Arial"/>
              <a:sym typeface="Arial"/>
            </a:endParaRPr>
          </a:p>
          <a:p>
            <a:pPr lvl="0"/>
            <a:r>
              <a:rPr lang="en-IN" sz="1100" b="1" i="0" u="none" strike="noStrike" cap="none" dirty="0" smtClean="0">
                <a:solidFill>
                  <a:srgbClr val="000000"/>
                </a:solidFill>
                <a:effectLst/>
                <a:latin typeface="Arial"/>
                <a:ea typeface="Arial"/>
                <a:cs typeface="Arial"/>
                <a:sym typeface="Arial"/>
              </a:rPr>
              <a:t>Data: -</a:t>
            </a:r>
            <a:r>
              <a:rPr lang="en-IN" sz="1100" b="0" i="0" u="none" strike="noStrike" cap="none" dirty="0" smtClean="0">
                <a:solidFill>
                  <a:srgbClr val="000000"/>
                </a:solidFill>
                <a:effectLst/>
                <a:latin typeface="Arial"/>
                <a:ea typeface="Arial"/>
                <a:cs typeface="Arial"/>
                <a:sym typeface="Arial"/>
              </a:rPr>
              <a:t> </a:t>
            </a:r>
            <a:r>
              <a:rPr lang="en-IN" sz="1100" b="0" i="1" u="none" strike="noStrike" cap="none" dirty="0" smtClean="0">
                <a:solidFill>
                  <a:srgbClr val="000000"/>
                </a:solidFill>
                <a:effectLst/>
                <a:latin typeface="Arial"/>
                <a:ea typeface="Arial"/>
                <a:cs typeface="Arial"/>
                <a:sym typeface="Arial"/>
              </a:rPr>
              <a:t>Our Data will be structured in a CSV file, and it will be streaming (Ever-Changing) in nature. We will use 80% of the data collected to train our model and use the remaining 20% as Test Data. </a:t>
            </a:r>
            <a:endParaRPr lang="en-IN" sz="1100" b="0" i="0" u="none" strike="noStrike" cap="none" dirty="0" smtClean="0">
              <a:solidFill>
                <a:srgbClr val="000000"/>
              </a:solidFill>
              <a:effectLst/>
              <a:latin typeface="Arial"/>
              <a:ea typeface="Arial"/>
              <a:cs typeface="Arial"/>
              <a:sym typeface="Arial"/>
            </a:endParaRPr>
          </a:p>
          <a:p>
            <a:pPr lvl="0"/>
            <a:r>
              <a:rPr lang="en-IN" sz="1100" b="1" i="0" u="none" strike="noStrike" cap="none" dirty="0" smtClean="0">
                <a:solidFill>
                  <a:srgbClr val="000000"/>
                </a:solidFill>
                <a:effectLst/>
                <a:latin typeface="Arial"/>
                <a:ea typeface="Arial"/>
                <a:cs typeface="Arial"/>
                <a:sym typeface="Arial"/>
              </a:rPr>
              <a:t>Evaluation: -</a:t>
            </a:r>
            <a:r>
              <a:rPr lang="en-IN" sz="1100" b="0" i="0" u="none" strike="noStrike" cap="none" dirty="0" smtClean="0">
                <a:solidFill>
                  <a:srgbClr val="000000"/>
                </a:solidFill>
                <a:effectLst/>
                <a:latin typeface="Arial"/>
                <a:ea typeface="Arial"/>
                <a:cs typeface="Arial"/>
                <a:sym typeface="Arial"/>
              </a:rPr>
              <a:t> </a:t>
            </a:r>
            <a:r>
              <a:rPr lang="en-IN" sz="1100" b="0" i="1" u="none" strike="noStrike" cap="none" dirty="0" smtClean="0">
                <a:solidFill>
                  <a:srgbClr val="000000"/>
                </a:solidFill>
                <a:effectLst/>
                <a:latin typeface="Arial"/>
                <a:ea typeface="Arial"/>
                <a:cs typeface="Arial"/>
                <a:sym typeface="Arial"/>
              </a:rPr>
              <a:t>For this project to be successful, the model needs to be over 85% accurate at determining the price of the stock. That is, if the price of the stock is ₹ 100, the predicted price should not be less than ₹ 85 or more than ₹ 115.</a:t>
            </a:r>
            <a:endParaRPr lang="en-IN" sz="1100" b="0" i="0" u="none" strike="noStrike" cap="none" dirty="0" smtClean="0">
              <a:solidFill>
                <a:srgbClr val="000000"/>
              </a:solidFill>
              <a:effectLst/>
              <a:latin typeface="Arial"/>
              <a:ea typeface="Arial"/>
              <a:cs typeface="Arial"/>
              <a:sym typeface="Arial"/>
            </a:endParaRPr>
          </a:p>
          <a:p>
            <a:pPr lvl="0"/>
            <a:r>
              <a:rPr lang="en-IN" sz="1100" b="1" i="0" u="none" strike="noStrike" cap="none" dirty="0" smtClean="0">
                <a:solidFill>
                  <a:srgbClr val="000000"/>
                </a:solidFill>
                <a:effectLst/>
                <a:latin typeface="Arial"/>
                <a:ea typeface="Arial"/>
                <a:cs typeface="Arial"/>
                <a:sym typeface="Arial"/>
              </a:rPr>
              <a:t>Features: -</a:t>
            </a:r>
            <a:r>
              <a:rPr lang="en-IN" sz="1100" b="0" i="1" u="none" strike="noStrike" cap="none" dirty="0" smtClean="0">
                <a:solidFill>
                  <a:srgbClr val="000000"/>
                </a:solidFill>
                <a:effectLst/>
                <a:latin typeface="Arial"/>
                <a:ea typeface="Arial"/>
                <a:cs typeface="Arial"/>
                <a:sym typeface="Arial"/>
              </a:rPr>
              <a:t>We will be using the Opening Prices, Closing Prices, Daily High and Low Value of stock to train and test our model.</a:t>
            </a:r>
            <a:endParaRPr lang="en-IN" sz="1100" b="0" i="0" u="none" strike="noStrike" cap="none" dirty="0" smtClean="0">
              <a:solidFill>
                <a:srgbClr val="000000"/>
              </a:solidFill>
              <a:effectLst/>
              <a:latin typeface="Arial"/>
              <a:ea typeface="Arial"/>
              <a:cs typeface="Arial"/>
              <a:sym typeface="Arial"/>
            </a:endParaRPr>
          </a:p>
          <a:p>
            <a:pPr lvl="0"/>
            <a:r>
              <a:rPr lang="en-IN" sz="1100" b="1" i="0" u="none" strike="noStrike" cap="none" dirty="0" smtClean="0">
                <a:solidFill>
                  <a:srgbClr val="000000"/>
                </a:solidFill>
                <a:effectLst/>
                <a:latin typeface="Arial"/>
                <a:ea typeface="Arial"/>
                <a:cs typeface="Arial"/>
                <a:sym typeface="Arial"/>
              </a:rPr>
              <a:t>Modelling: -</a:t>
            </a:r>
            <a:r>
              <a:rPr lang="en-IN" sz="1100" b="0" i="1" u="none" strike="noStrike" cap="none" dirty="0" smtClean="0">
                <a:solidFill>
                  <a:srgbClr val="000000"/>
                </a:solidFill>
                <a:effectLst/>
                <a:latin typeface="Arial"/>
                <a:ea typeface="Arial"/>
                <a:cs typeface="Arial"/>
                <a:sym typeface="Arial"/>
              </a:rPr>
              <a:t>We will be using ARIMA Model of the Time-Series analysis to build our project, The ARIMA model is a form of Regression analysis. An ARIMA model can be better understood by looking into its individual components: Auto regression (AR), Integrated (I) and Moving Averages (MA). In AR model, Partial Auto Correlation Function (PACF) graph is used to find P value and in MA model, Auto Correlation Function (ACF) graph to find q value. Integration Function is used to find the d value, i.e. the differentiation.</a:t>
            </a:r>
            <a:endParaRPr lang="en-IN" sz="1100" b="0" i="0" u="none" strike="noStrike" cap="none" dirty="0" smtClean="0">
              <a:solidFill>
                <a:srgbClr val="000000"/>
              </a:solidFill>
              <a:effectLst/>
              <a:latin typeface="Arial"/>
              <a:ea typeface="Arial"/>
              <a:cs typeface="Arial"/>
              <a:sym typeface="Arial"/>
            </a:endParaRPr>
          </a:p>
          <a:p>
            <a:pPr lvl="0"/>
            <a:r>
              <a:rPr lang="en-IN" sz="1100" b="1" i="0" u="none" strike="noStrike" cap="none" dirty="0" smtClean="0">
                <a:solidFill>
                  <a:srgbClr val="000000"/>
                </a:solidFill>
                <a:effectLst/>
                <a:latin typeface="Arial"/>
                <a:ea typeface="Arial"/>
                <a:cs typeface="Arial"/>
                <a:sym typeface="Arial"/>
              </a:rPr>
              <a:t>Experiments: - </a:t>
            </a:r>
            <a:r>
              <a:rPr lang="en-IN" sz="1100" b="0" i="1" u="none" strike="noStrike" cap="none" dirty="0" smtClean="0">
                <a:solidFill>
                  <a:srgbClr val="000000"/>
                </a:solidFill>
                <a:effectLst/>
                <a:latin typeface="Arial"/>
                <a:ea typeface="Arial"/>
                <a:cs typeface="Arial"/>
                <a:sym typeface="Arial"/>
              </a:rPr>
              <a:t>This step involves all the other steps. Because machine learning is a highly iterative process, we want to make sure our experiment is actionable.</a:t>
            </a:r>
            <a:endParaRPr lang="en-IN"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0700236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7799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5465e7bc0b_1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5465e7bc0b_1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2314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4dfce81f19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4dfce81f19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378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8759fe7d70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8759fe7d70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1786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CUSTOM_7">
    <p:bg>
      <p:bgPr>
        <a:solidFill>
          <a:srgbClr val="EFEFEF"/>
        </a:solidFill>
        <a:effectLst/>
      </p:bgPr>
    </p:bg>
    <p:spTree>
      <p:nvGrpSpPr>
        <p:cNvPr id="1" name="Shape 8"/>
        <p:cNvGrpSpPr/>
        <p:nvPr/>
      </p:nvGrpSpPr>
      <p:grpSpPr>
        <a:xfrm>
          <a:off x="0" y="0"/>
          <a:ext cx="0" cy="0"/>
          <a:chOff x="0" y="0"/>
          <a:chExt cx="0" cy="0"/>
        </a:xfrm>
      </p:grpSpPr>
      <p:sp>
        <p:nvSpPr>
          <p:cNvPr id="9" name="Google Shape;9;p2"/>
          <p:cNvSpPr/>
          <p:nvPr/>
        </p:nvSpPr>
        <p:spPr>
          <a:xfrm flipH="1">
            <a:off x="-7075" y="-137525"/>
            <a:ext cx="9190500" cy="52809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4818613" y="1392125"/>
            <a:ext cx="3527100" cy="2039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6500">
                <a:solidFill>
                  <a:schemeClr val="accent5"/>
                </a:solidFill>
              </a:defRPr>
            </a:lvl1pPr>
            <a:lvl2pPr lvl="1"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2pPr>
            <a:lvl3pPr lvl="2"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3pPr>
            <a:lvl4pPr lvl="3"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4pPr>
            <a:lvl5pPr lvl="4"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5pPr>
            <a:lvl6pPr lvl="5"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6pPr>
            <a:lvl7pPr lvl="6"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7pPr>
            <a:lvl8pPr lvl="7"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8pPr>
            <a:lvl9pPr lvl="8"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9pPr>
          </a:lstStyle>
          <a:p>
            <a:endParaRPr/>
          </a:p>
        </p:txBody>
      </p:sp>
      <p:sp>
        <p:nvSpPr>
          <p:cNvPr id="11" name="Google Shape;11;p2"/>
          <p:cNvSpPr txBox="1">
            <a:spLocks noGrp="1"/>
          </p:cNvSpPr>
          <p:nvPr>
            <p:ph type="subTitle" idx="1"/>
          </p:nvPr>
        </p:nvSpPr>
        <p:spPr>
          <a:xfrm>
            <a:off x="5013313" y="3277126"/>
            <a:ext cx="3332400" cy="336600"/>
          </a:xfrm>
          <a:prstGeom prst="rect">
            <a:avLst/>
          </a:prstGeom>
          <a:noFill/>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a:solidFill>
                  <a:srgbClr val="EFEFEF"/>
                </a:solidFill>
              </a:defRPr>
            </a:lvl1pPr>
            <a:lvl2pPr lvl="1"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2pPr>
            <a:lvl3pPr lvl="2"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3pPr>
            <a:lvl4pPr lvl="3"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4pPr>
            <a:lvl5pPr lvl="4"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5pPr>
            <a:lvl6pPr lvl="5"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6pPr>
            <a:lvl7pPr lvl="6"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7pPr>
            <a:lvl8pPr lvl="7"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8pPr>
            <a:lvl9pPr lvl="8"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ix columns">
  <p:cSld name="CUSTOM_26_1_1_1">
    <p:bg>
      <p:bgPr>
        <a:solidFill>
          <a:srgbClr val="EFEFEF"/>
        </a:solidFill>
        <a:effectLst/>
      </p:bgPr>
    </p:bg>
    <p:spTree>
      <p:nvGrpSpPr>
        <p:cNvPr id="1" name="Shape 69"/>
        <p:cNvGrpSpPr/>
        <p:nvPr/>
      </p:nvGrpSpPr>
      <p:grpSpPr>
        <a:xfrm>
          <a:off x="0" y="0"/>
          <a:ext cx="0" cy="0"/>
          <a:chOff x="0" y="0"/>
          <a:chExt cx="0" cy="0"/>
        </a:xfrm>
      </p:grpSpPr>
      <p:sp>
        <p:nvSpPr>
          <p:cNvPr id="70" name="Google Shape;70;p11"/>
          <p:cNvSpPr txBox="1">
            <a:spLocks noGrp="1"/>
          </p:cNvSpPr>
          <p:nvPr>
            <p:ph type="subTitle" idx="1"/>
          </p:nvPr>
        </p:nvSpPr>
        <p:spPr>
          <a:xfrm>
            <a:off x="6189713" y="2321100"/>
            <a:ext cx="2425800" cy="57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200"/>
              <a:buNone/>
              <a:defRPr>
                <a:solidFill>
                  <a:schemeClr val="lt1"/>
                </a:solidFill>
              </a:defRPr>
            </a:lvl1pPr>
            <a:lvl2pPr lvl="1" algn="ctr" rtl="0">
              <a:lnSpc>
                <a:spcPct val="100000"/>
              </a:lnSpc>
              <a:spcBef>
                <a:spcPts val="0"/>
              </a:spcBef>
              <a:spcAft>
                <a:spcPts val="0"/>
              </a:spcAft>
              <a:buClr>
                <a:schemeClr val="lt1"/>
              </a:buClr>
              <a:buSzPts val="1200"/>
              <a:buNone/>
              <a:defRPr sz="1200">
                <a:solidFill>
                  <a:schemeClr val="lt1"/>
                </a:solidFill>
              </a:defRPr>
            </a:lvl2pPr>
            <a:lvl3pPr lvl="2" algn="ctr" rtl="0">
              <a:lnSpc>
                <a:spcPct val="100000"/>
              </a:lnSpc>
              <a:spcBef>
                <a:spcPts val="0"/>
              </a:spcBef>
              <a:spcAft>
                <a:spcPts val="0"/>
              </a:spcAft>
              <a:buClr>
                <a:schemeClr val="lt1"/>
              </a:buClr>
              <a:buSzPts val="1200"/>
              <a:buNone/>
              <a:defRPr sz="1200">
                <a:solidFill>
                  <a:schemeClr val="lt1"/>
                </a:solidFill>
              </a:defRPr>
            </a:lvl3pPr>
            <a:lvl4pPr lvl="3" algn="ctr" rtl="0">
              <a:lnSpc>
                <a:spcPct val="100000"/>
              </a:lnSpc>
              <a:spcBef>
                <a:spcPts val="0"/>
              </a:spcBef>
              <a:spcAft>
                <a:spcPts val="0"/>
              </a:spcAft>
              <a:buClr>
                <a:schemeClr val="lt1"/>
              </a:buClr>
              <a:buSzPts val="1200"/>
              <a:buNone/>
              <a:defRPr sz="1200">
                <a:solidFill>
                  <a:schemeClr val="lt1"/>
                </a:solidFill>
              </a:defRPr>
            </a:lvl4pPr>
            <a:lvl5pPr lvl="4" algn="ctr" rtl="0">
              <a:lnSpc>
                <a:spcPct val="100000"/>
              </a:lnSpc>
              <a:spcBef>
                <a:spcPts val="0"/>
              </a:spcBef>
              <a:spcAft>
                <a:spcPts val="0"/>
              </a:spcAft>
              <a:buClr>
                <a:schemeClr val="lt1"/>
              </a:buClr>
              <a:buSzPts val="1200"/>
              <a:buNone/>
              <a:defRPr sz="1200">
                <a:solidFill>
                  <a:schemeClr val="lt1"/>
                </a:solidFill>
              </a:defRPr>
            </a:lvl5pPr>
            <a:lvl6pPr lvl="5" algn="ctr" rtl="0">
              <a:lnSpc>
                <a:spcPct val="100000"/>
              </a:lnSpc>
              <a:spcBef>
                <a:spcPts val="0"/>
              </a:spcBef>
              <a:spcAft>
                <a:spcPts val="0"/>
              </a:spcAft>
              <a:buClr>
                <a:schemeClr val="lt1"/>
              </a:buClr>
              <a:buSzPts val="1200"/>
              <a:buNone/>
              <a:defRPr sz="1200">
                <a:solidFill>
                  <a:schemeClr val="lt1"/>
                </a:solidFill>
              </a:defRPr>
            </a:lvl6pPr>
            <a:lvl7pPr lvl="6" algn="ctr" rtl="0">
              <a:lnSpc>
                <a:spcPct val="100000"/>
              </a:lnSpc>
              <a:spcBef>
                <a:spcPts val="0"/>
              </a:spcBef>
              <a:spcAft>
                <a:spcPts val="0"/>
              </a:spcAft>
              <a:buClr>
                <a:schemeClr val="lt1"/>
              </a:buClr>
              <a:buSzPts val="1200"/>
              <a:buNone/>
              <a:defRPr sz="1200">
                <a:solidFill>
                  <a:schemeClr val="lt1"/>
                </a:solidFill>
              </a:defRPr>
            </a:lvl7pPr>
            <a:lvl8pPr lvl="7" algn="ctr" rtl="0">
              <a:lnSpc>
                <a:spcPct val="100000"/>
              </a:lnSpc>
              <a:spcBef>
                <a:spcPts val="0"/>
              </a:spcBef>
              <a:spcAft>
                <a:spcPts val="0"/>
              </a:spcAft>
              <a:buClr>
                <a:schemeClr val="lt1"/>
              </a:buClr>
              <a:buSzPts val="1200"/>
              <a:buNone/>
              <a:defRPr sz="1200">
                <a:solidFill>
                  <a:schemeClr val="lt1"/>
                </a:solidFill>
              </a:defRPr>
            </a:lvl8pPr>
            <a:lvl9pPr lvl="8" algn="ctr"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71" name="Google Shape;71;p11"/>
          <p:cNvSpPr txBox="1">
            <a:spLocks noGrp="1"/>
          </p:cNvSpPr>
          <p:nvPr>
            <p:ph type="subTitle" idx="2"/>
          </p:nvPr>
        </p:nvSpPr>
        <p:spPr>
          <a:xfrm>
            <a:off x="587862" y="2321100"/>
            <a:ext cx="2425800" cy="57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200"/>
              <a:buNone/>
              <a:defRPr>
                <a:solidFill>
                  <a:schemeClr val="lt1"/>
                </a:solidFill>
              </a:defRPr>
            </a:lvl1pPr>
            <a:lvl2pPr lvl="1" algn="ctr" rtl="0">
              <a:lnSpc>
                <a:spcPct val="100000"/>
              </a:lnSpc>
              <a:spcBef>
                <a:spcPts val="0"/>
              </a:spcBef>
              <a:spcAft>
                <a:spcPts val="0"/>
              </a:spcAft>
              <a:buClr>
                <a:schemeClr val="lt1"/>
              </a:buClr>
              <a:buSzPts val="1200"/>
              <a:buNone/>
              <a:defRPr sz="1200">
                <a:solidFill>
                  <a:schemeClr val="lt1"/>
                </a:solidFill>
              </a:defRPr>
            </a:lvl2pPr>
            <a:lvl3pPr lvl="2" algn="ctr" rtl="0">
              <a:lnSpc>
                <a:spcPct val="100000"/>
              </a:lnSpc>
              <a:spcBef>
                <a:spcPts val="0"/>
              </a:spcBef>
              <a:spcAft>
                <a:spcPts val="0"/>
              </a:spcAft>
              <a:buClr>
                <a:schemeClr val="lt1"/>
              </a:buClr>
              <a:buSzPts val="1200"/>
              <a:buNone/>
              <a:defRPr sz="1200">
                <a:solidFill>
                  <a:schemeClr val="lt1"/>
                </a:solidFill>
              </a:defRPr>
            </a:lvl3pPr>
            <a:lvl4pPr lvl="3" algn="ctr" rtl="0">
              <a:lnSpc>
                <a:spcPct val="100000"/>
              </a:lnSpc>
              <a:spcBef>
                <a:spcPts val="0"/>
              </a:spcBef>
              <a:spcAft>
                <a:spcPts val="0"/>
              </a:spcAft>
              <a:buClr>
                <a:schemeClr val="lt1"/>
              </a:buClr>
              <a:buSzPts val="1200"/>
              <a:buNone/>
              <a:defRPr sz="1200">
                <a:solidFill>
                  <a:schemeClr val="lt1"/>
                </a:solidFill>
              </a:defRPr>
            </a:lvl4pPr>
            <a:lvl5pPr lvl="4" algn="ctr" rtl="0">
              <a:lnSpc>
                <a:spcPct val="100000"/>
              </a:lnSpc>
              <a:spcBef>
                <a:spcPts val="0"/>
              </a:spcBef>
              <a:spcAft>
                <a:spcPts val="0"/>
              </a:spcAft>
              <a:buClr>
                <a:schemeClr val="lt1"/>
              </a:buClr>
              <a:buSzPts val="1200"/>
              <a:buNone/>
              <a:defRPr sz="1200">
                <a:solidFill>
                  <a:schemeClr val="lt1"/>
                </a:solidFill>
              </a:defRPr>
            </a:lvl5pPr>
            <a:lvl6pPr lvl="5" algn="ctr" rtl="0">
              <a:lnSpc>
                <a:spcPct val="100000"/>
              </a:lnSpc>
              <a:spcBef>
                <a:spcPts val="0"/>
              </a:spcBef>
              <a:spcAft>
                <a:spcPts val="0"/>
              </a:spcAft>
              <a:buClr>
                <a:schemeClr val="lt1"/>
              </a:buClr>
              <a:buSzPts val="1200"/>
              <a:buNone/>
              <a:defRPr sz="1200">
                <a:solidFill>
                  <a:schemeClr val="lt1"/>
                </a:solidFill>
              </a:defRPr>
            </a:lvl6pPr>
            <a:lvl7pPr lvl="6" algn="ctr" rtl="0">
              <a:lnSpc>
                <a:spcPct val="100000"/>
              </a:lnSpc>
              <a:spcBef>
                <a:spcPts val="0"/>
              </a:spcBef>
              <a:spcAft>
                <a:spcPts val="0"/>
              </a:spcAft>
              <a:buClr>
                <a:schemeClr val="lt1"/>
              </a:buClr>
              <a:buSzPts val="1200"/>
              <a:buNone/>
              <a:defRPr sz="1200">
                <a:solidFill>
                  <a:schemeClr val="lt1"/>
                </a:solidFill>
              </a:defRPr>
            </a:lvl7pPr>
            <a:lvl8pPr lvl="7" algn="ctr" rtl="0">
              <a:lnSpc>
                <a:spcPct val="100000"/>
              </a:lnSpc>
              <a:spcBef>
                <a:spcPts val="0"/>
              </a:spcBef>
              <a:spcAft>
                <a:spcPts val="0"/>
              </a:spcAft>
              <a:buClr>
                <a:schemeClr val="lt1"/>
              </a:buClr>
              <a:buSzPts val="1200"/>
              <a:buNone/>
              <a:defRPr sz="1200">
                <a:solidFill>
                  <a:schemeClr val="lt1"/>
                </a:solidFill>
              </a:defRPr>
            </a:lvl8pPr>
            <a:lvl9pPr lvl="8" algn="ctr"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72" name="Google Shape;72;p11"/>
          <p:cNvSpPr txBox="1">
            <a:spLocks noGrp="1"/>
          </p:cNvSpPr>
          <p:nvPr>
            <p:ph type="subTitle" idx="3"/>
          </p:nvPr>
        </p:nvSpPr>
        <p:spPr>
          <a:xfrm>
            <a:off x="3359112" y="2321100"/>
            <a:ext cx="2425800" cy="57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200"/>
              <a:buNone/>
              <a:defRPr>
                <a:solidFill>
                  <a:schemeClr val="lt1"/>
                </a:solidFill>
              </a:defRPr>
            </a:lvl1pPr>
            <a:lvl2pPr lvl="1" algn="ctr" rtl="0">
              <a:lnSpc>
                <a:spcPct val="100000"/>
              </a:lnSpc>
              <a:spcBef>
                <a:spcPts val="0"/>
              </a:spcBef>
              <a:spcAft>
                <a:spcPts val="0"/>
              </a:spcAft>
              <a:buClr>
                <a:schemeClr val="lt1"/>
              </a:buClr>
              <a:buSzPts val="1200"/>
              <a:buNone/>
              <a:defRPr sz="1200">
                <a:solidFill>
                  <a:schemeClr val="lt1"/>
                </a:solidFill>
              </a:defRPr>
            </a:lvl2pPr>
            <a:lvl3pPr lvl="2" algn="ctr" rtl="0">
              <a:lnSpc>
                <a:spcPct val="100000"/>
              </a:lnSpc>
              <a:spcBef>
                <a:spcPts val="0"/>
              </a:spcBef>
              <a:spcAft>
                <a:spcPts val="0"/>
              </a:spcAft>
              <a:buClr>
                <a:schemeClr val="lt1"/>
              </a:buClr>
              <a:buSzPts val="1200"/>
              <a:buNone/>
              <a:defRPr sz="1200">
                <a:solidFill>
                  <a:schemeClr val="lt1"/>
                </a:solidFill>
              </a:defRPr>
            </a:lvl3pPr>
            <a:lvl4pPr lvl="3" algn="ctr" rtl="0">
              <a:lnSpc>
                <a:spcPct val="100000"/>
              </a:lnSpc>
              <a:spcBef>
                <a:spcPts val="0"/>
              </a:spcBef>
              <a:spcAft>
                <a:spcPts val="0"/>
              </a:spcAft>
              <a:buClr>
                <a:schemeClr val="lt1"/>
              </a:buClr>
              <a:buSzPts val="1200"/>
              <a:buNone/>
              <a:defRPr sz="1200">
                <a:solidFill>
                  <a:schemeClr val="lt1"/>
                </a:solidFill>
              </a:defRPr>
            </a:lvl4pPr>
            <a:lvl5pPr lvl="4" algn="ctr" rtl="0">
              <a:lnSpc>
                <a:spcPct val="100000"/>
              </a:lnSpc>
              <a:spcBef>
                <a:spcPts val="0"/>
              </a:spcBef>
              <a:spcAft>
                <a:spcPts val="0"/>
              </a:spcAft>
              <a:buClr>
                <a:schemeClr val="lt1"/>
              </a:buClr>
              <a:buSzPts val="1200"/>
              <a:buNone/>
              <a:defRPr sz="1200">
                <a:solidFill>
                  <a:schemeClr val="lt1"/>
                </a:solidFill>
              </a:defRPr>
            </a:lvl5pPr>
            <a:lvl6pPr lvl="5" algn="ctr" rtl="0">
              <a:lnSpc>
                <a:spcPct val="100000"/>
              </a:lnSpc>
              <a:spcBef>
                <a:spcPts val="0"/>
              </a:spcBef>
              <a:spcAft>
                <a:spcPts val="0"/>
              </a:spcAft>
              <a:buClr>
                <a:schemeClr val="lt1"/>
              </a:buClr>
              <a:buSzPts val="1200"/>
              <a:buNone/>
              <a:defRPr sz="1200">
                <a:solidFill>
                  <a:schemeClr val="lt1"/>
                </a:solidFill>
              </a:defRPr>
            </a:lvl6pPr>
            <a:lvl7pPr lvl="6" algn="ctr" rtl="0">
              <a:lnSpc>
                <a:spcPct val="100000"/>
              </a:lnSpc>
              <a:spcBef>
                <a:spcPts val="0"/>
              </a:spcBef>
              <a:spcAft>
                <a:spcPts val="0"/>
              </a:spcAft>
              <a:buClr>
                <a:schemeClr val="lt1"/>
              </a:buClr>
              <a:buSzPts val="1200"/>
              <a:buNone/>
              <a:defRPr sz="1200">
                <a:solidFill>
                  <a:schemeClr val="lt1"/>
                </a:solidFill>
              </a:defRPr>
            </a:lvl7pPr>
            <a:lvl8pPr lvl="7" algn="ctr" rtl="0">
              <a:lnSpc>
                <a:spcPct val="100000"/>
              </a:lnSpc>
              <a:spcBef>
                <a:spcPts val="0"/>
              </a:spcBef>
              <a:spcAft>
                <a:spcPts val="0"/>
              </a:spcAft>
              <a:buClr>
                <a:schemeClr val="lt1"/>
              </a:buClr>
              <a:buSzPts val="1200"/>
              <a:buNone/>
              <a:defRPr sz="1200">
                <a:solidFill>
                  <a:schemeClr val="lt1"/>
                </a:solidFill>
              </a:defRPr>
            </a:lvl8pPr>
            <a:lvl9pPr lvl="8" algn="ctr"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73" name="Google Shape;73;p11"/>
          <p:cNvSpPr/>
          <p:nvPr/>
        </p:nvSpPr>
        <p:spPr>
          <a:xfrm flipH="1">
            <a:off x="7755300" y="556000"/>
            <a:ext cx="1388700" cy="237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txBox="1">
            <a:spLocks noGrp="1"/>
          </p:cNvSpPr>
          <p:nvPr>
            <p:ph type="ctrTitle"/>
          </p:nvPr>
        </p:nvSpPr>
        <p:spPr>
          <a:xfrm flipH="1">
            <a:off x="930900" y="366803"/>
            <a:ext cx="7264500" cy="5040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SzPts val="2400"/>
              <a:buNone/>
              <a:defRPr>
                <a:solidFill>
                  <a:schemeClr val="accent5"/>
                </a:solidFill>
              </a:defRPr>
            </a:lvl1pPr>
            <a:lvl2pPr lvl="1"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2pPr>
            <a:lvl3pPr lvl="2"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3pPr>
            <a:lvl4pPr lvl="3"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4pPr>
            <a:lvl5pPr lvl="4"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5pPr>
            <a:lvl6pPr lvl="5"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6pPr>
            <a:lvl7pPr lvl="6"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7pPr>
            <a:lvl8pPr lvl="7"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8pPr>
            <a:lvl9pPr lvl="8"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9pPr>
          </a:lstStyle>
          <a:p>
            <a:endParaRPr/>
          </a:p>
        </p:txBody>
      </p:sp>
      <p:sp>
        <p:nvSpPr>
          <p:cNvPr id="75" name="Google Shape;75;p11"/>
          <p:cNvSpPr txBox="1">
            <a:spLocks noGrp="1"/>
          </p:cNvSpPr>
          <p:nvPr>
            <p:ph type="subTitle" idx="4"/>
          </p:nvPr>
        </p:nvSpPr>
        <p:spPr>
          <a:xfrm>
            <a:off x="6189718" y="2005346"/>
            <a:ext cx="2425800" cy="371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a:endParaRPr/>
          </a:p>
        </p:txBody>
      </p:sp>
      <p:sp>
        <p:nvSpPr>
          <p:cNvPr id="76" name="Google Shape;76;p11"/>
          <p:cNvSpPr txBox="1">
            <a:spLocks noGrp="1"/>
          </p:cNvSpPr>
          <p:nvPr>
            <p:ph type="subTitle" idx="5"/>
          </p:nvPr>
        </p:nvSpPr>
        <p:spPr>
          <a:xfrm>
            <a:off x="587850" y="2005346"/>
            <a:ext cx="2425800" cy="371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a:endParaRPr/>
          </a:p>
        </p:txBody>
      </p:sp>
      <p:sp>
        <p:nvSpPr>
          <p:cNvPr id="77" name="Google Shape;77;p11"/>
          <p:cNvSpPr txBox="1">
            <a:spLocks noGrp="1"/>
          </p:cNvSpPr>
          <p:nvPr>
            <p:ph type="subTitle" idx="6"/>
          </p:nvPr>
        </p:nvSpPr>
        <p:spPr>
          <a:xfrm>
            <a:off x="3359108" y="2005346"/>
            <a:ext cx="2425800" cy="371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a:endParaRPr/>
          </a:p>
        </p:txBody>
      </p:sp>
      <p:sp>
        <p:nvSpPr>
          <p:cNvPr id="78" name="Google Shape;78;p11"/>
          <p:cNvSpPr txBox="1">
            <a:spLocks noGrp="1"/>
          </p:cNvSpPr>
          <p:nvPr>
            <p:ph type="subTitle" idx="7"/>
          </p:nvPr>
        </p:nvSpPr>
        <p:spPr>
          <a:xfrm>
            <a:off x="6189713" y="4056305"/>
            <a:ext cx="2425800" cy="57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200"/>
              <a:buNone/>
              <a:defRPr>
                <a:solidFill>
                  <a:schemeClr val="lt1"/>
                </a:solidFill>
              </a:defRPr>
            </a:lvl1pPr>
            <a:lvl2pPr lvl="1" algn="ctr" rtl="0">
              <a:lnSpc>
                <a:spcPct val="100000"/>
              </a:lnSpc>
              <a:spcBef>
                <a:spcPts val="0"/>
              </a:spcBef>
              <a:spcAft>
                <a:spcPts val="0"/>
              </a:spcAft>
              <a:buClr>
                <a:schemeClr val="lt1"/>
              </a:buClr>
              <a:buSzPts val="1200"/>
              <a:buNone/>
              <a:defRPr sz="1200">
                <a:solidFill>
                  <a:schemeClr val="lt1"/>
                </a:solidFill>
              </a:defRPr>
            </a:lvl2pPr>
            <a:lvl3pPr lvl="2" algn="ctr" rtl="0">
              <a:lnSpc>
                <a:spcPct val="100000"/>
              </a:lnSpc>
              <a:spcBef>
                <a:spcPts val="0"/>
              </a:spcBef>
              <a:spcAft>
                <a:spcPts val="0"/>
              </a:spcAft>
              <a:buClr>
                <a:schemeClr val="lt1"/>
              </a:buClr>
              <a:buSzPts val="1200"/>
              <a:buNone/>
              <a:defRPr sz="1200">
                <a:solidFill>
                  <a:schemeClr val="lt1"/>
                </a:solidFill>
              </a:defRPr>
            </a:lvl3pPr>
            <a:lvl4pPr lvl="3" algn="ctr" rtl="0">
              <a:lnSpc>
                <a:spcPct val="100000"/>
              </a:lnSpc>
              <a:spcBef>
                <a:spcPts val="0"/>
              </a:spcBef>
              <a:spcAft>
                <a:spcPts val="0"/>
              </a:spcAft>
              <a:buClr>
                <a:schemeClr val="lt1"/>
              </a:buClr>
              <a:buSzPts val="1200"/>
              <a:buNone/>
              <a:defRPr sz="1200">
                <a:solidFill>
                  <a:schemeClr val="lt1"/>
                </a:solidFill>
              </a:defRPr>
            </a:lvl4pPr>
            <a:lvl5pPr lvl="4" algn="ctr" rtl="0">
              <a:lnSpc>
                <a:spcPct val="100000"/>
              </a:lnSpc>
              <a:spcBef>
                <a:spcPts val="0"/>
              </a:spcBef>
              <a:spcAft>
                <a:spcPts val="0"/>
              </a:spcAft>
              <a:buClr>
                <a:schemeClr val="lt1"/>
              </a:buClr>
              <a:buSzPts val="1200"/>
              <a:buNone/>
              <a:defRPr sz="1200">
                <a:solidFill>
                  <a:schemeClr val="lt1"/>
                </a:solidFill>
              </a:defRPr>
            </a:lvl5pPr>
            <a:lvl6pPr lvl="5" algn="ctr" rtl="0">
              <a:lnSpc>
                <a:spcPct val="100000"/>
              </a:lnSpc>
              <a:spcBef>
                <a:spcPts val="0"/>
              </a:spcBef>
              <a:spcAft>
                <a:spcPts val="0"/>
              </a:spcAft>
              <a:buClr>
                <a:schemeClr val="lt1"/>
              </a:buClr>
              <a:buSzPts val="1200"/>
              <a:buNone/>
              <a:defRPr sz="1200">
                <a:solidFill>
                  <a:schemeClr val="lt1"/>
                </a:solidFill>
              </a:defRPr>
            </a:lvl6pPr>
            <a:lvl7pPr lvl="6" algn="ctr" rtl="0">
              <a:lnSpc>
                <a:spcPct val="100000"/>
              </a:lnSpc>
              <a:spcBef>
                <a:spcPts val="0"/>
              </a:spcBef>
              <a:spcAft>
                <a:spcPts val="0"/>
              </a:spcAft>
              <a:buClr>
                <a:schemeClr val="lt1"/>
              </a:buClr>
              <a:buSzPts val="1200"/>
              <a:buNone/>
              <a:defRPr sz="1200">
                <a:solidFill>
                  <a:schemeClr val="lt1"/>
                </a:solidFill>
              </a:defRPr>
            </a:lvl7pPr>
            <a:lvl8pPr lvl="7" algn="ctr" rtl="0">
              <a:lnSpc>
                <a:spcPct val="100000"/>
              </a:lnSpc>
              <a:spcBef>
                <a:spcPts val="0"/>
              </a:spcBef>
              <a:spcAft>
                <a:spcPts val="0"/>
              </a:spcAft>
              <a:buClr>
                <a:schemeClr val="lt1"/>
              </a:buClr>
              <a:buSzPts val="1200"/>
              <a:buNone/>
              <a:defRPr sz="1200">
                <a:solidFill>
                  <a:schemeClr val="lt1"/>
                </a:solidFill>
              </a:defRPr>
            </a:lvl8pPr>
            <a:lvl9pPr lvl="8" algn="ctr"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79" name="Google Shape;79;p11"/>
          <p:cNvSpPr txBox="1">
            <a:spLocks noGrp="1"/>
          </p:cNvSpPr>
          <p:nvPr>
            <p:ph type="subTitle" idx="8"/>
          </p:nvPr>
        </p:nvSpPr>
        <p:spPr>
          <a:xfrm>
            <a:off x="587862" y="4056305"/>
            <a:ext cx="2425800" cy="57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200"/>
              <a:buNone/>
              <a:defRPr>
                <a:solidFill>
                  <a:schemeClr val="lt1"/>
                </a:solidFill>
              </a:defRPr>
            </a:lvl1pPr>
            <a:lvl2pPr lvl="1" algn="ctr" rtl="0">
              <a:lnSpc>
                <a:spcPct val="100000"/>
              </a:lnSpc>
              <a:spcBef>
                <a:spcPts val="0"/>
              </a:spcBef>
              <a:spcAft>
                <a:spcPts val="0"/>
              </a:spcAft>
              <a:buClr>
                <a:schemeClr val="lt1"/>
              </a:buClr>
              <a:buSzPts val="1200"/>
              <a:buNone/>
              <a:defRPr sz="1200">
                <a:solidFill>
                  <a:schemeClr val="lt1"/>
                </a:solidFill>
              </a:defRPr>
            </a:lvl2pPr>
            <a:lvl3pPr lvl="2" algn="ctr" rtl="0">
              <a:lnSpc>
                <a:spcPct val="100000"/>
              </a:lnSpc>
              <a:spcBef>
                <a:spcPts val="0"/>
              </a:spcBef>
              <a:spcAft>
                <a:spcPts val="0"/>
              </a:spcAft>
              <a:buClr>
                <a:schemeClr val="lt1"/>
              </a:buClr>
              <a:buSzPts val="1200"/>
              <a:buNone/>
              <a:defRPr sz="1200">
                <a:solidFill>
                  <a:schemeClr val="lt1"/>
                </a:solidFill>
              </a:defRPr>
            </a:lvl3pPr>
            <a:lvl4pPr lvl="3" algn="ctr" rtl="0">
              <a:lnSpc>
                <a:spcPct val="100000"/>
              </a:lnSpc>
              <a:spcBef>
                <a:spcPts val="0"/>
              </a:spcBef>
              <a:spcAft>
                <a:spcPts val="0"/>
              </a:spcAft>
              <a:buClr>
                <a:schemeClr val="lt1"/>
              </a:buClr>
              <a:buSzPts val="1200"/>
              <a:buNone/>
              <a:defRPr sz="1200">
                <a:solidFill>
                  <a:schemeClr val="lt1"/>
                </a:solidFill>
              </a:defRPr>
            </a:lvl4pPr>
            <a:lvl5pPr lvl="4" algn="ctr" rtl="0">
              <a:lnSpc>
                <a:spcPct val="100000"/>
              </a:lnSpc>
              <a:spcBef>
                <a:spcPts val="0"/>
              </a:spcBef>
              <a:spcAft>
                <a:spcPts val="0"/>
              </a:spcAft>
              <a:buClr>
                <a:schemeClr val="lt1"/>
              </a:buClr>
              <a:buSzPts val="1200"/>
              <a:buNone/>
              <a:defRPr sz="1200">
                <a:solidFill>
                  <a:schemeClr val="lt1"/>
                </a:solidFill>
              </a:defRPr>
            </a:lvl5pPr>
            <a:lvl6pPr lvl="5" algn="ctr" rtl="0">
              <a:lnSpc>
                <a:spcPct val="100000"/>
              </a:lnSpc>
              <a:spcBef>
                <a:spcPts val="0"/>
              </a:spcBef>
              <a:spcAft>
                <a:spcPts val="0"/>
              </a:spcAft>
              <a:buClr>
                <a:schemeClr val="lt1"/>
              </a:buClr>
              <a:buSzPts val="1200"/>
              <a:buNone/>
              <a:defRPr sz="1200">
                <a:solidFill>
                  <a:schemeClr val="lt1"/>
                </a:solidFill>
              </a:defRPr>
            </a:lvl6pPr>
            <a:lvl7pPr lvl="6" algn="ctr" rtl="0">
              <a:lnSpc>
                <a:spcPct val="100000"/>
              </a:lnSpc>
              <a:spcBef>
                <a:spcPts val="0"/>
              </a:spcBef>
              <a:spcAft>
                <a:spcPts val="0"/>
              </a:spcAft>
              <a:buClr>
                <a:schemeClr val="lt1"/>
              </a:buClr>
              <a:buSzPts val="1200"/>
              <a:buNone/>
              <a:defRPr sz="1200">
                <a:solidFill>
                  <a:schemeClr val="lt1"/>
                </a:solidFill>
              </a:defRPr>
            </a:lvl7pPr>
            <a:lvl8pPr lvl="7" algn="ctr" rtl="0">
              <a:lnSpc>
                <a:spcPct val="100000"/>
              </a:lnSpc>
              <a:spcBef>
                <a:spcPts val="0"/>
              </a:spcBef>
              <a:spcAft>
                <a:spcPts val="0"/>
              </a:spcAft>
              <a:buClr>
                <a:schemeClr val="lt1"/>
              </a:buClr>
              <a:buSzPts val="1200"/>
              <a:buNone/>
              <a:defRPr sz="1200">
                <a:solidFill>
                  <a:schemeClr val="lt1"/>
                </a:solidFill>
              </a:defRPr>
            </a:lvl8pPr>
            <a:lvl9pPr lvl="8" algn="ctr"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80" name="Google Shape;80;p11"/>
          <p:cNvSpPr txBox="1">
            <a:spLocks noGrp="1"/>
          </p:cNvSpPr>
          <p:nvPr>
            <p:ph type="subTitle" idx="9"/>
          </p:nvPr>
        </p:nvSpPr>
        <p:spPr>
          <a:xfrm>
            <a:off x="3359112" y="4056305"/>
            <a:ext cx="2425800" cy="57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200"/>
              <a:buNone/>
              <a:defRPr>
                <a:solidFill>
                  <a:schemeClr val="lt1"/>
                </a:solidFill>
              </a:defRPr>
            </a:lvl1pPr>
            <a:lvl2pPr lvl="1" algn="ctr" rtl="0">
              <a:lnSpc>
                <a:spcPct val="100000"/>
              </a:lnSpc>
              <a:spcBef>
                <a:spcPts val="0"/>
              </a:spcBef>
              <a:spcAft>
                <a:spcPts val="0"/>
              </a:spcAft>
              <a:buClr>
                <a:schemeClr val="lt1"/>
              </a:buClr>
              <a:buSzPts val="1200"/>
              <a:buNone/>
              <a:defRPr sz="1200">
                <a:solidFill>
                  <a:schemeClr val="lt1"/>
                </a:solidFill>
              </a:defRPr>
            </a:lvl2pPr>
            <a:lvl3pPr lvl="2" algn="ctr" rtl="0">
              <a:lnSpc>
                <a:spcPct val="100000"/>
              </a:lnSpc>
              <a:spcBef>
                <a:spcPts val="0"/>
              </a:spcBef>
              <a:spcAft>
                <a:spcPts val="0"/>
              </a:spcAft>
              <a:buClr>
                <a:schemeClr val="lt1"/>
              </a:buClr>
              <a:buSzPts val="1200"/>
              <a:buNone/>
              <a:defRPr sz="1200">
                <a:solidFill>
                  <a:schemeClr val="lt1"/>
                </a:solidFill>
              </a:defRPr>
            </a:lvl3pPr>
            <a:lvl4pPr lvl="3" algn="ctr" rtl="0">
              <a:lnSpc>
                <a:spcPct val="100000"/>
              </a:lnSpc>
              <a:spcBef>
                <a:spcPts val="0"/>
              </a:spcBef>
              <a:spcAft>
                <a:spcPts val="0"/>
              </a:spcAft>
              <a:buClr>
                <a:schemeClr val="lt1"/>
              </a:buClr>
              <a:buSzPts val="1200"/>
              <a:buNone/>
              <a:defRPr sz="1200">
                <a:solidFill>
                  <a:schemeClr val="lt1"/>
                </a:solidFill>
              </a:defRPr>
            </a:lvl4pPr>
            <a:lvl5pPr lvl="4" algn="ctr" rtl="0">
              <a:lnSpc>
                <a:spcPct val="100000"/>
              </a:lnSpc>
              <a:spcBef>
                <a:spcPts val="0"/>
              </a:spcBef>
              <a:spcAft>
                <a:spcPts val="0"/>
              </a:spcAft>
              <a:buClr>
                <a:schemeClr val="lt1"/>
              </a:buClr>
              <a:buSzPts val="1200"/>
              <a:buNone/>
              <a:defRPr sz="1200">
                <a:solidFill>
                  <a:schemeClr val="lt1"/>
                </a:solidFill>
              </a:defRPr>
            </a:lvl5pPr>
            <a:lvl6pPr lvl="5" algn="ctr" rtl="0">
              <a:lnSpc>
                <a:spcPct val="100000"/>
              </a:lnSpc>
              <a:spcBef>
                <a:spcPts val="0"/>
              </a:spcBef>
              <a:spcAft>
                <a:spcPts val="0"/>
              </a:spcAft>
              <a:buClr>
                <a:schemeClr val="lt1"/>
              </a:buClr>
              <a:buSzPts val="1200"/>
              <a:buNone/>
              <a:defRPr sz="1200">
                <a:solidFill>
                  <a:schemeClr val="lt1"/>
                </a:solidFill>
              </a:defRPr>
            </a:lvl6pPr>
            <a:lvl7pPr lvl="6" algn="ctr" rtl="0">
              <a:lnSpc>
                <a:spcPct val="100000"/>
              </a:lnSpc>
              <a:spcBef>
                <a:spcPts val="0"/>
              </a:spcBef>
              <a:spcAft>
                <a:spcPts val="0"/>
              </a:spcAft>
              <a:buClr>
                <a:schemeClr val="lt1"/>
              </a:buClr>
              <a:buSzPts val="1200"/>
              <a:buNone/>
              <a:defRPr sz="1200">
                <a:solidFill>
                  <a:schemeClr val="lt1"/>
                </a:solidFill>
              </a:defRPr>
            </a:lvl7pPr>
            <a:lvl8pPr lvl="7" algn="ctr" rtl="0">
              <a:lnSpc>
                <a:spcPct val="100000"/>
              </a:lnSpc>
              <a:spcBef>
                <a:spcPts val="0"/>
              </a:spcBef>
              <a:spcAft>
                <a:spcPts val="0"/>
              </a:spcAft>
              <a:buClr>
                <a:schemeClr val="lt1"/>
              </a:buClr>
              <a:buSzPts val="1200"/>
              <a:buNone/>
              <a:defRPr sz="1200">
                <a:solidFill>
                  <a:schemeClr val="lt1"/>
                </a:solidFill>
              </a:defRPr>
            </a:lvl8pPr>
            <a:lvl9pPr lvl="8" algn="ctr"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81" name="Google Shape;81;p11"/>
          <p:cNvSpPr txBox="1">
            <a:spLocks noGrp="1"/>
          </p:cNvSpPr>
          <p:nvPr>
            <p:ph type="subTitle" idx="13"/>
          </p:nvPr>
        </p:nvSpPr>
        <p:spPr>
          <a:xfrm>
            <a:off x="6189718" y="3740552"/>
            <a:ext cx="2425800" cy="371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a:endParaRPr/>
          </a:p>
        </p:txBody>
      </p:sp>
      <p:sp>
        <p:nvSpPr>
          <p:cNvPr id="82" name="Google Shape;82;p11"/>
          <p:cNvSpPr txBox="1">
            <a:spLocks noGrp="1"/>
          </p:cNvSpPr>
          <p:nvPr>
            <p:ph type="subTitle" idx="14"/>
          </p:nvPr>
        </p:nvSpPr>
        <p:spPr>
          <a:xfrm>
            <a:off x="587850" y="3740552"/>
            <a:ext cx="2425800" cy="371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a:endParaRPr/>
          </a:p>
        </p:txBody>
      </p:sp>
      <p:sp>
        <p:nvSpPr>
          <p:cNvPr id="83" name="Google Shape;83;p11"/>
          <p:cNvSpPr txBox="1">
            <a:spLocks noGrp="1"/>
          </p:cNvSpPr>
          <p:nvPr>
            <p:ph type="subTitle" idx="15"/>
          </p:nvPr>
        </p:nvSpPr>
        <p:spPr>
          <a:xfrm>
            <a:off x="3359108" y="3740552"/>
            <a:ext cx="2425800" cy="371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ree columns ">
  <p:cSld name="CUSTOM_26_1_1_1_2">
    <p:bg>
      <p:bgPr>
        <a:solidFill>
          <a:srgbClr val="EFEFEF"/>
        </a:solidFill>
        <a:effectLst/>
      </p:bgPr>
    </p:bg>
    <p:spTree>
      <p:nvGrpSpPr>
        <p:cNvPr id="1" name="Shape 84"/>
        <p:cNvGrpSpPr/>
        <p:nvPr/>
      </p:nvGrpSpPr>
      <p:grpSpPr>
        <a:xfrm>
          <a:off x="0" y="0"/>
          <a:ext cx="0" cy="0"/>
          <a:chOff x="0" y="0"/>
          <a:chExt cx="0" cy="0"/>
        </a:xfrm>
      </p:grpSpPr>
      <p:sp>
        <p:nvSpPr>
          <p:cNvPr id="85" name="Google Shape;85;p12"/>
          <p:cNvSpPr txBox="1">
            <a:spLocks noGrp="1"/>
          </p:cNvSpPr>
          <p:nvPr>
            <p:ph type="subTitle" idx="1"/>
          </p:nvPr>
        </p:nvSpPr>
        <p:spPr>
          <a:xfrm>
            <a:off x="4736030" y="1531703"/>
            <a:ext cx="3493800" cy="57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None/>
              <a:defRPr>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86" name="Google Shape;86;p12"/>
          <p:cNvSpPr txBox="1">
            <a:spLocks noGrp="1"/>
          </p:cNvSpPr>
          <p:nvPr>
            <p:ph type="subTitle" idx="2"/>
          </p:nvPr>
        </p:nvSpPr>
        <p:spPr>
          <a:xfrm>
            <a:off x="4736037" y="1215950"/>
            <a:ext cx="3493800" cy="371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a:endParaRPr/>
          </a:p>
        </p:txBody>
      </p:sp>
      <p:sp>
        <p:nvSpPr>
          <p:cNvPr id="87" name="Google Shape;87;p12"/>
          <p:cNvSpPr txBox="1">
            <a:spLocks noGrp="1"/>
          </p:cNvSpPr>
          <p:nvPr>
            <p:ph type="subTitle" idx="3"/>
          </p:nvPr>
        </p:nvSpPr>
        <p:spPr>
          <a:xfrm>
            <a:off x="4736030" y="4056302"/>
            <a:ext cx="3493800" cy="57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None/>
              <a:defRPr>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88" name="Google Shape;88;p12"/>
          <p:cNvSpPr txBox="1">
            <a:spLocks noGrp="1"/>
          </p:cNvSpPr>
          <p:nvPr>
            <p:ph type="subTitle" idx="4"/>
          </p:nvPr>
        </p:nvSpPr>
        <p:spPr>
          <a:xfrm>
            <a:off x="4736037" y="3740549"/>
            <a:ext cx="3493800" cy="371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a:endParaRPr/>
          </a:p>
        </p:txBody>
      </p:sp>
      <p:sp>
        <p:nvSpPr>
          <p:cNvPr id="89" name="Google Shape;89;p12"/>
          <p:cNvSpPr txBox="1">
            <a:spLocks noGrp="1"/>
          </p:cNvSpPr>
          <p:nvPr>
            <p:ph type="subTitle" idx="5"/>
          </p:nvPr>
        </p:nvSpPr>
        <p:spPr>
          <a:xfrm>
            <a:off x="4736030" y="2793999"/>
            <a:ext cx="3493800" cy="57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None/>
              <a:defRPr>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90" name="Google Shape;90;p12"/>
          <p:cNvSpPr txBox="1">
            <a:spLocks noGrp="1"/>
          </p:cNvSpPr>
          <p:nvPr>
            <p:ph type="subTitle" idx="6"/>
          </p:nvPr>
        </p:nvSpPr>
        <p:spPr>
          <a:xfrm>
            <a:off x="4736037" y="2478247"/>
            <a:ext cx="3493800" cy="371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a:endParaRPr/>
          </a:p>
        </p:txBody>
      </p:sp>
      <p:sp>
        <p:nvSpPr>
          <p:cNvPr id="91" name="Google Shape;91;p12"/>
          <p:cNvSpPr/>
          <p:nvPr/>
        </p:nvSpPr>
        <p:spPr>
          <a:xfrm>
            <a:off x="0" y="556000"/>
            <a:ext cx="1388700" cy="237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2"/>
          <p:cNvSpPr txBox="1">
            <a:spLocks noGrp="1"/>
          </p:cNvSpPr>
          <p:nvPr>
            <p:ph type="ctrTitle"/>
          </p:nvPr>
        </p:nvSpPr>
        <p:spPr>
          <a:xfrm>
            <a:off x="948600" y="366800"/>
            <a:ext cx="5564100" cy="504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accent5"/>
              </a:buClr>
              <a:buSzPts val="2400"/>
              <a:buNone/>
              <a:defRPr>
                <a:solidFill>
                  <a:schemeClr val="accent5"/>
                </a:solidFill>
              </a:defRPr>
            </a:lvl1pPr>
            <a:lvl2pPr lvl="1"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2pPr>
            <a:lvl3pPr lvl="2"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3pPr>
            <a:lvl4pPr lvl="3"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4pPr>
            <a:lvl5pPr lvl="4"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5pPr>
            <a:lvl6pPr lvl="5"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6pPr>
            <a:lvl7pPr lvl="6"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7pPr>
            <a:lvl8pPr lvl="7"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8pPr>
            <a:lvl9pPr lvl="8"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design">
  <p:cSld name="CUSTOM_26_1_1_1_1">
    <p:bg>
      <p:bgPr>
        <a:solidFill>
          <a:srgbClr val="EFEFEF"/>
        </a:solidFill>
        <a:effectLst/>
      </p:bgPr>
    </p:bg>
    <p:spTree>
      <p:nvGrpSpPr>
        <p:cNvPr id="1" name="Shape 93"/>
        <p:cNvGrpSpPr/>
        <p:nvPr/>
      </p:nvGrpSpPr>
      <p:grpSpPr>
        <a:xfrm>
          <a:off x="0" y="0"/>
          <a:ext cx="0" cy="0"/>
          <a:chOff x="0" y="0"/>
          <a:chExt cx="0" cy="0"/>
        </a:xfrm>
      </p:grpSpPr>
      <p:sp>
        <p:nvSpPr>
          <p:cNvPr id="94" name="Google Shape;94;p13"/>
          <p:cNvSpPr/>
          <p:nvPr/>
        </p:nvSpPr>
        <p:spPr>
          <a:xfrm>
            <a:off x="0" y="556000"/>
            <a:ext cx="1388700" cy="237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3"/>
          <p:cNvSpPr txBox="1">
            <a:spLocks noGrp="1"/>
          </p:cNvSpPr>
          <p:nvPr>
            <p:ph type="ctrTitle"/>
          </p:nvPr>
        </p:nvSpPr>
        <p:spPr>
          <a:xfrm>
            <a:off x="939750" y="366800"/>
            <a:ext cx="3810000" cy="504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2400"/>
              <a:buNone/>
              <a:defRPr>
                <a:solidFill>
                  <a:schemeClr val="accent5"/>
                </a:solidFill>
              </a:defRPr>
            </a:lvl1pPr>
            <a:lvl2pPr lvl="1"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2pPr>
            <a:lvl3pPr lvl="2"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3pPr>
            <a:lvl4pPr lvl="3"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4pPr>
            <a:lvl5pPr lvl="4"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5pPr>
            <a:lvl6pPr lvl="5"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6pPr>
            <a:lvl7pPr lvl="6"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7pPr>
            <a:lvl8pPr lvl="7"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8pPr>
            <a:lvl9pPr lvl="8"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design 1">
  <p:cSld name="CUSTOM_26_1_1_1_1_2">
    <p:bg>
      <p:bgPr>
        <a:solidFill>
          <a:srgbClr val="EFEFEF"/>
        </a:solidFill>
        <a:effectLst/>
      </p:bgPr>
    </p:bg>
    <p:spTree>
      <p:nvGrpSpPr>
        <p:cNvPr id="1" name="Shape 96"/>
        <p:cNvGrpSpPr/>
        <p:nvPr/>
      </p:nvGrpSpPr>
      <p:grpSpPr>
        <a:xfrm>
          <a:off x="0" y="0"/>
          <a:ext cx="0" cy="0"/>
          <a:chOff x="0" y="0"/>
          <a:chExt cx="0" cy="0"/>
        </a:xfrm>
      </p:grpSpPr>
      <p:sp>
        <p:nvSpPr>
          <p:cNvPr id="97" name="Google Shape;97;p14"/>
          <p:cNvSpPr/>
          <p:nvPr/>
        </p:nvSpPr>
        <p:spPr>
          <a:xfrm flipH="1">
            <a:off x="7755300" y="556000"/>
            <a:ext cx="1388700" cy="237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4"/>
          <p:cNvSpPr txBox="1">
            <a:spLocks noGrp="1"/>
          </p:cNvSpPr>
          <p:nvPr>
            <p:ph type="ctrTitle"/>
          </p:nvPr>
        </p:nvSpPr>
        <p:spPr>
          <a:xfrm flipH="1">
            <a:off x="5944500" y="366800"/>
            <a:ext cx="2250900" cy="5040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SzPts val="2400"/>
              <a:buNone/>
              <a:defRPr>
                <a:solidFill>
                  <a:schemeClr val="accent5"/>
                </a:solidFill>
              </a:defRPr>
            </a:lvl1pPr>
            <a:lvl2pPr lvl="1"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2pPr>
            <a:lvl3pPr lvl="2"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3pPr>
            <a:lvl4pPr lvl="3"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4pPr>
            <a:lvl5pPr lvl="4"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5pPr>
            <a:lvl6pPr lvl="5"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6pPr>
            <a:lvl7pPr lvl="6"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7pPr>
            <a:lvl8pPr lvl="7"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8pPr>
            <a:lvl9pPr lvl="8"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anks">
  <p:cSld name="CUSTOM_27_1">
    <p:bg>
      <p:bgPr>
        <a:solidFill>
          <a:srgbClr val="EFEFEF"/>
        </a:solidFill>
        <a:effectLst/>
      </p:bgPr>
    </p:bg>
    <p:spTree>
      <p:nvGrpSpPr>
        <p:cNvPr id="1" name="Shape 99"/>
        <p:cNvGrpSpPr/>
        <p:nvPr/>
      </p:nvGrpSpPr>
      <p:grpSpPr>
        <a:xfrm>
          <a:off x="0" y="0"/>
          <a:ext cx="0" cy="0"/>
          <a:chOff x="0" y="0"/>
          <a:chExt cx="0" cy="0"/>
        </a:xfrm>
      </p:grpSpPr>
      <p:sp>
        <p:nvSpPr>
          <p:cNvPr id="100" name="Google Shape;100;p15"/>
          <p:cNvSpPr/>
          <p:nvPr/>
        </p:nvSpPr>
        <p:spPr>
          <a:xfrm flipH="1">
            <a:off x="-7075" y="-130931"/>
            <a:ext cx="9190500" cy="52809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txBox="1">
            <a:spLocks noGrp="1"/>
          </p:cNvSpPr>
          <p:nvPr>
            <p:ph type="ctrTitle"/>
          </p:nvPr>
        </p:nvSpPr>
        <p:spPr>
          <a:xfrm>
            <a:off x="5502775" y="1410925"/>
            <a:ext cx="2597100" cy="1189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5"/>
              </a:buClr>
              <a:buSzPts val="6000"/>
              <a:buNone/>
              <a:defRPr sz="6000">
                <a:solidFill>
                  <a:schemeClr val="accent5"/>
                </a:solidFill>
              </a:defRPr>
            </a:lvl1pPr>
            <a:lvl2pPr lvl="1"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2pPr>
            <a:lvl3pPr lvl="2"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3pPr>
            <a:lvl4pPr lvl="3"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4pPr>
            <a:lvl5pPr lvl="4"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5pPr>
            <a:lvl6pPr lvl="5"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6pPr>
            <a:lvl7pPr lvl="6"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7pPr>
            <a:lvl8pPr lvl="7"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8pPr>
            <a:lvl9pPr lvl="8"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9pPr>
          </a:lstStyle>
          <a:p>
            <a:endParaRPr/>
          </a:p>
        </p:txBody>
      </p:sp>
      <p:sp>
        <p:nvSpPr>
          <p:cNvPr id="102" name="Google Shape;102;p15"/>
          <p:cNvSpPr txBox="1">
            <a:spLocks noGrp="1"/>
          </p:cNvSpPr>
          <p:nvPr>
            <p:ph type="subTitle" idx="1"/>
          </p:nvPr>
        </p:nvSpPr>
        <p:spPr>
          <a:xfrm>
            <a:off x="5502775" y="2438625"/>
            <a:ext cx="2677800" cy="1393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Font typeface="Fira Sans Condensed ExtraLight"/>
              <a:buNone/>
              <a:defRPr/>
            </a:lvl1pPr>
            <a:lvl2pPr lvl="1"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2pPr>
            <a:lvl3pPr lvl="2"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3pPr>
            <a:lvl4pPr lvl="3"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4pPr>
            <a:lvl5pPr lvl="4"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5pPr>
            <a:lvl6pPr lvl="5"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6pPr>
            <a:lvl7pPr lvl="6"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7pPr>
            <a:lvl8pPr lvl="7"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8pPr>
            <a:lvl9pPr lvl="8"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9pPr>
          </a:lstStyle>
          <a:p>
            <a:endParaRPr/>
          </a:p>
        </p:txBody>
      </p:sp>
      <p:sp>
        <p:nvSpPr>
          <p:cNvPr id="103" name="Google Shape;103;p15"/>
          <p:cNvSpPr txBox="1"/>
          <p:nvPr/>
        </p:nvSpPr>
        <p:spPr>
          <a:xfrm>
            <a:off x="5502775" y="4090950"/>
            <a:ext cx="2946900" cy="8547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900">
                <a:solidFill>
                  <a:srgbClr val="FFFFFF"/>
                </a:solidFill>
                <a:latin typeface="Dosis"/>
                <a:ea typeface="Dosis"/>
                <a:cs typeface="Dosis"/>
                <a:sym typeface="Dosis"/>
              </a:rPr>
              <a:t>CREDITS: This presentation template was created by </a:t>
            </a:r>
            <a:r>
              <a:rPr lang="en" sz="900" b="1">
                <a:solidFill>
                  <a:srgbClr val="FFFFFF"/>
                </a:solidFill>
                <a:uFill>
                  <a:noFill/>
                </a:uFill>
                <a:latin typeface="Dosis"/>
                <a:ea typeface="Dosis"/>
                <a:cs typeface="Dosis"/>
                <a:sym typeface="Dosis"/>
                <a:hlinkClick r:id="rId2"/>
              </a:rPr>
              <a:t>Slidesgo</a:t>
            </a:r>
            <a:r>
              <a:rPr lang="en" sz="900">
                <a:solidFill>
                  <a:srgbClr val="FFFFFF"/>
                </a:solidFill>
                <a:latin typeface="Dosis"/>
                <a:ea typeface="Dosis"/>
                <a:cs typeface="Dosis"/>
                <a:sym typeface="Dosis"/>
              </a:rPr>
              <a:t>, including icons by </a:t>
            </a:r>
            <a:r>
              <a:rPr lang="en" sz="900" b="1">
                <a:solidFill>
                  <a:srgbClr val="FFFFFF"/>
                </a:solidFill>
                <a:uFill>
                  <a:noFill/>
                </a:uFill>
                <a:latin typeface="Dosis"/>
                <a:ea typeface="Dosis"/>
                <a:cs typeface="Dosis"/>
                <a:sym typeface="Dosis"/>
                <a:hlinkClick r:id="rId3"/>
              </a:rPr>
              <a:t>Flaticon</a:t>
            </a:r>
            <a:r>
              <a:rPr lang="en" sz="900">
                <a:solidFill>
                  <a:srgbClr val="FFFFFF"/>
                </a:solidFill>
                <a:latin typeface="Dosis"/>
                <a:ea typeface="Dosis"/>
                <a:cs typeface="Dosis"/>
                <a:sym typeface="Dosis"/>
              </a:rPr>
              <a:t>, and infographics &amp; images by </a:t>
            </a:r>
            <a:r>
              <a:rPr lang="en" sz="900" b="1">
                <a:solidFill>
                  <a:srgbClr val="FFFFFF"/>
                </a:solidFill>
                <a:uFill>
                  <a:noFill/>
                </a:uFill>
                <a:latin typeface="Dosis"/>
                <a:ea typeface="Dosis"/>
                <a:cs typeface="Dosis"/>
                <a:sym typeface="Dosis"/>
                <a:hlinkClick r:id="rId4"/>
              </a:rPr>
              <a:t>Freepik</a:t>
            </a:r>
            <a:r>
              <a:rPr lang="en" sz="900">
                <a:solidFill>
                  <a:srgbClr val="FFFFFF"/>
                </a:solidFill>
                <a:latin typeface="Dosis"/>
                <a:ea typeface="Dosis"/>
                <a:cs typeface="Dosis"/>
                <a:sym typeface="Dosis"/>
              </a:rPr>
              <a:t>. </a:t>
            </a:r>
            <a:endParaRPr sz="900">
              <a:solidFill>
                <a:srgbClr val="FFFFFF"/>
              </a:solidFill>
              <a:latin typeface="Dosis"/>
              <a:ea typeface="Dosis"/>
              <a:cs typeface="Dosis"/>
              <a:sym typeface="Dosi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27_1_1">
    <p:bg>
      <p:bgPr>
        <a:solidFill>
          <a:srgbClr val="EFEFEF"/>
        </a:solidFill>
        <a:effectLst/>
      </p:bgPr>
    </p:bg>
    <p:spTree>
      <p:nvGrpSpPr>
        <p:cNvPr id="1" name="Shape 104"/>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27_1_1_1">
    <p:bg>
      <p:bgPr>
        <a:solidFill>
          <a:schemeClr val="lt1"/>
        </a:solidFill>
        <a:effectLst/>
      </p:bgPr>
    </p:bg>
    <p:spTree>
      <p:nvGrpSpPr>
        <p:cNvPr id="1" name="Shape 105"/>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slide" type="blank">
  <p:cSld name="BLANK">
    <p:bg>
      <p:bgPr>
        <a:noFill/>
        <a:effectLst/>
      </p:bgPr>
    </p:bg>
    <p:spTree>
      <p:nvGrpSpPr>
        <p:cNvPr id="1" name="Shape 10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text">
  <p:cSld name="CUSTOM_28">
    <p:bg>
      <p:bgPr>
        <a:solidFill>
          <a:schemeClr val="lt1"/>
        </a:solidFill>
        <a:effectLst/>
      </p:bgPr>
    </p:bg>
    <p:spTree>
      <p:nvGrpSpPr>
        <p:cNvPr id="1" name="Shape 12"/>
        <p:cNvGrpSpPr/>
        <p:nvPr/>
      </p:nvGrpSpPr>
      <p:grpSpPr>
        <a:xfrm>
          <a:off x="0" y="0"/>
          <a:ext cx="0" cy="0"/>
          <a:chOff x="0" y="0"/>
          <a:chExt cx="0" cy="0"/>
        </a:xfrm>
      </p:grpSpPr>
      <p:sp>
        <p:nvSpPr>
          <p:cNvPr id="13" name="Google Shape;13;p3"/>
          <p:cNvSpPr txBox="1">
            <a:spLocks noGrp="1"/>
          </p:cNvSpPr>
          <p:nvPr>
            <p:ph type="subTitle" idx="1"/>
          </p:nvPr>
        </p:nvSpPr>
        <p:spPr>
          <a:xfrm>
            <a:off x="856200" y="1115677"/>
            <a:ext cx="7670400" cy="3416400"/>
          </a:xfrm>
          <a:prstGeom prst="rect">
            <a:avLst/>
          </a:prstGeom>
          <a:noFill/>
        </p:spPr>
        <p:txBody>
          <a:bodyPr spcFirstLastPara="1" wrap="square" lIns="91425" tIns="91425" rIns="91425" bIns="91425" anchor="t" anchorCtr="0">
            <a:noAutofit/>
          </a:bodyPr>
          <a:lstStyle>
            <a:lvl1pPr lvl="0" rtl="0">
              <a:spcBef>
                <a:spcPts val="0"/>
              </a:spcBef>
              <a:spcAft>
                <a:spcPts val="0"/>
              </a:spcAft>
              <a:buClr>
                <a:srgbClr val="20293B"/>
              </a:buClr>
              <a:buSzPts val="1000"/>
              <a:buFont typeface="Abel"/>
              <a:buChar char="●"/>
              <a:defRPr>
                <a:solidFill>
                  <a:srgbClr val="EFEFEF"/>
                </a:solidFill>
                <a:latin typeface="Abel"/>
                <a:ea typeface="Abel"/>
                <a:cs typeface="Abel"/>
                <a:sym typeface="Abel"/>
              </a:defRPr>
            </a:lvl1pPr>
            <a:lvl2pPr lvl="1"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2pPr>
            <a:lvl3pPr lvl="2"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3pPr>
            <a:lvl4pPr lvl="3"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4pPr>
            <a:lvl5pPr lvl="4"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5pPr>
            <a:lvl6pPr lvl="5"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6pPr>
            <a:lvl7pPr lvl="6"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7pPr>
            <a:lvl8pPr lvl="7"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8pPr>
            <a:lvl9pPr lvl="8"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9pPr>
          </a:lstStyle>
          <a:p>
            <a:endParaRPr/>
          </a:p>
        </p:txBody>
      </p:sp>
      <p:sp>
        <p:nvSpPr>
          <p:cNvPr id="14" name="Google Shape;14;p3"/>
          <p:cNvSpPr/>
          <p:nvPr/>
        </p:nvSpPr>
        <p:spPr>
          <a:xfrm>
            <a:off x="0" y="556000"/>
            <a:ext cx="1388700" cy="237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 name="Google Shape;15;p3"/>
          <p:cNvSpPr txBox="1">
            <a:spLocks noGrp="1"/>
          </p:cNvSpPr>
          <p:nvPr>
            <p:ph type="ctrTitle"/>
          </p:nvPr>
        </p:nvSpPr>
        <p:spPr>
          <a:xfrm>
            <a:off x="948600" y="360643"/>
            <a:ext cx="7264500" cy="504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rgbClr val="FFFFFF"/>
              </a:buClr>
              <a:buSzPts val="2400"/>
              <a:buNone/>
              <a:defRPr>
                <a:solidFill>
                  <a:srgbClr val="FFFFFF"/>
                </a:solidFill>
              </a:defRPr>
            </a:lvl1pPr>
            <a:lvl2pPr lvl="1" rtl="0">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2pPr>
            <a:lvl3pPr lvl="2" rtl="0">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3pPr>
            <a:lvl4pPr lvl="3" rtl="0">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4pPr>
            <a:lvl5pPr lvl="4" rtl="0">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5pPr>
            <a:lvl6pPr lvl="5" rtl="0">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6pPr>
            <a:lvl7pPr lvl="6" rtl="0">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7pPr>
            <a:lvl8pPr lvl="7" rtl="0">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8pPr>
            <a:lvl9pPr lvl="8" rtl="0">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9pPr>
          </a:lstStyle>
          <a:p>
            <a:endParaRPr/>
          </a:p>
        </p:txBody>
      </p:sp>
    </p:spTree>
  </p:cSld>
  <p:clrMapOvr>
    <a:masterClrMapping/>
  </p:clrMapOvr>
  <p:extLst>
    <p:ext uri="{DCECCB84-F9BA-43D5-87BE-67443E8EF086}">
      <p15:sldGuideLst xmlns:p15="http://schemas.microsoft.com/office/powerpoint/2012/main">
        <p15:guide id="1" orient="horz" pos="340">
          <p15:clr>
            <a:srgbClr val="FA7B17"/>
          </p15:clr>
        </p15:guide>
        <p15:guide id="2" pos="454">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CUSTOM_12">
    <p:bg>
      <p:bgPr>
        <a:solidFill>
          <a:srgbClr val="EFEFEF"/>
        </a:solidFill>
        <a:effectLst/>
      </p:bgPr>
    </p:bg>
    <p:spTree>
      <p:nvGrpSpPr>
        <p:cNvPr id="1" name="Shape 16"/>
        <p:cNvGrpSpPr/>
        <p:nvPr/>
      </p:nvGrpSpPr>
      <p:grpSpPr>
        <a:xfrm>
          <a:off x="0" y="0"/>
          <a:ext cx="0" cy="0"/>
          <a:chOff x="0" y="0"/>
          <a:chExt cx="0" cy="0"/>
        </a:xfrm>
      </p:grpSpPr>
      <p:sp>
        <p:nvSpPr>
          <p:cNvPr id="17" name="Google Shape;17;p4"/>
          <p:cNvSpPr/>
          <p:nvPr/>
        </p:nvSpPr>
        <p:spPr>
          <a:xfrm rot="10800000" flipH="1">
            <a:off x="-7075" y="-137525"/>
            <a:ext cx="9190500" cy="52809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txBox="1">
            <a:spLocks noGrp="1"/>
          </p:cNvSpPr>
          <p:nvPr>
            <p:ph type="subTitle" idx="1"/>
          </p:nvPr>
        </p:nvSpPr>
        <p:spPr>
          <a:xfrm>
            <a:off x="6825175" y="3742225"/>
            <a:ext cx="804300" cy="57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3"/>
              </a:buClr>
              <a:buSzPts val="1800"/>
              <a:buFont typeface="Squada One"/>
              <a:buNone/>
              <a:defRPr sz="1800">
                <a:solidFill>
                  <a:schemeClr val="accent5"/>
                </a:solidFill>
                <a:latin typeface="Staatliches"/>
                <a:ea typeface="Staatliches"/>
                <a:cs typeface="Staatliches"/>
                <a:sym typeface="Staatliches"/>
              </a:defRPr>
            </a:lvl1pPr>
            <a:lvl2pPr lvl="1"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2pPr>
            <a:lvl3pPr lvl="2"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3pPr>
            <a:lvl4pPr lvl="3"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4pPr>
            <a:lvl5pPr lvl="4"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5pPr>
            <a:lvl6pPr lvl="5"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6pPr>
            <a:lvl7pPr lvl="6"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7pPr>
            <a:lvl8pPr lvl="7"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8pPr>
            <a:lvl9pPr lvl="8"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9pPr>
          </a:lstStyle>
          <a:p>
            <a:endParaRPr/>
          </a:p>
        </p:txBody>
      </p:sp>
      <p:sp>
        <p:nvSpPr>
          <p:cNvPr id="19" name="Google Shape;19;p4"/>
          <p:cNvSpPr txBox="1">
            <a:spLocks noGrp="1"/>
          </p:cNvSpPr>
          <p:nvPr>
            <p:ph type="subTitle" idx="2"/>
          </p:nvPr>
        </p:nvSpPr>
        <p:spPr>
          <a:xfrm>
            <a:off x="6825175" y="2380050"/>
            <a:ext cx="1108500" cy="57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3"/>
              </a:buClr>
              <a:buSzPts val="1800"/>
              <a:buFont typeface="Squada One"/>
              <a:buNone/>
              <a:defRPr sz="1800">
                <a:solidFill>
                  <a:schemeClr val="accent5"/>
                </a:solidFill>
                <a:latin typeface="Staatliches"/>
                <a:ea typeface="Staatliches"/>
                <a:cs typeface="Staatliches"/>
                <a:sym typeface="Staatliches"/>
              </a:defRPr>
            </a:lvl1pPr>
            <a:lvl2pPr lvl="1"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2pPr>
            <a:lvl3pPr lvl="2"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3pPr>
            <a:lvl4pPr lvl="3"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4pPr>
            <a:lvl5pPr lvl="4"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5pPr>
            <a:lvl6pPr lvl="5"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6pPr>
            <a:lvl7pPr lvl="6"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7pPr>
            <a:lvl8pPr lvl="7"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8pPr>
            <a:lvl9pPr lvl="8"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9pPr>
          </a:lstStyle>
          <a:p>
            <a:endParaRPr/>
          </a:p>
        </p:txBody>
      </p:sp>
      <p:sp>
        <p:nvSpPr>
          <p:cNvPr id="20" name="Google Shape;20;p4"/>
          <p:cNvSpPr txBox="1">
            <a:spLocks noGrp="1"/>
          </p:cNvSpPr>
          <p:nvPr>
            <p:ph type="subTitle" idx="3"/>
          </p:nvPr>
        </p:nvSpPr>
        <p:spPr>
          <a:xfrm>
            <a:off x="4189488" y="579250"/>
            <a:ext cx="1394400" cy="57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3"/>
              </a:buClr>
              <a:buSzPts val="1800"/>
              <a:buFont typeface="Squada One"/>
              <a:buNone/>
              <a:defRPr sz="1800">
                <a:solidFill>
                  <a:schemeClr val="accent5"/>
                </a:solidFill>
                <a:latin typeface="Staatliches"/>
                <a:ea typeface="Staatliches"/>
                <a:cs typeface="Staatliches"/>
                <a:sym typeface="Staatliches"/>
              </a:defRPr>
            </a:lvl1pPr>
            <a:lvl2pPr lvl="1"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2pPr>
            <a:lvl3pPr lvl="2"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3pPr>
            <a:lvl4pPr lvl="3"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4pPr>
            <a:lvl5pPr lvl="4"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5pPr>
            <a:lvl6pPr lvl="5"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6pPr>
            <a:lvl7pPr lvl="6"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7pPr>
            <a:lvl8pPr lvl="7"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8pPr>
            <a:lvl9pPr lvl="8"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9pPr>
          </a:lstStyle>
          <a:p>
            <a:endParaRPr/>
          </a:p>
        </p:txBody>
      </p:sp>
      <p:sp>
        <p:nvSpPr>
          <p:cNvPr id="21" name="Google Shape;21;p4"/>
          <p:cNvSpPr txBox="1">
            <a:spLocks noGrp="1"/>
          </p:cNvSpPr>
          <p:nvPr>
            <p:ph type="subTitle" idx="4"/>
          </p:nvPr>
        </p:nvSpPr>
        <p:spPr>
          <a:xfrm>
            <a:off x="1392142" y="579250"/>
            <a:ext cx="1146900" cy="57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3"/>
              </a:buClr>
              <a:buSzPts val="1800"/>
              <a:buFont typeface="Squada One"/>
              <a:buNone/>
              <a:defRPr sz="1800">
                <a:solidFill>
                  <a:schemeClr val="accent5"/>
                </a:solidFill>
                <a:latin typeface="Staatliches"/>
                <a:ea typeface="Staatliches"/>
                <a:cs typeface="Staatliches"/>
                <a:sym typeface="Staatliches"/>
              </a:defRPr>
            </a:lvl1pPr>
            <a:lvl2pPr lvl="1"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2pPr>
            <a:lvl3pPr lvl="2"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3pPr>
            <a:lvl4pPr lvl="3"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4pPr>
            <a:lvl5pPr lvl="4"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5pPr>
            <a:lvl6pPr lvl="5"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6pPr>
            <a:lvl7pPr lvl="6"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7pPr>
            <a:lvl8pPr lvl="7"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8pPr>
            <a:lvl9pPr lvl="8"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9pPr>
          </a:lstStyle>
          <a:p>
            <a:endParaRPr/>
          </a:p>
        </p:txBody>
      </p:sp>
      <p:sp>
        <p:nvSpPr>
          <p:cNvPr id="22" name="Google Shape;22;p4"/>
          <p:cNvSpPr txBox="1">
            <a:spLocks noGrp="1"/>
          </p:cNvSpPr>
          <p:nvPr>
            <p:ph type="subTitle" idx="5"/>
          </p:nvPr>
        </p:nvSpPr>
        <p:spPr>
          <a:xfrm>
            <a:off x="4181076" y="3742224"/>
            <a:ext cx="1344900" cy="57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3"/>
              </a:buClr>
              <a:buSzPts val="1800"/>
              <a:buFont typeface="Squada One"/>
              <a:buNone/>
              <a:defRPr sz="1800">
                <a:solidFill>
                  <a:schemeClr val="accent5"/>
                </a:solidFill>
                <a:latin typeface="Staatliches"/>
                <a:ea typeface="Staatliches"/>
                <a:cs typeface="Staatliches"/>
                <a:sym typeface="Staatliches"/>
              </a:defRPr>
            </a:lvl1pPr>
            <a:lvl2pPr lvl="1"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2pPr>
            <a:lvl3pPr lvl="2"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3pPr>
            <a:lvl4pPr lvl="3"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4pPr>
            <a:lvl5pPr lvl="4"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5pPr>
            <a:lvl6pPr lvl="5"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6pPr>
            <a:lvl7pPr lvl="6"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7pPr>
            <a:lvl8pPr lvl="7"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8pPr>
            <a:lvl9pPr lvl="8"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9pPr>
          </a:lstStyle>
          <a:p>
            <a:endParaRPr/>
          </a:p>
        </p:txBody>
      </p:sp>
      <p:sp>
        <p:nvSpPr>
          <p:cNvPr id="23" name="Google Shape;23;p4"/>
          <p:cNvSpPr txBox="1">
            <a:spLocks noGrp="1"/>
          </p:cNvSpPr>
          <p:nvPr>
            <p:ph type="subTitle" idx="6"/>
          </p:nvPr>
        </p:nvSpPr>
        <p:spPr>
          <a:xfrm>
            <a:off x="1392142" y="1969950"/>
            <a:ext cx="1394400" cy="57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3"/>
              </a:buClr>
              <a:buSzPts val="1800"/>
              <a:buFont typeface="Squada One"/>
              <a:buNone/>
              <a:defRPr sz="1800">
                <a:solidFill>
                  <a:schemeClr val="accent5"/>
                </a:solidFill>
                <a:latin typeface="Staatliches"/>
                <a:ea typeface="Staatliches"/>
                <a:cs typeface="Staatliches"/>
                <a:sym typeface="Staatliches"/>
              </a:defRPr>
            </a:lvl1pPr>
            <a:lvl2pPr lvl="1"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2pPr>
            <a:lvl3pPr lvl="2"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3pPr>
            <a:lvl4pPr lvl="3"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4pPr>
            <a:lvl5pPr lvl="4"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5pPr>
            <a:lvl6pPr lvl="5"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6pPr>
            <a:lvl7pPr lvl="6"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7pPr>
            <a:lvl8pPr lvl="7"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8pPr>
            <a:lvl9pPr lvl="8"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9pPr>
          </a:lstStyle>
          <a:p>
            <a:endParaRPr/>
          </a:p>
        </p:txBody>
      </p:sp>
      <p:sp>
        <p:nvSpPr>
          <p:cNvPr id="24" name="Google Shape;24;p4"/>
          <p:cNvSpPr txBox="1">
            <a:spLocks noGrp="1"/>
          </p:cNvSpPr>
          <p:nvPr>
            <p:ph type="subTitle" idx="7"/>
          </p:nvPr>
        </p:nvSpPr>
        <p:spPr>
          <a:xfrm>
            <a:off x="1410724" y="987775"/>
            <a:ext cx="1665600" cy="572400"/>
          </a:xfrm>
          <a:prstGeom prst="rect">
            <a:avLst/>
          </a:prstGeom>
        </p:spPr>
        <p:txBody>
          <a:bodyPr spcFirstLastPara="1" wrap="square" lIns="91425" tIns="91425" rIns="91425" bIns="91425" anchor="t" anchorCtr="0">
            <a:noAutofit/>
          </a:bodyPr>
          <a:lstStyle>
            <a:lvl1pPr lvl="0" rtl="0">
              <a:spcBef>
                <a:spcPts val="0"/>
              </a:spcBef>
              <a:spcAft>
                <a:spcPts val="0"/>
              </a:spcAft>
              <a:buSzPts val="1000"/>
              <a:buNone/>
              <a:defRPr sz="12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5" name="Google Shape;25;p4"/>
          <p:cNvSpPr txBox="1">
            <a:spLocks noGrp="1"/>
          </p:cNvSpPr>
          <p:nvPr>
            <p:ph type="subTitle" idx="8"/>
          </p:nvPr>
        </p:nvSpPr>
        <p:spPr>
          <a:xfrm>
            <a:off x="4199651" y="4148741"/>
            <a:ext cx="1573500" cy="57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000"/>
              <a:buNone/>
              <a:defRPr sz="1200">
                <a:solidFill>
                  <a:schemeClr val="lt1"/>
                </a:solidFill>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26" name="Google Shape;26;p4"/>
          <p:cNvSpPr txBox="1">
            <a:spLocks noGrp="1"/>
          </p:cNvSpPr>
          <p:nvPr>
            <p:ph type="subTitle" idx="9"/>
          </p:nvPr>
        </p:nvSpPr>
        <p:spPr>
          <a:xfrm>
            <a:off x="1410724" y="2380873"/>
            <a:ext cx="1665600" cy="572400"/>
          </a:xfrm>
          <a:prstGeom prst="rect">
            <a:avLst/>
          </a:prstGeom>
        </p:spPr>
        <p:txBody>
          <a:bodyPr spcFirstLastPara="1" wrap="square" lIns="91425" tIns="91425" rIns="91425" bIns="91425" anchor="t" anchorCtr="0">
            <a:noAutofit/>
          </a:bodyPr>
          <a:lstStyle>
            <a:lvl1pPr lvl="0" rtl="0">
              <a:spcBef>
                <a:spcPts val="0"/>
              </a:spcBef>
              <a:spcAft>
                <a:spcPts val="0"/>
              </a:spcAft>
              <a:buSzPts val="1000"/>
              <a:buNone/>
              <a:defRPr sz="12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7" name="Google Shape;27;p4"/>
          <p:cNvSpPr txBox="1">
            <a:spLocks noGrp="1"/>
          </p:cNvSpPr>
          <p:nvPr>
            <p:ph type="subTitle" idx="13"/>
          </p:nvPr>
        </p:nvSpPr>
        <p:spPr>
          <a:xfrm>
            <a:off x="4208074" y="987775"/>
            <a:ext cx="1665600" cy="572400"/>
          </a:xfrm>
          <a:prstGeom prst="rect">
            <a:avLst/>
          </a:prstGeom>
        </p:spPr>
        <p:txBody>
          <a:bodyPr spcFirstLastPara="1" wrap="square" lIns="91425" tIns="91425" rIns="91425" bIns="91425" anchor="t" anchorCtr="0">
            <a:noAutofit/>
          </a:bodyPr>
          <a:lstStyle>
            <a:lvl1pPr lvl="0" rtl="0">
              <a:spcBef>
                <a:spcPts val="0"/>
              </a:spcBef>
              <a:spcAft>
                <a:spcPts val="0"/>
              </a:spcAft>
              <a:buSzPts val="1000"/>
              <a:buNone/>
              <a:defRPr sz="12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8" name="Google Shape;28;p4"/>
          <p:cNvSpPr txBox="1">
            <a:spLocks noGrp="1"/>
          </p:cNvSpPr>
          <p:nvPr>
            <p:ph type="subTitle" idx="14"/>
          </p:nvPr>
        </p:nvSpPr>
        <p:spPr>
          <a:xfrm>
            <a:off x="6843751" y="4148741"/>
            <a:ext cx="1665600" cy="57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000"/>
              <a:buNone/>
              <a:defRPr sz="1200">
                <a:solidFill>
                  <a:schemeClr val="lt1"/>
                </a:solidFill>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29" name="Google Shape;29;p4"/>
          <p:cNvSpPr txBox="1">
            <a:spLocks noGrp="1"/>
          </p:cNvSpPr>
          <p:nvPr>
            <p:ph type="subTitle" idx="15"/>
          </p:nvPr>
        </p:nvSpPr>
        <p:spPr>
          <a:xfrm>
            <a:off x="6843751" y="2790941"/>
            <a:ext cx="1665600" cy="57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000"/>
              <a:buNone/>
              <a:defRPr sz="1200">
                <a:solidFill>
                  <a:schemeClr val="lt1"/>
                </a:solidFill>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30" name="Google Shape;30;p4"/>
          <p:cNvSpPr txBox="1">
            <a:spLocks noGrp="1"/>
          </p:cNvSpPr>
          <p:nvPr>
            <p:ph type="title" hasCustomPrompt="1"/>
          </p:nvPr>
        </p:nvSpPr>
        <p:spPr>
          <a:xfrm>
            <a:off x="607642" y="483494"/>
            <a:ext cx="8043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5000">
                <a:solidFill>
                  <a:schemeClr val="accent5"/>
                </a:solidFill>
              </a:defRPr>
            </a:lvl1pPr>
            <a:lvl2pPr lvl="1"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31" name="Google Shape;31;p4"/>
          <p:cNvSpPr txBox="1">
            <a:spLocks noGrp="1"/>
          </p:cNvSpPr>
          <p:nvPr>
            <p:ph type="title" idx="16" hasCustomPrompt="1"/>
          </p:nvPr>
        </p:nvSpPr>
        <p:spPr>
          <a:xfrm>
            <a:off x="2988898" y="3646354"/>
            <a:ext cx="12120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5000">
                <a:solidFill>
                  <a:schemeClr val="accent5"/>
                </a:solidFill>
              </a:defRPr>
            </a:lvl1pPr>
            <a:lvl2pPr lvl="1"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32" name="Google Shape;32;p4"/>
          <p:cNvSpPr txBox="1">
            <a:spLocks noGrp="1"/>
          </p:cNvSpPr>
          <p:nvPr>
            <p:ph type="title" idx="17" hasCustomPrompt="1"/>
          </p:nvPr>
        </p:nvSpPr>
        <p:spPr>
          <a:xfrm>
            <a:off x="607642" y="1886125"/>
            <a:ext cx="8043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5000">
                <a:solidFill>
                  <a:schemeClr val="accent5"/>
                </a:solidFill>
              </a:defRPr>
            </a:lvl1pPr>
            <a:lvl2pPr lvl="1"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33" name="Google Shape;33;p4"/>
          <p:cNvSpPr txBox="1">
            <a:spLocks noGrp="1"/>
          </p:cNvSpPr>
          <p:nvPr>
            <p:ph type="title" idx="18" hasCustomPrompt="1"/>
          </p:nvPr>
        </p:nvSpPr>
        <p:spPr>
          <a:xfrm>
            <a:off x="3333707" y="483494"/>
            <a:ext cx="8556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5000">
                <a:solidFill>
                  <a:schemeClr val="accent5"/>
                </a:solidFill>
              </a:defRPr>
            </a:lvl1pPr>
            <a:lvl2pPr lvl="1"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34" name="Google Shape;34;p4"/>
          <p:cNvSpPr txBox="1">
            <a:spLocks noGrp="1"/>
          </p:cNvSpPr>
          <p:nvPr>
            <p:ph type="title" idx="19" hasCustomPrompt="1"/>
          </p:nvPr>
        </p:nvSpPr>
        <p:spPr>
          <a:xfrm>
            <a:off x="5632779" y="3646354"/>
            <a:ext cx="12120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5000">
                <a:solidFill>
                  <a:schemeClr val="accent5"/>
                </a:solidFill>
              </a:defRPr>
            </a:lvl1pPr>
            <a:lvl2pPr lvl="1"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35" name="Google Shape;35;p4"/>
          <p:cNvSpPr txBox="1">
            <a:spLocks noGrp="1"/>
          </p:cNvSpPr>
          <p:nvPr>
            <p:ph type="title" idx="20" hasCustomPrompt="1"/>
          </p:nvPr>
        </p:nvSpPr>
        <p:spPr>
          <a:xfrm>
            <a:off x="5632779" y="2283003"/>
            <a:ext cx="12120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5000">
                <a:solidFill>
                  <a:schemeClr val="accent5"/>
                </a:solidFill>
              </a:defRPr>
            </a:lvl1pPr>
            <a:lvl2pPr lvl="1"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Text 1">
  <p:cSld name="CUSTOM_13">
    <p:bg>
      <p:bgPr>
        <a:solidFill>
          <a:srgbClr val="EFEFEF"/>
        </a:solidFill>
        <a:effectLst/>
      </p:bgPr>
    </p:bg>
    <p:spTree>
      <p:nvGrpSpPr>
        <p:cNvPr id="1" name="Shape 36"/>
        <p:cNvGrpSpPr/>
        <p:nvPr/>
      </p:nvGrpSpPr>
      <p:grpSpPr>
        <a:xfrm>
          <a:off x="0" y="0"/>
          <a:ext cx="0" cy="0"/>
          <a:chOff x="0" y="0"/>
          <a:chExt cx="0" cy="0"/>
        </a:xfrm>
      </p:grpSpPr>
      <p:sp>
        <p:nvSpPr>
          <p:cNvPr id="37" name="Google Shape;37;p5"/>
          <p:cNvSpPr/>
          <p:nvPr/>
        </p:nvSpPr>
        <p:spPr>
          <a:xfrm>
            <a:off x="0" y="556000"/>
            <a:ext cx="1388700" cy="1767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8" name="Google Shape;38;p5"/>
          <p:cNvSpPr txBox="1">
            <a:spLocks noGrp="1"/>
          </p:cNvSpPr>
          <p:nvPr>
            <p:ph type="title"/>
          </p:nvPr>
        </p:nvSpPr>
        <p:spPr>
          <a:xfrm>
            <a:off x="856197" y="1666525"/>
            <a:ext cx="2376300" cy="8967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solidFill>
                  <a:schemeClr val="accent5"/>
                </a:solidFill>
              </a:defRPr>
            </a:lvl1pPr>
            <a:lvl2pPr lvl="1" rtl="0">
              <a:spcBef>
                <a:spcPts val="0"/>
              </a:spcBef>
              <a:spcAft>
                <a:spcPts val="0"/>
              </a:spcAft>
              <a:buClr>
                <a:srgbClr val="434343"/>
              </a:buClr>
              <a:buSzPts val="2800"/>
              <a:buNone/>
              <a:defRPr>
                <a:solidFill>
                  <a:srgbClr val="434343"/>
                </a:solidFill>
              </a:defRPr>
            </a:lvl2pPr>
            <a:lvl3pPr lvl="2" rtl="0">
              <a:spcBef>
                <a:spcPts val="0"/>
              </a:spcBef>
              <a:spcAft>
                <a:spcPts val="0"/>
              </a:spcAft>
              <a:buClr>
                <a:srgbClr val="434343"/>
              </a:buClr>
              <a:buSzPts val="2800"/>
              <a:buNone/>
              <a:defRPr>
                <a:solidFill>
                  <a:srgbClr val="434343"/>
                </a:solidFill>
              </a:defRPr>
            </a:lvl3pPr>
            <a:lvl4pPr lvl="3" rtl="0">
              <a:spcBef>
                <a:spcPts val="0"/>
              </a:spcBef>
              <a:spcAft>
                <a:spcPts val="0"/>
              </a:spcAft>
              <a:buClr>
                <a:srgbClr val="434343"/>
              </a:buClr>
              <a:buSzPts val="2800"/>
              <a:buNone/>
              <a:defRPr>
                <a:solidFill>
                  <a:srgbClr val="434343"/>
                </a:solidFill>
              </a:defRPr>
            </a:lvl4pPr>
            <a:lvl5pPr lvl="4" rtl="0">
              <a:spcBef>
                <a:spcPts val="0"/>
              </a:spcBef>
              <a:spcAft>
                <a:spcPts val="0"/>
              </a:spcAft>
              <a:buClr>
                <a:srgbClr val="434343"/>
              </a:buClr>
              <a:buSzPts val="2800"/>
              <a:buNone/>
              <a:defRPr>
                <a:solidFill>
                  <a:srgbClr val="434343"/>
                </a:solidFill>
              </a:defRPr>
            </a:lvl5pPr>
            <a:lvl6pPr lvl="5" rtl="0">
              <a:spcBef>
                <a:spcPts val="0"/>
              </a:spcBef>
              <a:spcAft>
                <a:spcPts val="0"/>
              </a:spcAft>
              <a:buClr>
                <a:srgbClr val="434343"/>
              </a:buClr>
              <a:buSzPts val="2800"/>
              <a:buNone/>
              <a:defRPr>
                <a:solidFill>
                  <a:srgbClr val="434343"/>
                </a:solidFill>
              </a:defRPr>
            </a:lvl6pPr>
            <a:lvl7pPr lvl="6" rtl="0">
              <a:spcBef>
                <a:spcPts val="0"/>
              </a:spcBef>
              <a:spcAft>
                <a:spcPts val="0"/>
              </a:spcAft>
              <a:buClr>
                <a:srgbClr val="434343"/>
              </a:buClr>
              <a:buSzPts val="2800"/>
              <a:buNone/>
              <a:defRPr>
                <a:solidFill>
                  <a:srgbClr val="434343"/>
                </a:solidFill>
              </a:defRPr>
            </a:lvl7pPr>
            <a:lvl8pPr lvl="7" rtl="0">
              <a:spcBef>
                <a:spcPts val="0"/>
              </a:spcBef>
              <a:spcAft>
                <a:spcPts val="0"/>
              </a:spcAft>
              <a:buClr>
                <a:srgbClr val="434343"/>
              </a:buClr>
              <a:buSzPts val="2800"/>
              <a:buNone/>
              <a:defRPr>
                <a:solidFill>
                  <a:srgbClr val="434343"/>
                </a:solidFill>
              </a:defRPr>
            </a:lvl8pPr>
            <a:lvl9pPr lvl="8" rtl="0">
              <a:spcBef>
                <a:spcPts val="0"/>
              </a:spcBef>
              <a:spcAft>
                <a:spcPts val="0"/>
              </a:spcAft>
              <a:buClr>
                <a:srgbClr val="434343"/>
              </a:buClr>
              <a:buSzPts val="2800"/>
              <a:buNone/>
              <a:defRPr>
                <a:solidFill>
                  <a:srgbClr val="434343"/>
                </a:solidFill>
              </a:defRPr>
            </a:lvl9pPr>
          </a:lstStyle>
          <a:p>
            <a:endParaRPr/>
          </a:p>
        </p:txBody>
      </p:sp>
      <p:sp>
        <p:nvSpPr>
          <p:cNvPr id="39" name="Google Shape;39;p5"/>
          <p:cNvSpPr txBox="1">
            <a:spLocks noGrp="1"/>
          </p:cNvSpPr>
          <p:nvPr>
            <p:ph type="subTitle" idx="1"/>
          </p:nvPr>
        </p:nvSpPr>
        <p:spPr>
          <a:xfrm flipH="1">
            <a:off x="856195" y="2760775"/>
            <a:ext cx="3068700" cy="117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None/>
              <a:defRPr sz="1200">
                <a:solidFill>
                  <a:schemeClr val="lt1"/>
                </a:solidFill>
              </a:defRPr>
            </a:lvl1pPr>
            <a:lvl2pPr lvl="1" rtl="0">
              <a:lnSpc>
                <a:spcPct val="100000"/>
              </a:lnSpc>
              <a:spcBef>
                <a:spcPts val="0"/>
              </a:spcBef>
              <a:spcAft>
                <a:spcPts val="0"/>
              </a:spcAft>
              <a:buClr>
                <a:schemeClr val="dk2"/>
              </a:buClr>
              <a:buSzPts val="1100"/>
              <a:buNone/>
              <a:defRPr>
                <a:solidFill>
                  <a:schemeClr val="dk2"/>
                </a:solidFill>
              </a:defRPr>
            </a:lvl2pPr>
            <a:lvl3pPr lvl="2" rtl="0">
              <a:lnSpc>
                <a:spcPct val="100000"/>
              </a:lnSpc>
              <a:spcBef>
                <a:spcPts val="0"/>
              </a:spcBef>
              <a:spcAft>
                <a:spcPts val="0"/>
              </a:spcAft>
              <a:buClr>
                <a:schemeClr val="dk2"/>
              </a:buClr>
              <a:buSzPts val="1100"/>
              <a:buNone/>
              <a:defRPr>
                <a:solidFill>
                  <a:schemeClr val="dk2"/>
                </a:solidFill>
              </a:defRPr>
            </a:lvl3pPr>
            <a:lvl4pPr lvl="3" rtl="0">
              <a:lnSpc>
                <a:spcPct val="100000"/>
              </a:lnSpc>
              <a:spcBef>
                <a:spcPts val="0"/>
              </a:spcBef>
              <a:spcAft>
                <a:spcPts val="0"/>
              </a:spcAft>
              <a:buClr>
                <a:schemeClr val="dk2"/>
              </a:buClr>
              <a:buSzPts val="1100"/>
              <a:buNone/>
              <a:defRPr>
                <a:solidFill>
                  <a:schemeClr val="dk2"/>
                </a:solidFill>
              </a:defRPr>
            </a:lvl4pPr>
            <a:lvl5pPr lvl="4" rtl="0">
              <a:lnSpc>
                <a:spcPct val="100000"/>
              </a:lnSpc>
              <a:spcBef>
                <a:spcPts val="0"/>
              </a:spcBef>
              <a:spcAft>
                <a:spcPts val="0"/>
              </a:spcAft>
              <a:buClr>
                <a:schemeClr val="dk2"/>
              </a:buClr>
              <a:buSzPts val="1100"/>
              <a:buNone/>
              <a:defRPr>
                <a:solidFill>
                  <a:schemeClr val="dk2"/>
                </a:solidFill>
              </a:defRPr>
            </a:lvl5pPr>
            <a:lvl6pPr lvl="5" rtl="0">
              <a:lnSpc>
                <a:spcPct val="100000"/>
              </a:lnSpc>
              <a:spcBef>
                <a:spcPts val="0"/>
              </a:spcBef>
              <a:spcAft>
                <a:spcPts val="0"/>
              </a:spcAft>
              <a:buClr>
                <a:schemeClr val="dk2"/>
              </a:buClr>
              <a:buSzPts val="1100"/>
              <a:buNone/>
              <a:defRPr>
                <a:solidFill>
                  <a:schemeClr val="dk2"/>
                </a:solidFill>
              </a:defRPr>
            </a:lvl6pPr>
            <a:lvl7pPr lvl="6" rtl="0">
              <a:lnSpc>
                <a:spcPct val="100000"/>
              </a:lnSpc>
              <a:spcBef>
                <a:spcPts val="0"/>
              </a:spcBef>
              <a:spcAft>
                <a:spcPts val="0"/>
              </a:spcAft>
              <a:buClr>
                <a:schemeClr val="dk2"/>
              </a:buClr>
              <a:buSzPts val="1100"/>
              <a:buNone/>
              <a:defRPr>
                <a:solidFill>
                  <a:schemeClr val="dk2"/>
                </a:solidFill>
              </a:defRPr>
            </a:lvl7pPr>
            <a:lvl8pPr lvl="7" rtl="0">
              <a:lnSpc>
                <a:spcPct val="100000"/>
              </a:lnSpc>
              <a:spcBef>
                <a:spcPts val="0"/>
              </a:spcBef>
              <a:spcAft>
                <a:spcPts val="0"/>
              </a:spcAft>
              <a:buClr>
                <a:schemeClr val="dk2"/>
              </a:buClr>
              <a:buSzPts val="1100"/>
              <a:buNone/>
              <a:defRPr>
                <a:solidFill>
                  <a:schemeClr val="dk2"/>
                </a:solidFill>
              </a:defRPr>
            </a:lvl8pPr>
            <a:lvl9pPr lvl="8" rtl="0">
              <a:lnSpc>
                <a:spcPct val="100000"/>
              </a:lnSpc>
              <a:spcBef>
                <a:spcPts val="0"/>
              </a:spcBef>
              <a:spcAft>
                <a:spcPts val="0"/>
              </a:spcAft>
              <a:buClr>
                <a:schemeClr val="dk2"/>
              </a:buClr>
              <a:buSzPts val="1100"/>
              <a:buNone/>
              <a:defRPr>
                <a:solidFill>
                  <a:schemeClr val="dk2"/>
                </a:solidFill>
              </a:defRPr>
            </a:lvl9pPr>
          </a:lstStyle>
          <a:p>
            <a:endParaRPr/>
          </a:p>
        </p:txBody>
      </p:sp>
      <p:sp>
        <p:nvSpPr>
          <p:cNvPr id="40" name="Google Shape;40;p5"/>
          <p:cNvSpPr/>
          <p:nvPr/>
        </p:nvSpPr>
        <p:spPr>
          <a:xfrm flipH="1">
            <a:off x="6648725" y="3686950"/>
            <a:ext cx="2534700" cy="14565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Four columns">
  <p:cSld name="CUSTOM_14_1">
    <p:bg>
      <p:bgPr>
        <a:solidFill>
          <a:srgbClr val="EFEFEF"/>
        </a:solidFill>
        <a:effectLst/>
      </p:bgPr>
    </p:bg>
    <p:spTree>
      <p:nvGrpSpPr>
        <p:cNvPr id="1" name="Shape 41"/>
        <p:cNvGrpSpPr/>
        <p:nvPr/>
      </p:nvGrpSpPr>
      <p:grpSpPr>
        <a:xfrm>
          <a:off x="0" y="0"/>
          <a:ext cx="0" cy="0"/>
          <a:chOff x="0" y="0"/>
          <a:chExt cx="0" cy="0"/>
        </a:xfrm>
      </p:grpSpPr>
      <p:sp>
        <p:nvSpPr>
          <p:cNvPr id="42" name="Google Shape;42;p6"/>
          <p:cNvSpPr/>
          <p:nvPr/>
        </p:nvSpPr>
        <p:spPr>
          <a:xfrm>
            <a:off x="0" y="556000"/>
            <a:ext cx="1388700" cy="237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p:cNvSpPr txBox="1">
            <a:spLocks noGrp="1"/>
          </p:cNvSpPr>
          <p:nvPr>
            <p:ph type="subTitle" idx="1"/>
          </p:nvPr>
        </p:nvSpPr>
        <p:spPr>
          <a:xfrm>
            <a:off x="5207350" y="3796621"/>
            <a:ext cx="2385000" cy="30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00">
                <a:solidFill>
                  <a:schemeClr val="accent5"/>
                </a:solidFill>
                <a:latin typeface="Staatliches"/>
                <a:ea typeface="Staatliches"/>
                <a:cs typeface="Staatliches"/>
                <a:sym typeface="Staatliches"/>
              </a:defRPr>
            </a:lvl1pPr>
            <a:lvl2pPr lvl="1" rtl="0">
              <a:lnSpc>
                <a:spcPct val="100000"/>
              </a:lnSpc>
              <a:spcBef>
                <a:spcPts val="1600"/>
              </a:spcBef>
              <a:spcAft>
                <a:spcPts val="0"/>
              </a:spcAft>
              <a:buNone/>
              <a:defRPr sz="1800">
                <a:solidFill>
                  <a:schemeClr val="accent5"/>
                </a:solidFill>
                <a:latin typeface="Staatliches"/>
                <a:ea typeface="Staatliches"/>
                <a:cs typeface="Staatliches"/>
                <a:sym typeface="Staatliches"/>
              </a:defRPr>
            </a:lvl2pPr>
            <a:lvl3pPr lvl="2" rtl="0">
              <a:lnSpc>
                <a:spcPct val="100000"/>
              </a:lnSpc>
              <a:spcBef>
                <a:spcPts val="1600"/>
              </a:spcBef>
              <a:spcAft>
                <a:spcPts val="0"/>
              </a:spcAft>
              <a:buNone/>
              <a:defRPr sz="1800">
                <a:solidFill>
                  <a:schemeClr val="accent5"/>
                </a:solidFill>
                <a:latin typeface="Staatliches"/>
                <a:ea typeface="Staatliches"/>
                <a:cs typeface="Staatliches"/>
                <a:sym typeface="Staatliches"/>
              </a:defRPr>
            </a:lvl3pPr>
            <a:lvl4pPr lvl="3" rtl="0">
              <a:lnSpc>
                <a:spcPct val="100000"/>
              </a:lnSpc>
              <a:spcBef>
                <a:spcPts val="1600"/>
              </a:spcBef>
              <a:spcAft>
                <a:spcPts val="0"/>
              </a:spcAft>
              <a:buNone/>
              <a:defRPr sz="1800">
                <a:solidFill>
                  <a:schemeClr val="accent5"/>
                </a:solidFill>
                <a:latin typeface="Staatliches"/>
                <a:ea typeface="Staatliches"/>
                <a:cs typeface="Staatliches"/>
                <a:sym typeface="Staatliches"/>
              </a:defRPr>
            </a:lvl4pPr>
            <a:lvl5pPr lvl="4" rtl="0">
              <a:lnSpc>
                <a:spcPct val="100000"/>
              </a:lnSpc>
              <a:spcBef>
                <a:spcPts val="1600"/>
              </a:spcBef>
              <a:spcAft>
                <a:spcPts val="0"/>
              </a:spcAft>
              <a:buNone/>
              <a:defRPr sz="1800">
                <a:solidFill>
                  <a:schemeClr val="accent5"/>
                </a:solidFill>
                <a:latin typeface="Staatliches"/>
                <a:ea typeface="Staatliches"/>
                <a:cs typeface="Staatliches"/>
                <a:sym typeface="Staatliches"/>
              </a:defRPr>
            </a:lvl5pPr>
            <a:lvl6pPr lvl="5" rtl="0">
              <a:lnSpc>
                <a:spcPct val="100000"/>
              </a:lnSpc>
              <a:spcBef>
                <a:spcPts val="1600"/>
              </a:spcBef>
              <a:spcAft>
                <a:spcPts val="0"/>
              </a:spcAft>
              <a:buNone/>
              <a:defRPr sz="1800">
                <a:solidFill>
                  <a:schemeClr val="accent5"/>
                </a:solidFill>
                <a:latin typeface="Staatliches"/>
                <a:ea typeface="Staatliches"/>
                <a:cs typeface="Staatliches"/>
                <a:sym typeface="Staatliches"/>
              </a:defRPr>
            </a:lvl6pPr>
            <a:lvl7pPr lvl="6" rtl="0">
              <a:lnSpc>
                <a:spcPct val="100000"/>
              </a:lnSpc>
              <a:spcBef>
                <a:spcPts val="1600"/>
              </a:spcBef>
              <a:spcAft>
                <a:spcPts val="0"/>
              </a:spcAft>
              <a:buNone/>
              <a:defRPr sz="1800">
                <a:solidFill>
                  <a:schemeClr val="accent5"/>
                </a:solidFill>
                <a:latin typeface="Staatliches"/>
                <a:ea typeface="Staatliches"/>
                <a:cs typeface="Staatliches"/>
                <a:sym typeface="Staatliches"/>
              </a:defRPr>
            </a:lvl7pPr>
            <a:lvl8pPr lvl="7" rtl="0">
              <a:lnSpc>
                <a:spcPct val="100000"/>
              </a:lnSpc>
              <a:spcBef>
                <a:spcPts val="1600"/>
              </a:spcBef>
              <a:spcAft>
                <a:spcPts val="0"/>
              </a:spcAft>
              <a:buNone/>
              <a:defRPr sz="1800">
                <a:solidFill>
                  <a:schemeClr val="accent5"/>
                </a:solidFill>
                <a:latin typeface="Staatliches"/>
                <a:ea typeface="Staatliches"/>
                <a:cs typeface="Staatliches"/>
                <a:sym typeface="Staatliches"/>
              </a:defRPr>
            </a:lvl8pPr>
            <a:lvl9pPr lvl="8" rtl="0">
              <a:lnSpc>
                <a:spcPct val="100000"/>
              </a:lnSpc>
              <a:spcBef>
                <a:spcPts val="1600"/>
              </a:spcBef>
              <a:spcAft>
                <a:spcPts val="1600"/>
              </a:spcAft>
              <a:buNone/>
              <a:defRPr sz="1800">
                <a:solidFill>
                  <a:schemeClr val="accent5"/>
                </a:solidFill>
                <a:latin typeface="Staatliches"/>
                <a:ea typeface="Staatliches"/>
                <a:cs typeface="Staatliches"/>
                <a:sym typeface="Staatliches"/>
              </a:defRPr>
            </a:lvl9pPr>
          </a:lstStyle>
          <a:p>
            <a:endParaRPr/>
          </a:p>
        </p:txBody>
      </p:sp>
      <p:sp>
        <p:nvSpPr>
          <p:cNvPr id="44" name="Google Shape;44;p6"/>
          <p:cNvSpPr txBox="1">
            <a:spLocks noGrp="1"/>
          </p:cNvSpPr>
          <p:nvPr>
            <p:ph type="subTitle" idx="2"/>
          </p:nvPr>
        </p:nvSpPr>
        <p:spPr>
          <a:xfrm>
            <a:off x="5207350" y="1957850"/>
            <a:ext cx="2385000" cy="264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00">
                <a:solidFill>
                  <a:schemeClr val="accent5"/>
                </a:solidFill>
                <a:latin typeface="Staatliches"/>
                <a:ea typeface="Staatliches"/>
                <a:cs typeface="Staatliches"/>
                <a:sym typeface="Staatliches"/>
              </a:defRPr>
            </a:lvl1pPr>
            <a:lvl2pPr lvl="1" rtl="0">
              <a:lnSpc>
                <a:spcPct val="100000"/>
              </a:lnSpc>
              <a:spcBef>
                <a:spcPts val="1600"/>
              </a:spcBef>
              <a:spcAft>
                <a:spcPts val="0"/>
              </a:spcAft>
              <a:buNone/>
              <a:defRPr sz="1800">
                <a:solidFill>
                  <a:schemeClr val="accent5"/>
                </a:solidFill>
                <a:latin typeface="Staatliches"/>
                <a:ea typeface="Staatliches"/>
                <a:cs typeface="Staatliches"/>
                <a:sym typeface="Staatliches"/>
              </a:defRPr>
            </a:lvl2pPr>
            <a:lvl3pPr lvl="2" rtl="0">
              <a:lnSpc>
                <a:spcPct val="100000"/>
              </a:lnSpc>
              <a:spcBef>
                <a:spcPts val="1600"/>
              </a:spcBef>
              <a:spcAft>
                <a:spcPts val="0"/>
              </a:spcAft>
              <a:buNone/>
              <a:defRPr sz="1800">
                <a:solidFill>
                  <a:schemeClr val="accent5"/>
                </a:solidFill>
                <a:latin typeface="Staatliches"/>
                <a:ea typeface="Staatliches"/>
                <a:cs typeface="Staatliches"/>
                <a:sym typeface="Staatliches"/>
              </a:defRPr>
            </a:lvl3pPr>
            <a:lvl4pPr lvl="3" rtl="0">
              <a:lnSpc>
                <a:spcPct val="100000"/>
              </a:lnSpc>
              <a:spcBef>
                <a:spcPts val="1600"/>
              </a:spcBef>
              <a:spcAft>
                <a:spcPts val="0"/>
              </a:spcAft>
              <a:buNone/>
              <a:defRPr sz="1800">
                <a:solidFill>
                  <a:schemeClr val="accent5"/>
                </a:solidFill>
                <a:latin typeface="Staatliches"/>
                <a:ea typeface="Staatliches"/>
                <a:cs typeface="Staatliches"/>
                <a:sym typeface="Staatliches"/>
              </a:defRPr>
            </a:lvl4pPr>
            <a:lvl5pPr lvl="4" rtl="0">
              <a:lnSpc>
                <a:spcPct val="100000"/>
              </a:lnSpc>
              <a:spcBef>
                <a:spcPts val="1600"/>
              </a:spcBef>
              <a:spcAft>
                <a:spcPts val="0"/>
              </a:spcAft>
              <a:buNone/>
              <a:defRPr sz="1800">
                <a:solidFill>
                  <a:schemeClr val="accent5"/>
                </a:solidFill>
                <a:latin typeface="Staatliches"/>
                <a:ea typeface="Staatliches"/>
                <a:cs typeface="Staatliches"/>
                <a:sym typeface="Staatliches"/>
              </a:defRPr>
            </a:lvl5pPr>
            <a:lvl6pPr lvl="5" rtl="0">
              <a:lnSpc>
                <a:spcPct val="100000"/>
              </a:lnSpc>
              <a:spcBef>
                <a:spcPts val="1600"/>
              </a:spcBef>
              <a:spcAft>
                <a:spcPts val="0"/>
              </a:spcAft>
              <a:buNone/>
              <a:defRPr sz="1800">
                <a:solidFill>
                  <a:schemeClr val="accent5"/>
                </a:solidFill>
                <a:latin typeface="Staatliches"/>
                <a:ea typeface="Staatliches"/>
                <a:cs typeface="Staatliches"/>
                <a:sym typeface="Staatliches"/>
              </a:defRPr>
            </a:lvl6pPr>
            <a:lvl7pPr lvl="6" rtl="0">
              <a:lnSpc>
                <a:spcPct val="100000"/>
              </a:lnSpc>
              <a:spcBef>
                <a:spcPts val="1600"/>
              </a:spcBef>
              <a:spcAft>
                <a:spcPts val="0"/>
              </a:spcAft>
              <a:buNone/>
              <a:defRPr sz="1800">
                <a:solidFill>
                  <a:schemeClr val="accent5"/>
                </a:solidFill>
                <a:latin typeface="Staatliches"/>
                <a:ea typeface="Staatliches"/>
                <a:cs typeface="Staatliches"/>
                <a:sym typeface="Staatliches"/>
              </a:defRPr>
            </a:lvl7pPr>
            <a:lvl8pPr lvl="7" rtl="0">
              <a:lnSpc>
                <a:spcPct val="100000"/>
              </a:lnSpc>
              <a:spcBef>
                <a:spcPts val="1600"/>
              </a:spcBef>
              <a:spcAft>
                <a:spcPts val="0"/>
              </a:spcAft>
              <a:buNone/>
              <a:defRPr sz="1800">
                <a:solidFill>
                  <a:schemeClr val="accent5"/>
                </a:solidFill>
                <a:latin typeface="Staatliches"/>
                <a:ea typeface="Staatliches"/>
                <a:cs typeface="Staatliches"/>
                <a:sym typeface="Staatliches"/>
              </a:defRPr>
            </a:lvl8pPr>
            <a:lvl9pPr lvl="8" rtl="0">
              <a:lnSpc>
                <a:spcPct val="100000"/>
              </a:lnSpc>
              <a:spcBef>
                <a:spcPts val="1600"/>
              </a:spcBef>
              <a:spcAft>
                <a:spcPts val="1600"/>
              </a:spcAft>
              <a:buNone/>
              <a:defRPr sz="1800">
                <a:solidFill>
                  <a:schemeClr val="accent5"/>
                </a:solidFill>
                <a:latin typeface="Staatliches"/>
                <a:ea typeface="Staatliches"/>
                <a:cs typeface="Staatliches"/>
                <a:sym typeface="Staatliches"/>
              </a:defRPr>
            </a:lvl9pPr>
          </a:lstStyle>
          <a:p>
            <a:endParaRPr/>
          </a:p>
        </p:txBody>
      </p:sp>
      <p:sp>
        <p:nvSpPr>
          <p:cNvPr id="45" name="Google Shape;45;p6"/>
          <p:cNvSpPr txBox="1">
            <a:spLocks noGrp="1"/>
          </p:cNvSpPr>
          <p:nvPr>
            <p:ph type="subTitle" idx="3"/>
          </p:nvPr>
        </p:nvSpPr>
        <p:spPr>
          <a:xfrm>
            <a:off x="5207350" y="2118475"/>
            <a:ext cx="2887500" cy="57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None/>
              <a:defRPr sz="1200">
                <a:solidFill>
                  <a:schemeClr val="lt1"/>
                </a:solidFill>
              </a:defRPr>
            </a:lvl1pPr>
            <a:lvl2pPr lvl="1" rtl="0">
              <a:lnSpc>
                <a:spcPct val="100000"/>
              </a:lnSpc>
              <a:spcBef>
                <a:spcPts val="0"/>
              </a:spcBef>
              <a:spcAft>
                <a:spcPts val="0"/>
              </a:spcAft>
              <a:buClr>
                <a:schemeClr val="lt1"/>
              </a:buClr>
              <a:buSzPts val="1100"/>
              <a:buNone/>
              <a:defRPr>
                <a:solidFill>
                  <a:schemeClr val="lt1"/>
                </a:solidFill>
              </a:defRPr>
            </a:lvl2pPr>
            <a:lvl3pPr lvl="2" rtl="0">
              <a:lnSpc>
                <a:spcPct val="100000"/>
              </a:lnSpc>
              <a:spcBef>
                <a:spcPts val="0"/>
              </a:spcBef>
              <a:spcAft>
                <a:spcPts val="0"/>
              </a:spcAft>
              <a:buClr>
                <a:schemeClr val="lt1"/>
              </a:buClr>
              <a:buSzPts val="1100"/>
              <a:buNone/>
              <a:defRPr>
                <a:solidFill>
                  <a:schemeClr val="lt1"/>
                </a:solidFill>
              </a:defRPr>
            </a:lvl3pPr>
            <a:lvl4pPr lvl="3" rtl="0">
              <a:lnSpc>
                <a:spcPct val="100000"/>
              </a:lnSpc>
              <a:spcBef>
                <a:spcPts val="0"/>
              </a:spcBef>
              <a:spcAft>
                <a:spcPts val="0"/>
              </a:spcAft>
              <a:buClr>
                <a:schemeClr val="lt1"/>
              </a:buClr>
              <a:buSzPts val="1100"/>
              <a:buNone/>
              <a:defRPr>
                <a:solidFill>
                  <a:schemeClr val="lt1"/>
                </a:solidFill>
              </a:defRPr>
            </a:lvl4pPr>
            <a:lvl5pPr lvl="4" rtl="0">
              <a:lnSpc>
                <a:spcPct val="100000"/>
              </a:lnSpc>
              <a:spcBef>
                <a:spcPts val="0"/>
              </a:spcBef>
              <a:spcAft>
                <a:spcPts val="0"/>
              </a:spcAft>
              <a:buClr>
                <a:schemeClr val="lt1"/>
              </a:buClr>
              <a:buSzPts val="1100"/>
              <a:buNone/>
              <a:defRPr>
                <a:solidFill>
                  <a:schemeClr val="lt1"/>
                </a:solidFill>
              </a:defRPr>
            </a:lvl5pPr>
            <a:lvl6pPr lvl="5" rtl="0">
              <a:lnSpc>
                <a:spcPct val="100000"/>
              </a:lnSpc>
              <a:spcBef>
                <a:spcPts val="0"/>
              </a:spcBef>
              <a:spcAft>
                <a:spcPts val="0"/>
              </a:spcAft>
              <a:buClr>
                <a:schemeClr val="lt1"/>
              </a:buClr>
              <a:buSzPts val="1100"/>
              <a:buNone/>
              <a:defRPr>
                <a:solidFill>
                  <a:schemeClr val="lt1"/>
                </a:solidFill>
              </a:defRPr>
            </a:lvl6pPr>
            <a:lvl7pPr lvl="6" rtl="0">
              <a:lnSpc>
                <a:spcPct val="100000"/>
              </a:lnSpc>
              <a:spcBef>
                <a:spcPts val="0"/>
              </a:spcBef>
              <a:spcAft>
                <a:spcPts val="0"/>
              </a:spcAft>
              <a:buClr>
                <a:schemeClr val="lt1"/>
              </a:buClr>
              <a:buSzPts val="1100"/>
              <a:buNone/>
              <a:defRPr>
                <a:solidFill>
                  <a:schemeClr val="lt1"/>
                </a:solidFill>
              </a:defRPr>
            </a:lvl7pPr>
            <a:lvl8pPr lvl="7" rtl="0">
              <a:lnSpc>
                <a:spcPct val="100000"/>
              </a:lnSpc>
              <a:spcBef>
                <a:spcPts val="0"/>
              </a:spcBef>
              <a:spcAft>
                <a:spcPts val="0"/>
              </a:spcAft>
              <a:buClr>
                <a:schemeClr val="lt1"/>
              </a:buClr>
              <a:buSzPts val="1100"/>
              <a:buNone/>
              <a:defRPr>
                <a:solidFill>
                  <a:schemeClr val="lt1"/>
                </a:solidFill>
              </a:defRPr>
            </a:lvl8pPr>
            <a:lvl9pPr lvl="8" rtl="0">
              <a:lnSpc>
                <a:spcPct val="100000"/>
              </a:lnSpc>
              <a:spcBef>
                <a:spcPts val="0"/>
              </a:spcBef>
              <a:spcAft>
                <a:spcPts val="0"/>
              </a:spcAft>
              <a:buClr>
                <a:schemeClr val="lt1"/>
              </a:buClr>
              <a:buSzPts val="1100"/>
              <a:buNone/>
              <a:defRPr>
                <a:solidFill>
                  <a:schemeClr val="lt1"/>
                </a:solidFill>
              </a:defRPr>
            </a:lvl9pPr>
          </a:lstStyle>
          <a:p>
            <a:endParaRPr/>
          </a:p>
        </p:txBody>
      </p:sp>
      <p:sp>
        <p:nvSpPr>
          <p:cNvPr id="46" name="Google Shape;46;p6"/>
          <p:cNvSpPr txBox="1">
            <a:spLocks noGrp="1"/>
          </p:cNvSpPr>
          <p:nvPr>
            <p:ph type="subTitle" idx="4"/>
          </p:nvPr>
        </p:nvSpPr>
        <p:spPr>
          <a:xfrm>
            <a:off x="5207350" y="3977375"/>
            <a:ext cx="2887500" cy="57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None/>
              <a:defRPr sz="1200">
                <a:solidFill>
                  <a:schemeClr val="lt1"/>
                </a:solidFill>
              </a:defRPr>
            </a:lvl1pPr>
            <a:lvl2pPr lvl="1" rtl="0">
              <a:lnSpc>
                <a:spcPct val="100000"/>
              </a:lnSpc>
              <a:spcBef>
                <a:spcPts val="0"/>
              </a:spcBef>
              <a:spcAft>
                <a:spcPts val="0"/>
              </a:spcAft>
              <a:buClr>
                <a:schemeClr val="lt1"/>
              </a:buClr>
              <a:buSzPts val="1100"/>
              <a:buNone/>
              <a:defRPr>
                <a:solidFill>
                  <a:schemeClr val="lt1"/>
                </a:solidFill>
              </a:defRPr>
            </a:lvl2pPr>
            <a:lvl3pPr lvl="2" rtl="0">
              <a:lnSpc>
                <a:spcPct val="100000"/>
              </a:lnSpc>
              <a:spcBef>
                <a:spcPts val="0"/>
              </a:spcBef>
              <a:spcAft>
                <a:spcPts val="0"/>
              </a:spcAft>
              <a:buClr>
                <a:schemeClr val="lt1"/>
              </a:buClr>
              <a:buSzPts val="1100"/>
              <a:buNone/>
              <a:defRPr>
                <a:solidFill>
                  <a:schemeClr val="lt1"/>
                </a:solidFill>
              </a:defRPr>
            </a:lvl3pPr>
            <a:lvl4pPr lvl="3" rtl="0">
              <a:lnSpc>
                <a:spcPct val="100000"/>
              </a:lnSpc>
              <a:spcBef>
                <a:spcPts val="0"/>
              </a:spcBef>
              <a:spcAft>
                <a:spcPts val="0"/>
              </a:spcAft>
              <a:buClr>
                <a:schemeClr val="lt1"/>
              </a:buClr>
              <a:buSzPts val="1100"/>
              <a:buNone/>
              <a:defRPr>
                <a:solidFill>
                  <a:schemeClr val="lt1"/>
                </a:solidFill>
              </a:defRPr>
            </a:lvl4pPr>
            <a:lvl5pPr lvl="4" rtl="0">
              <a:lnSpc>
                <a:spcPct val="100000"/>
              </a:lnSpc>
              <a:spcBef>
                <a:spcPts val="0"/>
              </a:spcBef>
              <a:spcAft>
                <a:spcPts val="0"/>
              </a:spcAft>
              <a:buClr>
                <a:schemeClr val="lt1"/>
              </a:buClr>
              <a:buSzPts val="1100"/>
              <a:buNone/>
              <a:defRPr>
                <a:solidFill>
                  <a:schemeClr val="lt1"/>
                </a:solidFill>
              </a:defRPr>
            </a:lvl5pPr>
            <a:lvl6pPr lvl="5" rtl="0">
              <a:lnSpc>
                <a:spcPct val="100000"/>
              </a:lnSpc>
              <a:spcBef>
                <a:spcPts val="0"/>
              </a:spcBef>
              <a:spcAft>
                <a:spcPts val="0"/>
              </a:spcAft>
              <a:buClr>
                <a:schemeClr val="lt1"/>
              </a:buClr>
              <a:buSzPts val="1100"/>
              <a:buNone/>
              <a:defRPr>
                <a:solidFill>
                  <a:schemeClr val="lt1"/>
                </a:solidFill>
              </a:defRPr>
            </a:lvl6pPr>
            <a:lvl7pPr lvl="6" rtl="0">
              <a:lnSpc>
                <a:spcPct val="100000"/>
              </a:lnSpc>
              <a:spcBef>
                <a:spcPts val="0"/>
              </a:spcBef>
              <a:spcAft>
                <a:spcPts val="0"/>
              </a:spcAft>
              <a:buClr>
                <a:schemeClr val="lt1"/>
              </a:buClr>
              <a:buSzPts val="1100"/>
              <a:buNone/>
              <a:defRPr>
                <a:solidFill>
                  <a:schemeClr val="lt1"/>
                </a:solidFill>
              </a:defRPr>
            </a:lvl7pPr>
            <a:lvl8pPr lvl="7" rtl="0">
              <a:lnSpc>
                <a:spcPct val="100000"/>
              </a:lnSpc>
              <a:spcBef>
                <a:spcPts val="0"/>
              </a:spcBef>
              <a:spcAft>
                <a:spcPts val="0"/>
              </a:spcAft>
              <a:buClr>
                <a:schemeClr val="lt1"/>
              </a:buClr>
              <a:buSzPts val="1100"/>
              <a:buNone/>
              <a:defRPr>
                <a:solidFill>
                  <a:schemeClr val="lt1"/>
                </a:solidFill>
              </a:defRPr>
            </a:lvl8pPr>
            <a:lvl9pPr lvl="8" rtl="0">
              <a:lnSpc>
                <a:spcPct val="100000"/>
              </a:lnSpc>
              <a:spcBef>
                <a:spcPts val="0"/>
              </a:spcBef>
              <a:spcAft>
                <a:spcPts val="0"/>
              </a:spcAft>
              <a:buClr>
                <a:schemeClr val="lt1"/>
              </a:buClr>
              <a:buSzPts val="1100"/>
              <a:buNone/>
              <a:defRPr>
                <a:solidFill>
                  <a:schemeClr val="lt1"/>
                </a:solidFill>
              </a:defRPr>
            </a:lvl9pPr>
          </a:lstStyle>
          <a:p>
            <a:endParaRPr/>
          </a:p>
        </p:txBody>
      </p:sp>
      <p:sp>
        <p:nvSpPr>
          <p:cNvPr id="47" name="Google Shape;47;p6"/>
          <p:cNvSpPr/>
          <p:nvPr/>
        </p:nvSpPr>
        <p:spPr>
          <a:xfrm>
            <a:off x="0" y="3687000"/>
            <a:ext cx="1637400" cy="14565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txBox="1">
            <a:spLocks noGrp="1"/>
          </p:cNvSpPr>
          <p:nvPr>
            <p:ph type="ctrTitle"/>
          </p:nvPr>
        </p:nvSpPr>
        <p:spPr>
          <a:xfrm>
            <a:off x="948600" y="360643"/>
            <a:ext cx="7264500" cy="504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2400"/>
              <a:buNone/>
              <a:defRPr>
                <a:solidFill>
                  <a:schemeClr val="accent5"/>
                </a:solidFill>
              </a:defRPr>
            </a:lvl1pPr>
            <a:lvl2pPr lvl="1"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2pPr>
            <a:lvl3pPr lvl="2"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3pPr>
            <a:lvl4pPr lvl="3"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4pPr>
            <a:lvl5pPr lvl="4"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5pPr>
            <a:lvl6pPr lvl="5"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6pPr>
            <a:lvl7pPr lvl="6"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7pPr>
            <a:lvl8pPr lvl="7"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8pPr>
            <a:lvl9pPr lvl="8"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9pPr>
          </a:lstStyle>
          <a:p>
            <a:endParaRPr/>
          </a:p>
        </p:txBody>
      </p:sp>
      <p:sp>
        <p:nvSpPr>
          <p:cNvPr id="49" name="Google Shape;49;p6"/>
          <p:cNvSpPr txBox="1">
            <a:spLocks noGrp="1"/>
          </p:cNvSpPr>
          <p:nvPr>
            <p:ph type="subTitle" idx="5"/>
          </p:nvPr>
        </p:nvSpPr>
        <p:spPr>
          <a:xfrm>
            <a:off x="1455675" y="3796625"/>
            <a:ext cx="2661600" cy="30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00">
                <a:solidFill>
                  <a:schemeClr val="accent5"/>
                </a:solidFill>
                <a:latin typeface="Staatliches"/>
                <a:ea typeface="Staatliches"/>
                <a:cs typeface="Staatliches"/>
                <a:sym typeface="Staatliches"/>
              </a:defRPr>
            </a:lvl1pPr>
            <a:lvl2pPr lvl="1" rtl="0">
              <a:lnSpc>
                <a:spcPct val="100000"/>
              </a:lnSpc>
              <a:spcBef>
                <a:spcPts val="1600"/>
              </a:spcBef>
              <a:spcAft>
                <a:spcPts val="0"/>
              </a:spcAft>
              <a:buNone/>
              <a:defRPr sz="1800">
                <a:solidFill>
                  <a:schemeClr val="accent5"/>
                </a:solidFill>
                <a:latin typeface="Staatliches"/>
                <a:ea typeface="Staatliches"/>
                <a:cs typeface="Staatliches"/>
                <a:sym typeface="Staatliches"/>
              </a:defRPr>
            </a:lvl2pPr>
            <a:lvl3pPr lvl="2" rtl="0">
              <a:lnSpc>
                <a:spcPct val="100000"/>
              </a:lnSpc>
              <a:spcBef>
                <a:spcPts val="1600"/>
              </a:spcBef>
              <a:spcAft>
                <a:spcPts val="0"/>
              </a:spcAft>
              <a:buNone/>
              <a:defRPr sz="1800">
                <a:solidFill>
                  <a:schemeClr val="accent5"/>
                </a:solidFill>
                <a:latin typeface="Staatliches"/>
                <a:ea typeface="Staatliches"/>
                <a:cs typeface="Staatliches"/>
                <a:sym typeface="Staatliches"/>
              </a:defRPr>
            </a:lvl3pPr>
            <a:lvl4pPr lvl="3" rtl="0">
              <a:lnSpc>
                <a:spcPct val="100000"/>
              </a:lnSpc>
              <a:spcBef>
                <a:spcPts val="1600"/>
              </a:spcBef>
              <a:spcAft>
                <a:spcPts val="0"/>
              </a:spcAft>
              <a:buNone/>
              <a:defRPr sz="1800">
                <a:solidFill>
                  <a:schemeClr val="accent5"/>
                </a:solidFill>
                <a:latin typeface="Staatliches"/>
                <a:ea typeface="Staatliches"/>
                <a:cs typeface="Staatliches"/>
                <a:sym typeface="Staatliches"/>
              </a:defRPr>
            </a:lvl4pPr>
            <a:lvl5pPr lvl="4" rtl="0">
              <a:lnSpc>
                <a:spcPct val="100000"/>
              </a:lnSpc>
              <a:spcBef>
                <a:spcPts val="1600"/>
              </a:spcBef>
              <a:spcAft>
                <a:spcPts val="0"/>
              </a:spcAft>
              <a:buNone/>
              <a:defRPr sz="1800">
                <a:solidFill>
                  <a:schemeClr val="accent5"/>
                </a:solidFill>
                <a:latin typeface="Staatliches"/>
                <a:ea typeface="Staatliches"/>
                <a:cs typeface="Staatliches"/>
                <a:sym typeface="Staatliches"/>
              </a:defRPr>
            </a:lvl5pPr>
            <a:lvl6pPr lvl="5" rtl="0">
              <a:lnSpc>
                <a:spcPct val="100000"/>
              </a:lnSpc>
              <a:spcBef>
                <a:spcPts val="1600"/>
              </a:spcBef>
              <a:spcAft>
                <a:spcPts val="0"/>
              </a:spcAft>
              <a:buNone/>
              <a:defRPr sz="1800">
                <a:solidFill>
                  <a:schemeClr val="accent5"/>
                </a:solidFill>
                <a:latin typeface="Staatliches"/>
                <a:ea typeface="Staatliches"/>
                <a:cs typeface="Staatliches"/>
                <a:sym typeface="Staatliches"/>
              </a:defRPr>
            </a:lvl6pPr>
            <a:lvl7pPr lvl="6" rtl="0">
              <a:lnSpc>
                <a:spcPct val="100000"/>
              </a:lnSpc>
              <a:spcBef>
                <a:spcPts val="1600"/>
              </a:spcBef>
              <a:spcAft>
                <a:spcPts val="0"/>
              </a:spcAft>
              <a:buNone/>
              <a:defRPr sz="1800">
                <a:solidFill>
                  <a:schemeClr val="accent5"/>
                </a:solidFill>
                <a:latin typeface="Staatliches"/>
                <a:ea typeface="Staatliches"/>
                <a:cs typeface="Staatliches"/>
                <a:sym typeface="Staatliches"/>
              </a:defRPr>
            </a:lvl7pPr>
            <a:lvl8pPr lvl="7" rtl="0">
              <a:lnSpc>
                <a:spcPct val="100000"/>
              </a:lnSpc>
              <a:spcBef>
                <a:spcPts val="1600"/>
              </a:spcBef>
              <a:spcAft>
                <a:spcPts val="0"/>
              </a:spcAft>
              <a:buNone/>
              <a:defRPr sz="1800">
                <a:solidFill>
                  <a:schemeClr val="accent5"/>
                </a:solidFill>
                <a:latin typeface="Staatliches"/>
                <a:ea typeface="Staatliches"/>
                <a:cs typeface="Staatliches"/>
                <a:sym typeface="Staatliches"/>
              </a:defRPr>
            </a:lvl8pPr>
            <a:lvl9pPr lvl="8" rtl="0">
              <a:lnSpc>
                <a:spcPct val="100000"/>
              </a:lnSpc>
              <a:spcBef>
                <a:spcPts val="1600"/>
              </a:spcBef>
              <a:spcAft>
                <a:spcPts val="1600"/>
              </a:spcAft>
              <a:buNone/>
              <a:defRPr sz="1800">
                <a:solidFill>
                  <a:schemeClr val="accent5"/>
                </a:solidFill>
                <a:latin typeface="Staatliches"/>
                <a:ea typeface="Staatliches"/>
                <a:cs typeface="Staatliches"/>
                <a:sym typeface="Staatliches"/>
              </a:defRPr>
            </a:lvl9pPr>
          </a:lstStyle>
          <a:p>
            <a:endParaRPr/>
          </a:p>
        </p:txBody>
      </p:sp>
      <p:sp>
        <p:nvSpPr>
          <p:cNvPr id="50" name="Google Shape;50;p6"/>
          <p:cNvSpPr txBox="1">
            <a:spLocks noGrp="1"/>
          </p:cNvSpPr>
          <p:nvPr>
            <p:ph type="subTitle" idx="6"/>
          </p:nvPr>
        </p:nvSpPr>
        <p:spPr>
          <a:xfrm>
            <a:off x="1455675" y="1957850"/>
            <a:ext cx="2385000" cy="264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00">
                <a:solidFill>
                  <a:schemeClr val="accent5"/>
                </a:solidFill>
                <a:latin typeface="Staatliches"/>
                <a:ea typeface="Staatliches"/>
                <a:cs typeface="Staatliches"/>
                <a:sym typeface="Staatliches"/>
              </a:defRPr>
            </a:lvl1pPr>
            <a:lvl2pPr lvl="1" rtl="0">
              <a:lnSpc>
                <a:spcPct val="100000"/>
              </a:lnSpc>
              <a:spcBef>
                <a:spcPts val="1600"/>
              </a:spcBef>
              <a:spcAft>
                <a:spcPts val="0"/>
              </a:spcAft>
              <a:buNone/>
              <a:defRPr sz="1800">
                <a:solidFill>
                  <a:schemeClr val="accent5"/>
                </a:solidFill>
                <a:latin typeface="Staatliches"/>
                <a:ea typeface="Staatliches"/>
                <a:cs typeface="Staatliches"/>
                <a:sym typeface="Staatliches"/>
              </a:defRPr>
            </a:lvl2pPr>
            <a:lvl3pPr lvl="2" rtl="0">
              <a:lnSpc>
                <a:spcPct val="100000"/>
              </a:lnSpc>
              <a:spcBef>
                <a:spcPts val="1600"/>
              </a:spcBef>
              <a:spcAft>
                <a:spcPts val="0"/>
              </a:spcAft>
              <a:buNone/>
              <a:defRPr sz="1800">
                <a:solidFill>
                  <a:schemeClr val="accent5"/>
                </a:solidFill>
                <a:latin typeface="Staatliches"/>
                <a:ea typeface="Staatliches"/>
                <a:cs typeface="Staatliches"/>
                <a:sym typeface="Staatliches"/>
              </a:defRPr>
            </a:lvl3pPr>
            <a:lvl4pPr lvl="3" rtl="0">
              <a:lnSpc>
                <a:spcPct val="100000"/>
              </a:lnSpc>
              <a:spcBef>
                <a:spcPts val="1600"/>
              </a:spcBef>
              <a:spcAft>
                <a:spcPts val="0"/>
              </a:spcAft>
              <a:buNone/>
              <a:defRPr sz="1800">
                <a:solidFill>
                  <a:schemeClr val="accent5"/>
                </a:solidFill>
                <a:latin typeface="Staatliches"/>
                <a:ea typeface="Staatliches"/>
                <a:cs typeface="Staatliches"/>
                <a:sym typeface="Staatliches"/>
              </a:defRPr>
            </a:lvl4pPr>
            <a:lvl5pPr lvl="4" rtl="0">
              <a:lnSpc>
                <a:spcPct val="100000"/>
              </a:lnSpc>
              <a:spcBef>
                <a:spcPts val="1600"/>
              </a:spcBef>
              <a:spcAft>
                <a:spcPts val="0"/>
              </a:spcAft>
              <a:buNone/>
              <a:defRPr sz="1800">
                <a:solidFill>
                  <a:schemeClr val="accent5"/>
                </a:solidFill>
                <a:latin typeface="Staatliches"/>
                <a:ea typeface="Staatliches"/>
                <a:cs typeface="Staatliches"/>
                <a:sym typeface="Staatliches"/>
              </a:defRPr>
            </a:lvl5pPr>
            <a:lvl6pPr lvl="5" rtl="0">
              <a:lnSpc>
                <a:spcPct val="100000"/>
              </a:lnSpc>
              <a:spcBef>
                <a:spcPts val="1600"/>
              </a:spcBef>
              <a:spcAft>
                <a:spcPts val="0"/>
              </a:spcAft>
              <a:buNone/>
              <a:defRPr sz="1800">
                <a:solidFill>
                  <a:schemeClr val="accent5"/>
                </a:solidFill>
                <a:latin typeface="Staatliches"/>
                <a:ea typeface="Staatliches"/>
                <a:cs typeface="Staatliches"/>
                <a:sym typeface="Staatliches"/>
              </a:defRPr>
            </a:lvl6pPr>
            <a:lvl7pPr lvl="6" rtl="0">
              <a:lnSpc>
                <a:spcPct val="100000"/>
              </a:lnSpc>
              <a:spcBef>
                <a:spcPts val="1600"/>
              </a:spcBef>
              <a:spcAft>
                <a:spcPts val="0"/>
              </a:spcAft>
              <a:buNone/>
              <a:defRPr sz="1800">
                <a:solidFill>
                  <a:schemeClr val="accent5"/>
                </a:solidFill>
                <a:latin typeface="Staatliches"/>
                <a:ea typeface="Staatliches"/>
                <a:cs typeface="Staatliches"/>
                <a:sym typeface="Staatliches"/>
              </a:defRPr>
            </a:lvl7pPr>
            <a:lvl8pPr lvl="7" rtl="0">
              <a:lnSpc>
                <a:spcPct val="100000"/>
              </a:lnSpc>
              <a:spcBef>
                <a:spcPts val="1600"/>
              </a:spcBef>
              <a:spcAft>
                <a:spcPts val="0"/>
              </a:spcAft>
              <a:buNone/>
              <a:defRPr sz="1800">
                <a:solidFill>
                  <a:schemeClr val="accent5"/>
                </a:solidFill>
                <a:latin typeface="Staatliches"/>
                <a:ea typeface="Staatliches"/>
                <a:cs typeface="Staatliches"/>
                <a:sym typeface="Staatliches"/>
              </a:defRPr>
            </a:lvl8pPr>
            <a:lvl9pPr lvl="8" rtl="0">
              <a:lnSpc>
                <a:spcPct val="100000"/>
              </a:lnSpc>
              <a:spcBef>
                <a:spcPts val="1600"/>
              </a:spcBef>
              <a:spcAft>
                <a:spcPts val="1600"/>
              </a:spcAft>
              <a:buNone/>
              <a:defRPr sz="1800">
                <a:solidFill>
                  <a:schemeClr val="accent5"/>
                </a:solidFill>
                <a:latin typeface="Staatliches"/>
                <a:ea typeface="Staatliches"/>
                <a:cs typeface="Staatliches"/>
                <a:sym typeface="Staatliches"/>
              </a:defRPr>
            </a:lvl9pPr>
          </a:lstStyle>
          <a:p>
            <a:endParaRPr/>
          </a:p>
        </p:txBody>
      </p:sp>
      <p:sp>
        <p:nvSpPr>
          <p:cNvPr id="51" name="Google Shape;51;p6"/>
          <p:cNvSpPr txBox="1">
            <a:spLocks noGrp="1"/>
          </p:cNvSpPr>
          <p:nvPr>
            <p:ph type="subTitle" idx="7"/>
          </p:nvPr>
        </p:nvSpPr>
        <p:spPr>
          <a:xfrm>
            <a:off x="1455675" y="2118475"/>
            <a:ext cx="2887500" cy="57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None/>
              <a:defRPr sz="1200">
                <a:solidFill>
                  <a:schemeClr val="lt1"/>
                </a:solidFill>
              </a:defRPr>
            </a:lvl1pPr>
            <a:lvl2pPr lvl="1" rtl="0">
              <a:lnSpc>
                <a:spcPct val="100000"/>
              </a:lnSpc>
              <a:spcBef>
                <a:spcPts val="0"/>
              </a:spcBef>
              <a:spcAft>
                <a:spcPts val="0"/>
              </a:spcAft>
              <a:buClr>
                <a:schemeClr val="lt1"/>
              </a:buClr>
              <a:buSzPts val="1100"/>
              <a:buNone/>
              <a:defRPr>
                <a:solidFill>
                  <a:schemeClr val="lt1"/>
                </a:solidFill>
              </a:defRPr>
            </a:lvl2pPr>
            <a:lvl3pPr lvl="2" rtl="0">
              <a:lnSpc>
                <a:spcPct val="100000"/>
              </a:lnSpc>
              <a:spcBef>
                <a:spcPts val="0"/>
              </a:spcBef>
              <a:spcAft>
                <a:spcPts val="0"/>
              </a:spcAft>
              <a:buClr>
                <a:schemeClr val="lt1"/>
              </a:buClr>
              <a:buSzPts val="1100"/>
              <a:buNone/>
              <a:defRPr>
                <a:solidFill>
                  <a:schemeClr val="lt1"/>
                </a:solidFill>
              </a:defRPr>
            </a:lvl3pPr>
            <a:lvl4pPr lvl="3" rtl="0">
              <a:lnSpc>
                <a:spcPct val="100000"/>
              </a:lnSpc>
              <a:spcBef>
                <a:spcPts val="0"/>
              </a:spcBef>
              <a:spcAft>
                <a:spcPts val="0"/>
              </a:spcAft>
              <a:buClr>
                <a:schemeClr val="lt1"/>
              </a:buClr>
              <a:buSzPts val="1100"/>
              <a:buNone/>
              <a:defRPr>
                <a:solidFill>
                  <a:schemeClr val="lt1"/>
                </a:solidFill>
              </a:defRPr>
            </a:lvl4pPr>
            <a:lvl5pPr lvl="4" rtl="0">
              <a:lnSpc>
                <a:spcPct val="100000"/>
              </a:lnSpc>
              <a:spcBef>
                <a:spcPts val="0"/>
              </a:spcBef>
              <a:spcAft>
                <a:spcPts val="0"/>
              </a:spcAft>
              <a:buClr>
                <a:schemeClr val="lt1"/>
              </a:buClr>
              <a:buSzPts val="1100"/>
              <a:buNone/>
              <a:defRPr>
                <a:solidFill>
                  <a:schemeClr val="lt1"/>
                </a:solidFill>
              </a:defRPr>
            </a:lvl5pPr>
            <a:lvl6pPr lvl="5" rtl="0">
              <a:lnSpc>
                <a:spcPct val="100000"/>
              </a:lnSpc>
              <a:spcBef>
                <a:spcPts val="0"/>
              </a:spcBef>
              <a:spcAft>
                <a:spcPts val="0"/>
              </a:spcAft>
              <a:buClr>
                <a:schemeClr val="lt1"/>
              </a:buClr>
              <a:buSzPts val="1100"/>
              <a:buNone/>
              <a:defRPr>
                <a:solidFill>
                  <a:schemeClr val="lt1"/>
                </a:solidFill>
              </a:defRPr>
            </a:lvl6pPr>
            <a:lvl7pPr lvl="6" rtl="0">
              <a:lnSpc>
                <a:spcPct val="100000"/>
              </a:lnSpc>
              <a:spcBef>
                <a:spcPts val="0"/>
              </a:spcBef>
              <a:spcAft>
                <a:spcPts val="0"/>
              </a:spcAft>
              <a:buClr>
                <a:schemeClr val="lt1"/>
              </a:buClr>
              <a:buSzPts val="1100"/>
              <a:buNone/>
              <a:defRPr>
                <a:solidFill>
                  <a:schemeClr val="lt1"/>
                </a:solidFill>
              </a:defRPr>
            </a:lvl7pPr>
            <a:lvl8pPr lvl="7" rtl="0">
              <a:lnSpc>
                <a:spcPct val="100000"/>
              </a:lnSpc>
              <a:spcBef>
                <a:spcPts val="0"/>
              </a:spcBef>
              <a:spcAft>
                <a:spcPts val="0"/>
              </a:spcAft>
              <a:buClr>
                <a:schemeClr val="lt1"/>
              </a:buClr>
              <a:buSzPts val="1100"/>
              <a:buNone/>
              <a:defRPr>
                <a:solidFill>
                  <a:schemeClr val="lt1"/>
                </a:solidFill>
              </a:defRPr>
            </a:lvl8pPr>
            <a:lvl9pPr lvl="8" rtl="0">
              <a:lnSpc>
                <a:spcPct val="100000"/>
              </a:lnSpc>
              <a:spcBef>
                <a:spcPts val="0"/>
              </a:spcBef>
              <a:spcAft>
                <a:spcPts val="0"/>
              </a:spcAft>
              <a:buClr>
                <a:schemeClr val="lt1"/>
              </a:buClr>
              <a:buSzPts val="1100"/>
              <a:buNone/>
              <a:defRPr>
                <a:solidFill>
                  <a:schemeClr val="lt1"/>
                </a:solidFill>
              </a:defRPr>
            </a:lvl9pPr>
          </a:lstStyle>
          <a:p>
            <a:endParaRPr/>
          </a:p>
        </p:txBody>
      </p:sp>
      <p:sp>
        <p:nvSpPr>
          <p:cNvPr id="52" name="Google Shape;52;p6"/>
          <p:cNvSpPr txBox="1">
            <a:spLocks noGrp="1"/>
          </p:cNvSpPr>
          <p:nvPr>
            <p:ph type="subTitle" idx="8"/>
          </p:nvPr>
        </p:nvSpPr>
        <p:spPr>
          <a:xfrm>
            <a:off x="1455675" y="3977375"/>
            <a:ext cx="2887500" cy="57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None/>
              <a:defRPr sz="1200">
                <a:solidFill>
                  <a:schemeClr val="lt1"/>
                </a:solidFill>
              </a:defRPr>
            </a:lvl1pPr>
            <a:lvl2pPr lvl="1" rtl="0">
              <a:lnSpc>
                <a:spcPct val="100000"/>
              </a:lnSpc>
              <a:spcBef>
                <a:spcPts val="0"/>
              </a:spcBef>
              <a:spcAft>
                <a:spcPts val="0"/>
              </a:spcAft>
              <a:buClr>
                <a:schemeClr val="lt1"/>
              </a:buClr>
              <a:buSzPts val="1100"/>
              <a:buNone/>
              <a:defRPr>
                <a:solidFill>
                  <a:schemeClr val="lt1"/>
                </a:solidFill>
              </a:defRPr>
            </a:lvl2pPr>
            <a:lvl3pPr lvl="2" rtl="0">
              <a:lnSpc>
                <a:spcPct val="100000"/>
              </a:lnSpc>
              <a:spcBef>
                <a:spcPts val="0"/>
              </a:spcBef>
              <a:spcAft>
                <a:spcPts val="0"/>
              </a:spcAft>
              <a:buClr>
                <a:schemeClr val="lt1"/>
              </a:buClr>
              <a:buSzPts val="1100"/>
              <a:buNone/>
              <a:defRPr>
                <a:solidFill>
                  <a:schemeClr val="lt1"/>
                </a:solidFill>
              </a:defRPr>
            </a:lvl3pPr>
            <a:lvl4pPr lvl="3" rtl="0">
              <a:lnSpc>
                <a:spcPct val="100000"/>
              </a:lnSpc>
              <a:spcBef>
                <a:spcPts val="0"/>
              </a:spcBef>
              <a:spcAft>
                <a:spcPts val="0"/>
              </a:spcAft>
              <a:buClr>
                <a:schemeClr val="lt1"/>
              </a:buClr>
              <a:buSzPts val="1100"/>
              <a:buNone/>
              <a:defRPr>
                <a:solidFill>
                  <a:schemeClr val="lt1"/>
                </a:solidFill>
              </a:defRPr>
            </a:lvl4pPr>
            <a:lvl5pPr lvl="4" rtl="0">
              <a:lnSpc>
                <a:spcPct val="100000"/>
              </a:lnSpc>
              <a:spcBef>
                <a:spcPts val="0"/>
              </a:spcBef>
              <a:spcAft>
                <a:spcPts val="0"/>
              </a:spcAft>
              <a:buClr>
                <a:schemeClr val="lt1"/>
              </a:buClr>
              <a:buSzPts val="1100"/>
              <a:buNone/>
              <a:defRPr>
                <a:solidFill>
                  <a:schemeClr val="lt1"/>
                </a:solidFill>
              </a:defRPr>
            </a:lvl5pPr>
            <a:lvl6pPr lvl="5" rtl="0">
              <a:lnSpc>
                <a:spcPct val="100000"/>
              </a:lnSpc>
              <a:spcBef>
                <a:spcPts val="0"/>
              </a:spcBef>
              <a:spcAft>
                <a:spcPts val="0"/>
              </a:spcAft>
              <a:buClr>
                <a:schemeClr val="lt1"/>
              </a:buClr>
              <a:buSzPts val="1100"/>
              <a:buNone/>
              <a:defRPr>
                <a:solidFill>
                  <a:schemeClr val="lt1"/>
                </a:solidFill>
              </a:defRPr>
            </a:lvl6pPr>
            <a:lvl7pPr lvl="6" rtl="0">
              <a:lnSpc>
                <a:spcPct val="100000"/>
              </a:lnSpc>
              <a:spcBef>
                <a:spcPts val="0"/>
              </a:spcBef>
              <a:spcAft>
                <a:spcPts val="0"/>
              </a:spcAft>
              <a:buClr>
                <a:schemeClr val="lt1"/>
              </a:buClr>
              <a:buSzPts val="1100"/>
              <a:buNone/>
              <a:defRPr>
                <a:solidFill>
                  <a:schemeClr val="lt1"/>
                </a:solidFill>
              </a:defRPr>
            </a:lvl7pPr>
            <a:lvl8pPr lvl="7" rtl="0">
              <a:lnSpc>
                <a:spcPct val="100000"/>
              </a:lnSpc>
              <a:spcBef>
                <a:spcPts val="0"/>
              </a:spcBef>
              <a:spcAft>
                <a:spcPts val="0"/>
              </a:spcAft>
              <a:buClr>
                <a:schemeClr val="lt1"/>
              </a:buClr>
              <a:buSzPts val="1100"/>
              <a:buNone/>
              <a:defRPr>
                <a:solidFill>
                  <a:schemeClr val="lt1"/>
                </a:solidFill>
              </a:defRPr>
            </a:lvl8pPr>
            <a:lvl9pPr lvl="8" rtl="0">
              <a:lnSpc>
                <a:spcPct val="100000"/>
              </a:lnSpc>
              <a:spcBef>
                <a:spcPts val="0"/>
              </a:spcBef>
              <a:spcAft>
                <a:spcPts val="0"/>
              </a:spcAft>
              <a:buClr>
                <a:schemeClr val="lt1"/>
              </a:buClr>
              <a:buSzPts val="1100"/>
              <a:buNone/>
              <a:defRPr>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Text 2">
  <p:cSld name="CUSTOM_26">
    <p:bg>
      <p:bgPr>
        <a:solidFill>
          <a:srgbClr val="EFEFEF"/>
        </a:solidFill>
        <a:effectLst/>
      </p:bgPr>
    </p:bg>
    <p:spTree>
      <p:nvGrpSpPr>
        <p:cNvPr id="1" name="Shape 53"/>
        <p:cNvGrpSpPr/>
        <p:nvPr/>
      </p:nvGrpSpPr>
      <p:grpSpPr>
        <a:xfrm>
          <a:off x="0" y="0"/>
          <a:ext cx="0" cy="0"/>
          <a:chOff x="0" y="0"/>
          <a:chExt cx="0" cy="0"/>
        </a:xfrm>
      </p:grpSpPr>
      <p:sp>
        <p:nvSpPr>
          <p:cNvPr id="54" name="Google Shape;54;p7"/>
          <p:cNvSpPr/>
          <p:nvPr/>
        </p:nvSpPr>
        <p:spPr>
          <a:xfrm>
            <a:off x="7365425" y="556000"/>
            <a:ext cx="1778700" cy="1767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55" name="Google Shape;55;p7"/>
          <p:cNvSpPr txBox="1">
            <a:spLocks noGrp="1"/>
          </p:cNvSpPr>
          <p:nvPr>
            <p:ph type="title"/>
          </p:nvPr>
        </p:nvSpPr>
        <p:spPr>
          <a:xfrm flipH="1">
            <a:off x="4321203" y="1666525"/>
            <a:ext cx="3966600" cy="896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800"/>
              <a:buNone/>
              <a:defRPr sz="4800">
                <a:solidFill>
                  <a:schemeClr val="accent5"/>
                </a:solidFill>
              </a:defRPr>
            </a:lvl1pPr>
            <a:lvl2pPr lvl="1" algn="r" rtl="0">
              <a:spcBef>
                <a:spcPts val="0"/>
              </a:spcBef>
              <a:spcAft>
                <a:spcPts val="0"/>
              </a:spcAft>
              <a:buClr>
                <a:srgbClr val="434343"/>
              </a:buClr>
              <a:buSzPts val="2800"/>
              <a:buNone/>
              <a:defRPr>
                <a:solidFill>
                  <a:srgbClr val="434343"/>
                </a:solidFill>
              </a:defRPr>
            </a:lvl2pPr>
            <a:lvl3pPr lvl="2" algn="r" rtl="0">
              <a:spcBef>
                <a:spcPts val="0"/>
              </a:spcBef>
              <a:spcAft>
                <a:spcPts val="0"/>
              </a:spcAft>
              <a:buClr>
                <a:srgbClr val="434343"/>
              </a:buClr>
              <a:buSzPts val="2800"/>
              <a:buNone/>
              <a:defRPr>
                <a:solidFill>
                  <a:srgbClr val="434343"/>
                </a:solidFill>
              </a:defRPr>
            </a:lvl3pPr>
            <a:lvl4pPr lvl="3" algn="r" rtl="0">
              <a:spcBef>
                <a:spcPts val="0"/>
              </a:spcBef>
              <a:spcAft>
                <a:spcPts val="0"/>
              </a:spcAft>
              <a:buClr>
                <a:srgbClr val="434343"/>
              </a:buClr>
              <a:buSzPts val="2800"/>
              <a:buNone/>
              <a:defRPr>
                <a:solidFill>
                  <a:srgbClr val="434343"/>
                </a:solidFill>
              </a:defRPr>
            </a:lvl4pPr>
            <a:lvl5pPr lvl="4" algn="r" rtl="0">
              <a:spcBef>
                <a:spcPts val="0"/>
              </a:spcBef>
              <a:spcAft>
                <a:spcPts val="0"/>
              </a:spcAft>
              <a:buClr>
                <a:srgbClr val="434343"/>
              </a:buClr>
              <a:buSzPts val="2800"/>
              <a:buNone/>
              <a:defRPr>
                <a:solidFill>
                  <a:srgbClr val="434343"/>
                </a:solidFill>
              </a:defRPr>
            </a:lvl5pPr>
            <a:lvl6pPr lvl="5" algn="r" rtl="0">
              <a:spcBef>
                <a:spcPts val="0"/>
              </a:spcBef>
              <a:spcAft>
                <a:spcPts val="0"/>
              </a:spcAft>
              <a:buClr>
                <a:srgbClr val="434343"/>
              </a:buClr>
              <a:buSzPts val="2800"/>
              <a:buNone/>
              <a:defRPr>
                <a:solidFill>
                  <a:srgbClr val="434343"/>
                </a:solidFill>
              </a:defRPr>
            </a:lvl6pPr>
            <a:lvl7pPr lvl="6" algn="r" rtl="0">
              <a:spcBef>
                <a:spcPts val="0"/>
              </a:spcBef>
              <a:spcAft>
                <a:spcPts val="0"/>
              </a:spcAft>
              <a:buClr>
                <a:srgbClr val="434343"/>
              </a:buClr>
              <a:buSzPts val="2800"/>
              <a:buNone/>
              <a:defRPr>
                <a:solidFill>
                  <a:srgbClr val="434343"/>
                </a:solidFill>
              </a:defRPr>
            </a:lvl7pPr>
            <a:lvl8pPr lvl="7" algn="r" rtl="0">
              <a:spcBef>
                <a:spcPts val="0"/>
              </a:spcBef>
              <a:spcAft>
                <a:spcPts val="0"/>
              </a:spcAft>
              <a:buClr>
                <a:srgbClr val="434343"/>
              </a:buClr>
              <a:buSzPts val="2800"/>
              <a:buNone/>
              <a:defRPr>
                <a:solidFill>
                  <a:srgbClr val="434343"/>
                </a:solidFill>
              </a:defRPr>
            </a:lvl8pPr>
            <a:lvl9pPr lvl="8" algn="r" rtl="0">
              <a:spcBef>
                <a:spcPts val="0"/>
              </a:spcBef>
              <a:spcAft>
                <a:spcPts val="0"/>
              </a:spcAft>
              <a:buClr>
                <a:srgbClr val="434343"/>
              </a:buClr>
              <a:buSzPts val="2800"/>
              <a:buNone/>
              <a:defRPr>
                <a:solidFill>
                  <a:srgbClr val="434343"/>
                </a:solidFill>
              </a:defRPr>
            </a:lvl9pPr>
          </a:lstStyle>
          <a:p>
            <a:endParaRPr/>
          </a:p>
        </p:txBody>
      </p:sp>
      <p:sp>
        <p:nvSpPr>
          <p:cNvPr id="56" name="Google Shape;56;p7"/>
          <p:cNvSpPr txBox="1">
            <a:spLocks noGrp="1"/>
          </p:cNvSpPr>
          <p:nvPr>
            <p:ph type="subTitle" idx="1"/>
          </p:nvPr>
        </p:nvSpPr>
        <p:spPr>
          <a:xfrm>
            <a:off x="5219097" y="2760775"/>
            <a:ext cx="3068700" cy="1170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None/>
              <a:defRPr sz="1200">
                <a:solidFill>
                  <a:schemeClr val="lt1"/>
                </a:solidFill>
              </a:defRPr>
            </a:lvl1pPr>
            <a:lvl2pPr lvl="1" algn="r" rtl="0">
              <a:lnSpc>
                <a:spcPct val="100000"/>
              </a:lnSpc>
              <a:spcBef>
                <a:spcPts val="0"/>
              </a:spcBef>
              <a:spcAft>
                <a:spcPts val="0"/>
              </a:spcAft>
              <a:buClr>
                <a:schemeClr val="lt1"/>
              </a:buClr>
              <a:buSzPts val="1100"/>
              <a:buNone/>
              <a:defRPr>
                <a:solidFill>
                  <a:schemeClr val="lt1"/>
                </a:solidFill>
              </a:defRPr>
            </a:lvl2pPr>
            <a:lvl3pPr lvl="2" algn="r" rtl="0">
              <a:lnSpc>
                <a:spcPct val="100000"/>
              </a:lnSpc>
              <a:spcBef>
                <a:spcPts val="0"/>
              </a:spcBef>
              <a:spcAft>
                <a:spcPts val="0"/>
              </a:spcAft>
              <a:buClr>
                <a:schemeClr val="lt1"/>
              </a:buClr>
              <a:buSzPts val="1100"/>
              <a:buNone/>
              <a:defRPr>
                <a:solidFill>
                  <a:schemeClr val="lt1"/>
                </a:solidFill>
              </a:defRPr>
            </a:lvl3pPr>
            <a:lvl4pPr lvl="3" algn="r" rtl="0">
              <a:lnSpc>
                <a:spcPct val="100000"/>
              </a:lnSpc>
              <a:spcBef>
                <a:spcPts val="0"/>
              </a:spcBef>
              <a:spcAft>
                <a:spcPts val="0"/>
              </a:spcAft>
              <a:buClr>
                <a:schemeClr val="lt1"/>
              </a:buClr>
              <a:buSzPts val="1100"/>
              <a:buNone/>
              <a:defRPr>
                <a:solidFill>
                  <a:schemeClr val="lt1"/>
                </a:solidFill>
              </a:defRPr>
            </a:lvl4pPr>
            <a:lvl5pPr lvl="4" algn="r" rtl="0">
              <a:lnSpc>
                <a:spcPct val="100000"/>
              </a:lnSpc>
              <a:spcBef>
                <a:spcPts val="0"/>
              </a:spcBef>
              <a:spcAft>
                <a:spcPts val="0"/>
              </a:spcAft>
              <a:buClr>
                <a:schemeClr val="lt1"/>
              </a:buClr>
              <a:buSzPts val="1100"/>
              <a:buNone/>
              <a:defRPr>
                <a:solidFill>
                  <a:schemeClr val="lt1"/>
                </a:solidFill>
              </a:defRPr>
            </a:lvl5pPr>
            <a:lvl6pPr lvl="5" algn="r" rtl="0">
              <a:lnSpc>
                <a:spcPct val="100000"/>
              </a:lnSpc>
              <a:spcBef>
                <a:spcPts val="0"/>
              </a:spcBef>
              <a:spcAft>
                <a:spcPts val="0"/>
              </a:spcAft>
              <a:buClr>
                <a:schemeClr val="lt1"/>
              </a:buClr>
              <a:buSzPts val="1100"/>
              <a:buNone/>
              <a:defRPr>
                <a:solidFill>
                  <a:schemeClr val="lt1"/>
                </a:solidFill>
              </a:defRPr>
            </a:lvl6pPr>
            <a:lvl7pPr lvl="6" algn="r" rtl="0">
              <a:lnSpc>
                <a:spcPct val="100000"/>
              </a:lnSpc>
              <a:spcBef>
                <a:spcPts val="0"/>
              </a:spcBef>
              <a:spcAft>
                <a:spcPts val="0"/>
              </a:spcAft>
              <a:buClr>
                <a:schemeClr val="lt1"/>
              </a:buClr>
              <a:buSzPts val="1100"/>
              <a:buNone/>
              <a:defRPr>
                <a:solidFill>
                  <a:schemeClr val="lt1"/>
                </a:solidFill>
              </a:defRPr>
            </a:lvl7pPr>
            <a:lvl8pPr lvl="7" algn="r" rtl="0">
              <a:lnSpc>
                <a:spcPct val="100000"/>
              </a:lnSpc>
              <a:spcBef>
                <a:spcPts val="0"/>
              </a:spcBef>
              <a:spcAft>
                <a:spcPts val="0"/>
              </a:spcAft>
              <a:buClr>
                <a:schemeClr val="lt1"/>
              </a:buClr>
              <a:buSzPts val="1100"/>
              <a:buNone/>
              <a:defRPr>
                <a:solidFill>
                  <a:schemeClr val="lt1"/>
                </a:solidFill>
              </a:defRPr>
            </a:lvl8pPr>
            <a:lvl9pPr lvl="8" algn="r" rtl="0">
              <a:lnSpc>
                <a:spcPct val="100000"/>
              </a:lnSpc>
              <a:spcBef>
                <a:spcPts val="0"/>
              </a:spcBef>
              <a:spcAft>
                <a:spcPts val="0"/>
              </a:spcAft>
              <a:buClr>
                <a:schemeClr val="lt1"/>
              </a:buClr>
              <a:buSzPts val="1100"/>
              <a:buNone/>
              <a:defRPr>
                <a:solidFill>
                  <a:schemeClr val="lt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
  <p:cSld name="CUSTOM_26_2">
    <p:bg>
      <p:bgPr>
        <a:solidFill>
          <a:schemeClr val="lt1"/>
        </a:solidFill>
        <a:effectLst/>
      </p:bgPr>
    </p:bg>
    <p:spTree>
      <p:nvGrpSpPr>
        <p:cNvPr id="1" name="Shape 57"/>
        <p:cNvGrpSpPr/>
        <p:nvPr/>
      </p:nvGrpSpPr>
      <p:grpSpPr>
        <a:xfrm>
          <a:off x="0" y="0"/>
          <a:ext cx="0" cy="0"/>
          <a:chOff x="0" y="0"/>
          <a:chExt cx="0" cy="0"/>
        </a:xfrm>
      </p:grpSpPr>
      <p:sp>
        <p:nvSpPr>
          <p:cNvPr id="58" name="Google Shape;58;p8"/>
          <p:cNvSpPr/>
          <p:nvPr/>
        </p:nvSpPr>
        <p:spPr>
          <a:xfrm flipH="1">
            <a:off x="-12" y="2905000"/>
            <a:ext cx="3097800" cy="237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59" name="Google Shape;59;p8"/>
          <p:cNvSpPr txBox="1">
            <a:spLocks noGrp="1"/>
          </p:cNvSpPr>
          <p:nvPr>
            <p:ph type="subTitle" idx="1"/>
          </p:nvPr>
        </p:nvSpPr>
        <p:spPr>
          <a:xfrm flipH="1">
            <a:off x="1511142" y="2906433"/>
            <a:ext cx="3051000" cy="540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200">
                <a:solidFill>
                  <a:srgbClr val="FFFFFF"/>
                </a:solidFill>
                <a:latin typeface="Staatliches"/>
                <a:ea typeface="Staatliches"/>
                <a:cs typeface="Staatliches"/>
                <a:sym typeface="Staatliches"/>
              </a:defRPr>
            </a:lvl1pPr>
            <a:lvl2pPr lvl="1" rtl="0">
              <a:spcBef>
                <a:spcPts val="1600"/>
              </a:spcBef>
              <a:spcAft>
                <a:spcPts val="0"/>
              </a:spcAft>
              <a:buNone/>
              <a:defRPr sz="1200">
                <a:solidFill>
                  <a:schemeClr val="accent3"/>
                </a:solidFill>
                <a:latin typeface="Staatliches"/>
                <a:ea typeface="Staatliches"/>
                <a:cs typeface="Staatliches"/>
                <a:sym typeface="Staatliches"/>
              </a:defRPr>
            </a:lvl2pPr>
            <a:lvl3pPr lvl="2" rtl="0">
              <a:spcBef>
                <a:spcPts val="1600"/>
              </a:spcBef>
              <a:spcAft>
                <a:spcPts val="0"/>
              </a:spcAft>
              <a:buNone/>
              <a:defRPr sz="1200">
                <a:solidFill>
                  <a:schemeClr val="accent3"/>
                </a:solidFill>
                <a:latin typeface="Staatliches"/>
                <a:ea typeface="Staatliches"/>
                <a:cs typeface="Staatliches"/>
                <a:sym typeface="Staatliches"/>
              </a:defRPr>
            </a:lvl3pPr>
            <a:lvl4pPr lvl="3" rtl="0">
              <a:spcBef>
                <a:spcPts val="1600"/>
              </a:spcBef>
              <a:spcAft>
                <a:spcPts val="0"/>
              </a:spcAft>
              <a:buNone/>
              <a:defRPr sz="1200">
                <a:solidFill>
                  <a:schemeClr val="accent3"/>
                </a:solidFill>
                <a:latin typeface="Staatliches"/>
                <a:ea typeface="Staatliches"/>
                <a:cs typeface="Staatliches"/>
                <a:sym typeface="Staatliches"/>
              </a:defRPr>
            </a:lvl4pPr>
            <a:lvl5pPr lvl="4" rtl="0">
              <a:spcBef>
                <a:spcPts val="1600"/>
              </a:spcBef>
              <a:spcAft>
                <a:spcPts val="0"/>
              </a:spcAft>
              <a:buNone/>
              <a:defRPr sz="1200">
                <a:solidFill>
                  <a:schemeClr val="accent3"/>
                </a:solidFill>
                <a:latin typeface="Staatliches"/>
                <a:ea typeface="Staatliches"/>
                <a:cs typeface="Staatliches"/>
                <a:sym typeface="Staatliches"/>
              </a:defRPr>
            </a:lvl5pPr>
            <a:lvl6pPr lvl="5" rtl="0">
              <a:spcBef>
                <a:spcPts val="1600"/>
              </a:spcBef>
              <a:spcAft>
                <a:spcPts val="0"/>
              </a:spcAft>
              <a:buNone/>
              <a:defRPr sz="1200">
                <a:solidFill>
                  <a:schemeClr val="accent3"/>
                </a:solidFill>
                <a:latin typeface="Staatliches"/>
                <a:ea typeface="Staatliches"/>
                <a:cs typeface="Staatliches"/>
                <a:sym typeface="Staatliches"/>
              </a:defRPr>
            </a:lvl6pPr>
            <a:lvl7pPr lvl="6" rtl="0">
              <a:spcBef>
                <a:spcPts val="1600"/>
              </a:spcBef>
              <a:spcAft>
                <a:spcPts val="0"/>
              </a:spcAft>
              <a:buNone/>
              <a:defRPr sz="1200">
                <a:solidFill>
                  <a:schemeClr val="accent3"/>
                </a:solidFill>
                <a:latin typeface="Staatliches"/>
                <a:ea typeface="Staatliches"/>
                <a:cs typeface="Staatliches"/>
                <a:sym typeface="Staatliches"/>
              </a:defRPr>
            </a:lvl7pPr>
            <a:lvl8pPr lvl="7" rtl="0">
              <a:spcBef>
                <a:spcPts val="1600"/>
              </a:spcBef>
              <a:spcAft>
                <a:spcPts val="0"/>
              </a:spcAft>
              <a:buNone/>
              <a:defRPr sz="1200">
                <a:solidFill>
                  <a:schemeClr val="accent3"/>
                </a:solidFill>
                <a:latin typeface="Staatliches"/>
                <a:ea typeface="Staatliches"/>
                <a:cs typeface="Staatliches"/>
                <a:sym typeface="Staatliches"/>
              </a:defRPr>
            </a:lvl8pPr>
            <a:lvl9pPr lvl="8" rtl="0">
              <a:spcBef>
                <a:spcPts val="1600"/>
              </a:spcBef>
              <a:spcAft>
                <a:spcPts val="1600"/>
              </a:spcAft>
              <a:buNone/>
              <a:defRPr sz="1200">
                <a:solidFill>
                  <a:schemeClr val="accent3"/>
                </a:solidFill>
                <a:latin typeface="Staatliches"/>
                <a:ea typeface="Staatliches"/>
                <a:cs typeface="Staatliches"/>
                <a:sym typeface="Staatliches"/>
              </a:defRPr>
            </a:lvl9pPr>
          </a:lstStyle>
          <a:p>
            <a:endParaRPr/>
          </a:p>
        </p:txBody>
      </p:sp>
      <p:sp>
        <p:nvSpPr>
          <p:cNvPr id="60" name="Google Shape;60;p8"/>
          <p:cNvSpPr txBox="1">
            <a:spLocks noGrp="1"/>
          </p:cNvSpPr>
          <p:nvPr>
            <p:ph type="subTitle" idx="2"/>
          </p:nvPr>
        </p:nvSpPr>
        <p:spPr>
          <a:xfrm flipH="1">
            <a:off x="1511213" y="2084750"/>
            <a:ext cx="3089400" cy="578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1400">
                <a:solidFill>
                  <a:srgbClr val="FFFFFF"/>
                </a:solidFill>
              </a:defRPr>
            </a:lvl1pPr>
            <a:lvl2pPr lvl="1" rtl="0">
              <a:lnSpc>
                <a:spcPct val="100000"/>
              </a:lnSpc>
              <a:spcBef>
                <a:spcPts val="0"/>
              </a:spcBef>
              <a:spcAft>
                <a:spcPts val="0"/>
              </a:spcAft>
              <a:buClr>
                <a:srgbClr val="5B3C43"/>
              </a:buClr>
              <a:buSzPts val="1400"/>
              <a:buNone/>
              <a:defRPr sz="1400">
                <a:solidFill>
                  <a:srgbClr val="5B3C43"/>
                </a:solidFill>
              </a:defRPr>
            </a:lvl2pPr>
            <a:lvl3pPr lvl="2" rtl="0">
              <a:lnSpc>
                <a:spcPct val="100000"/>
              </a:lnSpc>
              <a:spcBef>
                <a:spcPts val="0"/>
              </a:spcBef>
              <a:spcAft>
                <a:spcPts val="0"/>
              </a:spcAft>
              <a:buClr>
                <a:srgbClr val="5B3C43"/>
              </a:buClr>
              <a:buSzPts val="1400"/>
              <a:buNone/>
              <a:defRPr sz="1400">
                <a:solidFill>
                  <a:srgbClr val="5B3C43"/>
                </a:solidFill>
              </a:defRPr>
            </a:lvl3pPr>
            <a:lvl4pPr lvl="3" rtl="0">
              <a:lnSpc>
                <a:spcPct val="100000"/>
              </a:lnSpc>
              <a:spcBef>
                <a:spcPts val="0"/>
              </a:spcBef>
              <a:spcAft>
                <a:spcPts val="0"/>
              </a:spcAft>
              <a:buClr>
                <a:srgbClr val="5B3C43"/>
              </a:buClr>
              <a:buSzPts val="1400"/>
              <a:buNone/>
              <a:defRPr sz="1400">
                <a:solidFill>
                  <a:srgbClr val="5B3C43"/>
                </a:solidFill>
              </a:defRPr>
            </a:lvl4pPr>
            <a:lvl5pPr lvl="4" rtl="0">
              <a:lnSpc>
                <a:spcPct val="100000"/>
              </a:lnSpc>
              <a:spcBef>
                <a:spcPts val="0"/>
              </a:spcBef>
              <a:spcAft>
                <a:spcPts val="0"/>
              </a:spcAft>
              <a:buClr>
                <a:srgbClr val="5B3C43"/>
              </a:buClr>
              <a:buSzPts val="1400"/>
              <a:buNone/>
              <a:defRPr sz="1400">
                <a:solidFill>
                  <a:srgbClr val="5B3C43"/>
                </a:solidFill>
              </a:defRPr>
            </a:lvl5pPr>
            <a:lvl6pPr lvl="5" rtl="0">
              <a:lnSpc>
                <a:spcPct val="100000"/>
              </a:lnSpc>
              <a:spcBef>
                <a:spcPts val="0"/>
              </a:spcBef>
              <a:spcAft>
                <a:spcPts val="0"/>
              </a:spcAft>
              <a:buClr>
                <a:srgbClr val="5B3C43"/>
              </a:buClr>
              <a:buSzPts val="1400"/>
              <a:buNone/>
              <a:defRPr sz="1400">
                <a:solidFill>
                  <a:srgbClr val="5B3C43"/>
                </a:solidFill>
              </a:defRPr>
            </a:lvl6pPr>
            <a:lvl7pPr lvl="6" rtl="0">
              <a:lnSpc>
                <a:spcPct val="100000"/>
              </a:lnSpc>
              <a:spcBef>
                <a:spcPts val="0"/>
              </a:spcBef>
              <a:spcAft>
                <a:spcPts val="0"/>
              </a:spcAft>
              <a:buClr>
                <a:srgbClr val="5B3C43"/>
              </a:buClr>
              <a:buSzPts val="1400"/>
              <a:buNone/>
              <a:defRPr sz="1400">
                <a:solidFill>
                  <a:srgbClr val="5B3C43"/>
                </a:solidFill>
              </a:defRPr>
            </a:lvl7pPr>
            <a:lvl8pPr lvl="7" rtl="0">
              <a:lnSpc>
                <a:spcPct val="100000"/>
              </a:lnSpc>
              <a:spcBef>
                <a:spcPts val="0"/>
              </a:spcBef>
              <a:spcAft>
                <a:spcPts val="0"/>
              </a:spcAft>
              <a:buClr>
                <a:srgbClr val="5B3C43"/>
              </a:buClr>
              <a:buSzPts val="1400"/>
              <a:buNone/>
              <a:defRPr sz="1400">
                <a:solidFill>
                  <a:srgbClr val="5B3C43"/>
                </a:solidFill>
              </a:defRPr>
            </a:lvl8pPr>
            <a:lvl9pPr lvl="8" rtl="0">
              <a:lnSpc>
                <a:spcPct val="100000"/>
              </a:lnSpc>
              <a:spcBef>
                <a:spcPts val="0"/>
              </a:spcBef>
              <a:spcAft>
                <a:spcPts val="0"/>
              </a:spcAft>
              <a:buClr>
                <a:srgbClr val="5B3C43"/>
              </a:buClr>
              <a:buSzPts val="1400"/>
              <a:buNone/>
              <a:defRPr sz="1400">
                <a:solidFill>
                  <a:srgbClr val="5B3C43"/>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text 3">
  <p:cSld name="CUSTOM_26_1">
    <p:bg>
      <p:bgPr>
        <a:solidFill>
          <a:srgbClr val="EFEFEF"/>
        </a:solidFill>
        <a:effectLst/>
      </p:bgPr>
    </p:bg>
    <p:spTree>
      <p:nvGrpSpPr>
        <p:cNvPr id="1" name="Shape 61"/>
        <p:cNvGrpSpPr/>
        <p:nvPr/>
      </p:nvGrpSpPr>
      <p:grpSpPr>
        <a:xfrm>
          <a:off x="0" y="0"/>
          <a:ext cx="0" cy="0"/>
          <a:chOff x="0" y="0"/>
          <a:chExt cx="0" cy="0"/>
        </a:xfrm>
      </p:grpSpPr>
      <p:sp>
        <p:nvSpPr>
          <p:cNvPr id="62" name="Google Shape;62;p9"/>
          <p:cNvSpPr/>
          <p:nvPr/>
        </p:nvSpPr>
        <p:spPr>
          <a:xfrm flipH="1">
            <a:off x="7755299" y="868425"/>
            <a:ext cx="1388700" cy="1767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63" name="Google Shape;63;p9"/>
          <p:cNvSpPr txBox="1">
            <a:spLocks noGrp="1"/>
          </p:cNvSpPr>
          <p:nvPr>
            <p:ph type="title"/>
          </p:nvPr>
        </p:nvSpPr>
        <p:spPr>
          <a:xfrm>
            <a:off x="5646900" y="1753400"/>
            <a:ext cx="2640900" cy="896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6000">
                <a:solidFill>
                  <a:schemeClr val="accent5"/>
                </a:solidFill>
              </a:defRPr>
            </a:lvl1pPr>
            <a:lvl2pPr lvl="1" algn="r" rtl="0">
              <a:spcBef>
                <a:spcPts val="0"/>
              </a:spcBef>
              <a:spcAft>
                <a:spcPts val="0"/>
              </a:spcAft>
              <a:buClr>
                <a:srgbClr val="62BCBE"/>
              </a:buClr>
              <a:buSzPts val="6000"/>
              <a:buNone/>
              <a:defRPr sz="6000">
                <a:solidFill>
                  <a:srgbClr val="62BCBE"/>
                </a:solidFill>
              </a:defRPr>
            </a:lvl2pPr>
            <a:lvl3pPr lvl="2" algn="r" rtl="0">
              <a:spcBef>
                <a:spcPts val="0"/>
              </a:spcBef>
              <a:spcAft>
                <a:spcPts val="0"/>
              </a:spcAft>
              <a:buClr>
                <a:srgbClr val="62BCBE"/>
              </a:buClr>
              <a:buSzPts val="6000"/>
              <a:buNone/>
              <a:defRPr sz="6000">
                <a:solidFill>
                  <a:srgbClr val="62BCBE"/>
                </a:solidFill>
              </a:defRPr>
            </a:lvl3pPr>
            <a:lvl4pPr lvl="3" algn="r" rtl="0">
              <a:spcBef>
                <a:spcPts val="0"/>
              </a:spcBef>
              <a:spcAft>
                <a:spcPts val="0"/>
              </a:spcAft>
              <a:buClr>
                <a:srgbClr val="62BCBE"/>
              </a:buClr>
              <a:buSzPts val="6000"/>
              <a:buNone/>
              <a:defRPr sz="6000">
                <a:solidFill>
                  <a:srgbClr val="62BCBE"/>
                </a:solidFill>
              </a:defRPr>
            </a:lvl4pPr>
            <a:lvl5pPr lvl="4" algn="r" rtl="0">
              <a:spcBef>
                <a:spcPts val="0"/>
              </a:spcBef>
              <a:spcAft>
                <a:spcPts val="0"/>
              </a:spcAft>
              <a:buClr>
                <a:srgbClr val="62BCBE"/>
              </a:buClr>
              <a:buSzPts val="6000"/>
              <a:buNone/>
              <a:defRPr sz="6000">
                <a:solidFill>
                  <a:srgbClr val="62BCBE"/>
                </a:solidFill>
              </a:defRPr>
            </a:lvl5pPr>
            <a:lvl6pPr lvl="5" algn="r" rtl="0">
              <a:spcBef>
                <a:spcPts val="0"/>
              </a:spcBef>
              <a:spcAft>
                <a:spcPts val="0"/>
              </a:spcAft>
              <a:buClr>
                <a:srgbClr val="62BCBE"/>
              </a:buClr>
              <a:buSzPts val="6000"/>
              <a:buNone/>
              <a:defRPr sz="6000">
                <a:solidFill>
                  <a:srgbClr val="62BCBE"/>
                </a:solidFill>
              </a:defRPr>
            </a:lvl6pPr>
            <a:lvl7pPr lvl="6" algn="r" rtl="0">
              <a:spcBef>
                <a:spcPts val="0"/>
              </a:spcBef>
              <a:spcAft>
                <a:spcPts val="0"/>
              </a:spcAft>
              <a:buClr>
                <a:srgbClr val="62BCBE"/>
              </a:buClr>
              <a:buSzPts val="6000"/>
              <a:buNone/>
              <a:defRPr sz="6000">
                <a:solidFill>
                  <a:srgbClr val="62BCBE"/>
                </a:solidFill>
              </a:defRPr>
            </a:lvl7pPr>
            <a:lvl8pPr lvl="7" algn="r" rtl="0">
              <a:spcBef>
                <a:spcPts val="0"/>
              </a:spcBef>
              <a:spcAft>
                <a:spcPts val="0"/>
              </a:spcAft>
              <a:buClr>
                <a:srgbClr val="62BCBE"/>
              </a:buClr>
              <a:buSzPts val="6000"/>
              <a:buNone/>
              <a:defRPr sz="6000">
                <a:solidFill>
                  <a:srgbClr val="62BCBE"/>
                </a:solidFill>
              </a:defRPr>
            </a:lvl8pPr>
            <a:lvl9pPr lvl="8" algn="r" rtl="0">
              <a:spcBef>
                <a:spcPts val="0"/>
              </a:spcBef>
              <a:spcAft>
                <a:spcPts val="0"/>
              </a:spcAft>
              <a:buClr>
                <a:srgbClr val="62BCBE"/>
              </a:buClr>
              <a:buSzPts val="6000"/>
              <a:buNone/>
              <a:defRPr sz="6000">
                <a:solidFill>
                  <a:srgbClr val="62BCBE"/>
                </a:solidFill>
              </a:defRPr>
            </a:lvl9pPr>
          </a:lstStyle>
          <a:p>
            <a:endParaRPr/>
          </a:p>
        </p:txBody>
      </p:sp>
      <p:sp>
        <p:nvSpPr>
          <p:cNvPr id="64" name="Google Shape;64;p9"/>
          <p:cNvSpPr txBox="1">
            <a:spLocks noGrp="1"/>
          </p:cNvSpPr>
          <p:nvPr>
            <p:ph type="subTitle" idx="1"/>
          </p:nvPr>
        </p:nvSpPr>
        <p:spPr>
          <a:xfrm flipH="1">
            <a:off x="5485100" y="2753100"/>
            <a:ext cx="2802600" cy="1552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200"/>
              <a:buNone/>
              <a:defRPr sz="1200">
                <a:solidFill>
                  <a:schemeClr val="lt1"/>
                </a:solidFill>
              </a:defRPr>
            </a:lvl1pPr>
            <a:lvl2pPr lvl="1" algn="r" rtl="0">
              <a:lnSpc>
                <a:spcPct val="100000"/>
              </a:lnSpc>
              <a:spcBef>
                <a:spcPts val="0"/>
              </a:spcBef>
              <a:spcAft>
                <a:spcPts val="0"/>
              </a:spcAft>
              <a:buClr>
                <a:schemeClr val="lt1"/>
              </a:buClr>
              <a:buSzPts val="1200"/>
              <a:buNone/>
              <a:defRPr sz="1200">
                <a:solidFill>
                  <a:schemeClr val="lt1"/>
                </a:solidFill>
              </a:defRPr>
            </a:lvl2pPr>
            <a:lvl3pPr lvl="2" algn="r" rtl="0">
              <a:lnSpc>
                <a:spcPct val="100000"/>
              </a:lnSpc>
              <a:spcBef>
                <a:spcPts val="0"/>
              </a:spcBef>
              <a:spcAft>
                <a:spcPts val="0"/>
              </a:spcAft>
              <a:buClr>
                <a:schemeClr val="lt1"/>
              </a:buClr>
              <a:buSzPts val="1200"/>
              <a:buNone/>
              <a:defRPr sz="1200">
                <a:solidFill>
                  <a:schemeClr val="lt1"/>
                </a:solidFill>
              </a:defRPr>
            </a:lvl3pPr>
            <a:lvl4pPr lvl="3" algn="r" rtl="0">
              <a:lnSpc>
                <a:spcPct val="100000"/>
              </a:lnSpc>
              <a:spcBef>
                <a:spcPts val="0"/>
              </a:spcBef>
              <a:spcAft>
                <a:spcPts val="0"/>
              </a:spcAft>
              <a:buClr>
                <a:schemeClr val="lt1"/>
              </a:buClr>
              <a:buSzPts val="1200"/>
              <a:buNone/>
              <a:defRPr sz="1200">
                <a:solidFill>
                  <a:schemeClr val="lt1"/>
                </a:solidFill>
              </a:defRPr>
            </a:lvl4pPr>
            <a:lvl5pPr lvl="4" algn="r" rtl="0">
              <a:lnSpc>
                <a:spcPct val="100000"/>
              </a:lnSpc>
              <a:spcBef>
                <a:spcPts val="0"/>
              </a:spcBef>
              <a:spcAft>
                <a:spcPts val="0"/>
              </a:spcAft>
              <a:buClr>
                <a:schemeClr val="lt1"/>
              </a:buClr>
              <a:buSzPts val="1200"/>
              <a:buNone/>
              <a:defRPr sz="1200">
                <a:solidFill>
                  <a:schemeClr val="lt1"/>
                </a:solidFill>
              </a:defRPr>
            </a:lvl5pPr>
            <a:lvl6pPr lvl="5" algn="r" rtl="0">
              <a:lnSpc>
                <a:spcPct val="100000"/>
              </a:lnSpc>
              <a:spcBef>
                <a:spcPts val="0"/>
              </a:spcBef>
              <a:spcAft>
                <a:spcPts val="0"/>
              </a:spcAft>
              <a:buClr>
                <a:schemeClr val="lt1"/>
              </a:buClr>
              <a:buSzPts val="1200"/>
              <a:buNone/>
              <a:defRPr sz="1200">
                <a:solidFill>
                  <a:schemeClr val="lt1"/>
                </a:solidFill>
              </a:defRPr>
            </a:lvl6pPr>
            <a:lvl7pPr lvl="6" algn="r" rtl="0">
              <a:lnSpc>
                <a:spcPct val="100000"/>
              </a:lnSpc>
              <a:spcBef>
                <a:spcPts val="0"/>
              </a:spcBef>
              <a:spcAft>
                <a:spcPts val="0"/>
              </a:spcAft>
              <a:buClr>
                <a:schemeClr val="lt1"/>
              </a:buClr>
              <a:buSzPts val="1200"/>
              <a:buNone/>
              <a:defRPr sz="1200">
                <a:solidFill>
                  <a:schemeClr val="lt1"/>
                </a:solidFill>
              </a:defRPr>
            </a:lvl7pPr>
            <a:lvl8pPr lvl="7" algn="r" rtl="0">
              <a:lnSpc>
                <a:spcPct val="100000"/>
              </a:lnSpc>
              <a:spcBef>
                <a:spcPts val="0"/>
              </a:spcBef>
              <a:spcAft>
                <a:spcPts val="0"/>
              </a:spcAft>
              <a:buClr>
                <a:schemeClr val="lt1"/>
              </a:buClr>
              <a:buSzPts val="1200"/>
              <a:buNone/>
              <a:defRPr sz="1200">
                <a:solidFill>
                  <a:schemeClr val="lt1"/>
                </a:solidFill>
              </a:defRPr>
            </a:lvl8pPr>
            <a:lvl9pPr lvl="8" algn="r" rtl="0">
              <a:lnSpc>
                <a:spcPct val="100000"/>
              </a:lnSpc>
              <a:spcBef>
                <a:spcPts val="0"/>
              </a:spcBef>
              <a:spcAft>
                <a:spcPts val="0"/>
              </a:spcAft>
              <a:buClr>
                <a:schemeClr val="lt1"/>
              </a:buClr>
              <a:buSzPts val="1200"/>
              <a:buNone/>
              <a:defRPr sz="1200">
                <a:solidFill>
                  <a:schemeClr val="lt1"/>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Text 4">
  <p:cSld name="CUSTOM_26_1_1">
    <p:bg>
      <p:bgPr>
        <a:solidFill>
          <a:srgbClr val="EFEFEF"/>
        </a:solidFill>
        <a:effectLst/>
      </p:bgPr>
    </p:bg>
    <p:spTree>
      <p:nvGrpSpPr>
        <p:cNvPr id="1" name="Shape 65"/>
        <p:cNvGrpSpPr/>
        <p:nvPr/>
      </p:nvGrpSpPr>
      <p:grpSpPr>
        <a:xfrm>
          <a:off x="0" y="0"/>
          <a:ext cx="0" cy="0"/>
          <a:chOff x="0" y="0"/>
          <a:chExt cx="0" cy="0"/>
        </a:xfrm>
      </p:grpSpPr>
      <p:sp>
        <p:nvSpPr>
          <p:cNvPr id="66" name="Google Shape;66;p10"/>
          <p:cNvSpPr/>
          <p:nvPr/>
        </p:nvSpPr>
        <p:spPr>
          <a:xfrm>
            <a:off x="0" y="868425"/>
            <a:ext cx="1388700" cy="1767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67" name="Google Shape;67;p10"/>
          <p:cNvSpPr txBox="1">
            <a:spLocks noGrp="1"/>
          </p:cNvSpPr>
          <p:nvPr>
            <p:ph type="title"/>
          </p:nvPr>
        </p:nvSpPr>
        <p:spPr>
          <a:xfrm flipH="1">
            <a:off x="856199" y="1705548"/>
            <a:ext cx="2640900" cy="8967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6000">
                <a:solidFill>
                  <a:schemeClr val="accent5"/>
                </a:solidFill>
              </a:defRPr>
            </a:lvl1pPr>
            <a:lvl2pPr lvl="1" rtl="0">
              <a:spcBef>
                <a:spcPts val="0"/>
              </a:spcBef>
              <a:spcAft>
                <a:spcPts val="0"/>
              </a:spcAft>
              <a:buClr>
                <a:srgbClr val="62BCBE"/>
              </a:buClr>
              <a:buSzPts val="6000"/>
              <a:buNone/>
              <a:defRPr sz="6000">
                <a:solidFill>
                  <a:srgbClr val="62BCBE"/>
                </a:solidFill>
              </a:defRPr>
            </a:lvl2pPr>
            <a:lvl3pPr lvl="2" rtl="0">
              <a:spcBef>
                <a:spcPts val="0"/>
              </a:spcBef>
              <a:spcAft>
                <a:spcPts val="0"/>
              </a:spcAft>
              <a:buClr>
                <a:srgbClr val="62BCBE"/>
              </a:buClr>
              <a:buSzPts val="6000"/>
              <a:buNone/>
              <a:defRPr sz="6000">
                <a:solidFill>
                  <a:srgbClr val="62BCBE"/>
                </a:solidFill>
              </a:defRPr>
            </a:lvl3pPr>
            <a:lvl4pPr lvl="3" rtl="0">
              <a:spcBef>
                <a:spcPts val="0"/>
              </a:spcBef>
              <a:spcAft>
                <a:spcPts val="0"/>
              </a:spcAft>
              <a:buClr>
                <a:srgbClr val="62BCBE"/>
              </a:buClr>
              <a:buSzPts val="6000"/>
              <a:buNone/>
              <a:defRPr sz="6000">
                <a:solidFill>
                  <a:srgbClr val="62BCBE"/>
                </a:solidFill>
              </a:defRPr>
            </a:lvl4pPr>
            <a:lvl5pPr lvl="4" rtl="0">
              <a:spcBef>
                <a:spcPts val="0"/>
              </a:spcBef>
              <a:spcAft>
                <a:spcPts val="0"/>
              </a:spcAft>
              <a:buClr>
                <a:srgbClr val="62BCBE"/>
              </a:buClr>
              <a:buSzPts val="6000"/>
              <a:buNone/>
              <a:defRPr sz="6000">
                <a:solidFill>
                  <a:srgbClr val="62BCBE"/>
                </a:solidFill>
              </a:defRPr>
            </a:lvl5pPr>
            <a:lvl6pPr lvl="5" rtl="0">
              <a:spcBef>
                <a:spcPts val="0"/>
              </a:spcBef>
              <a:spcAft>
                <a:spcPts val="0"/>
              </a:spcAft>
              <a:buClr>
                <a:srgbClr val="62BCBE"/>
              </a:buClr>
              <a:buSzPts val="6000"/>
              <a:buNone/>
              <a:defRPr sz="6000">
                <a:solidFill>
                  <a:srgbClr val="62BCBE"/>
                </a:solidFill>
              </a:defRPr>
            </a:lvl6pPr>
            <a:lvl7pPr lvl="6" rtl="0">
              <a:spcBef>
                <a:spcPts val="0"/>
              </a:spcBef>
              <a:spcAft>
                <a:spcPts val="0"/>
              </a:spcAft>
              <a:buClr>
                <a:srgbClr val="62BCBE"/>
              </a:buClr>
              <a:buSzPts val="6000"/>
              <a:buNone/>
              <a:defRPr sz="6000">
                <a:solidFill>
                  <a:srgbClr val="62BCBE"/>
                </a:solidFill>
              </a:defRPr>
            </a:lvl7pPr>
            <a:lvl8pPr lvl="7" rtl="0">
              <a:spcBef>
                <a:spcPts val="0"/>
              </a:spcBef>
              <a:spcAft>
                <a:spcPts val="0"/>
              </a:spcAft>
              <a:buClr>
                <a:srgbClr val="62BCBE"/>
              </a:buClr>
              <a:buSzPts val="6000"/>
              <a:buNone/>
              <a:defRPr sz="6000">
                <a:solidFill>
                  <a:srgbClr val="62BCBE"/>
                </a:solidFill>
              </a:defRPr>
            </a:lvl8pPr>
            <a:lvl9pPr lvl="8" rtl="0">
              <a:spcBef>
                <a:spcPts val="0"/>
              </a:spcBef>
              <a:spcAft>
                <a:spcPts val="0"/>
              </a:spcAft>
              <a:buClr>
                <a:srgbClr val="62BCBE"/>
              </a:buClr>
              <a:buSzPts val="6000"/>
              <a:buNone/>
              <a:defRPr sz="6000">
                <a:solidFill>
                  <a:srgbClr val="62BCBE"/>
                </a:solidFill>
              </a:defRPr>
            </a:lvl9pPr>
          </a:lstStyle>
          <a:p>
            <a:endParaRPr/>
          </a:p>
        </p:txBody>
      </p:sp>
      <p:sp>
        <p:nvSpPr>
          <p:cNvPr id="68" name="Google Shape;68;p10"/>
          <p:cNvSpPr txBox="1">
            <a:spLocks noGrp="1"/>
          </p:cNvSpPr>
          <p:nvPr>
            <p:ph type="subTitle" idx="1"/>
          </p:nvPr>
        </p:nvSpPr>
        <p:spPr>
          <a:xfrm>
            <a:off x="856300" y="2747325"/>
            <a:ext cx="2799000" cy="155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None/>
              <a:defRPr sz="1200">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3"/>
              </a:buClr>
              <a:buSzPts val="2800"/>
              <a:buFont typeface="Staatliches"/>
              <a:buNone/>
              <a:defRPr sz="2800">
                <a:solidFill>
                  <a:schemeClr val="accent3"/>
                </a:solidFill>
                <a:latin typeface="Staatliches"/>
                <a:ea typeface="Staatliches"/>
                <a:cs typeface="Staatliches"/>
                <a:sym typeface="Staatliches"/>
              </a:defRPr>
            </a:lvl1pPr>
            <a:lvl2pPr lvl="1"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2pPr>
            <a:lvl3pPr lvl="2"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3pPr>
            <a:lvl4pPr lvl="3"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4pPr>
            <a:lvl5pPr lvl="4"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5pPr>
            <a:lvl6pPr lvl="5"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6pPr>
            <a:lvl7pPr lvl="6"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7pPr>
            <a:lvl8pPr lvl="7"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8pPr>
            <a:lvl9pPr lvl="8"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1pPr>
            <a:lvl2pPr marL="914400" lvl="1" indent="-29845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2pPr>
            <a:lvl3pPr marL="1371600" lvl="2" indent="-29845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3pPr>
            <a:lvl4pPr marL="1828800" lvl="3" indent="-29845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4pPr>
            <a:lvl5pPr marL="2286000" lvl="4" indent="-29845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5pPr>
            <a:lvl6pPr marL="2743200" lvl="5" indent="-29845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6pPr>
            <a:lvl7pPr marL="3200400" lvl="6" indent="-29845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7pPr>
            <a:lvl8pPr marL="3657600" lvl="7" indent="-29845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8pPr>
            <a:lvl9pPr marL="4114800" lvl="8" indent="-298450" rtl="0">
              <a:lnSpc>
                <a:spcPct val="115000"/>
              </a:lnSpc>
              <a:spcBef>
                <a:spcPts val="1600"/>
              </a:spcBef>
              <a:spcAft>
                <a:spcPts val="160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9"/>
          <p:cNvSpPr txBox="1">
            <a:spLocks noGrp="1"/>
          </p:cNvSpPr>
          <p:nvPr>
            <p:ph type="subTitle" idx="1"/>
          </p:nvPr>
        </p:nvSpPr>
        <p:spPr>
          <a:xfrm>
            <a:off x="5273888" y="3304676"/>
            <a:ext cx="3332400" cy="336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800">
                <a:solidFill>
                  <a:schemeClr val="accent3"/>
                </a:solidFill>
              </a:rPr>
              <a:t>USING TIME-SERIES ANALYSIS</a:t>
            </a:r>
            <a:endParaRPr sz="1800">
              <a:solidFill>
                <a:schemeClr val="accent3"/>
              </a:solidFill>
            </a:endParaRPr>
          </a:p>
        </p:txBody>
      </p:sp>
      <p:sp>
        <p:nvSpPr>
          <p:cNvPr id="112" name="Google Shape;112;p19"/>
          <p:cNvSpPr txBox="1">
            <a:spLocks noGrp="1"/>
          </p:cNvSpPr>
          <p:nvPr>
            <p:ph type="ctrTitle"/>
          </p:nvPr>
        </p:nvSpPr>
        <p:spPr>
          <a:xfrm>
            <a:off x="4842301" y="942775"/>
            <a:ext cx="3856800" cy="2361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5700"/>
              <a:t>STOCK MARKET</a:t>
            </a:r>
            <a:endParaRPr sz="5700"/>
          </a:p>
          <a:p>
            <a:pPr marL="0" lvl="0" indent="0" algn="r" rtl="0">
              <a:spcBef>
                <a:spcPts val="0"/>
              </a:spcBef>
              <a:spcAft>
                <a:spcPts val="0"/>
              </a:spcAft>
              <a:buNone/>
            </a:pPr>
            <a:r>
              <a:rPr lang="en" sz="5700"/>
              <a:t>FORECASTING</a:t>
            </a:r>
            <a:endParaRPr sz="5700"/>
          </a:p>
        </p:txBody>
      </p:sp>
      <p:grpSp>
        <p:nvGrpSpPr>
          <p:cNvPr id="113" name="Google Shape;113;p19"/>
          <p:cNvGrpSpPr/>
          <p:nvPr/>
        </p:nvGrpSpPr>
        <p:grpSpPr>
          <a:xfrm>
            <a:off x="557691" y="928166"/>
            <a:ext cx="3856961" cy="3149503"/>
            <a:chOff x="366675" y="580995"/>
            <a:chExt cx="4653108" cy="3799617"/>
          </a:xfrm>
        </p:grpSpPr>
        <p:sp>
          <p:nvSpPr>
            <p:cNvPr id="114" name="Google Shape;114;p19"/>
            <p:cNvSpPr/>
            <p:nvPr/>
          </p:nvSpPr>
          <p:spPr>
            <a:xfrm>
              <a:off x="1706803" y="3406751"/>
              <a:ext cx="1797718" cy="973861"/>
            </a:xfrm>
            <a:custGeom>
              <a:avLst/>
              <a:gdLst/>
              <a:ahLst/>
              <a:cxnLst/>
              <a:rect l="l" t="t" r="r" b="b"/>
              <a:pathLst>
                <a:path w="37032" h="20061" extrusionOk="0">
                  <a:moveTo>
                    <a:pt x="24638" y="0"/>
                  </a:moveTo>
                  <a:cubicBezTo>
                    <a:pt x="21748" y="0"/>
                    <a:pt x="18857" y="636"/>
                    <a:pt x="16653" y="1909"/>
                  </a:cubicBezTo>
                  <a:cubicBezTo>
                    <a:pt x="12916" y="4067"/>
                    <a:pt x="12346" y="7361"/>
                    <a:pt x="14947" y="9865"/>
                  </a:cubicBezTo>
                  <a:cubicBezTo>
                    <a:pt x="14796" y="9910"/>
                    <a:pt x="14653" y="9965"/>
                    <a:pt x="14526" y="10036"/>
                  </a:cubicBezTo>
                  <a:lnTo>
                    <a:pt x="595" y="18080"/>
                  </a:lnTo>
                  <a:cubicBezTo>
                    <a:pt x="1" y="18422"/>
                    <a:pt x="1" y="18975"/>
                    <a:pt x="595" y="19316"/>
                  </a:cubicBezTo>
                  <a:lnTo>
                    <a:pt x="1465" y="19821"/>
                  </a:lnTo>
                  <a:cubicBezTo>
                    <a:pt x="1742" y="19982"/>
                    <a:pt x="2098" y="20060"/>
                    <a:pt x="2457" y="20060"/>
                  </a:cubicBezTo>
                  <a:cubicBezTo>
                    <a:pt x="2861" y="20060"/>
                    <a:pt x="3268" y="19960"/>
                    <a:pt x="3571" y="19763"/>
                  </a:cubicBezTo>
                  <a:lnTo>
                    <a:pt x="16547" y="11272"/>
                  </a:lnTo>
                  <a:cubicBezTo>
                    <a:pt x="16602" y="11234"/>
                    <a:pt x="16650" y="11193"/>
                    <a:pt x="16697" y="11152"/>
                  </a:cubicBezTo>
                  <a:cubicBezTo>
                    <a:pt x="18897" y="12410"/>
                    <a:pt x="21769" y="13038"/>
                    <a:pt x="24640" y="13038"/>
                  </a:cubicBezTo>
                  <a:cubicBezTo>
                    <a:pt x="27529" y="13038"/>
                    <a:pt x="30418" y="12402"/>
                    <a:pt x="32622" y="11129"/>
                  </a:cubicBezTo>
                  <a:cubicBezTo>
                    <a:pt x="37032" y="8582"/>
                    <a:pt x="37032" y="4456"/>
                    <a:pt x="32622" y="1909"/>
                  </a:cubicBezTo>
                  <a:cubicBezTo>
                    <a:pt x="30418" y="636"/>
                    <a:pt x="27528" y="0"/>
                    <a:pt x="24638" y="0"/>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9"/>
            <p:cNvSpPr/>
            <p:nvPr/>
          </p:nvSpPr>
          <p:spPr>
            <a:xfrm>
              <a:off x="2346698" y="2136151"/>
              <a:ext cx="2467882" cy="1420621"/>
            </a:xfrm>
            <a:custGeom>
              <a:avLst/>
              <a:gdLst/>
              <a:ahLst/>
              <a:cxnLst/>
              <a:rect l="l" t="t" r="r" b="b"/>
              <a:pathLst>
                <a:path w="50837" h="29264" extrusionOk="0">
                  <a:moveTo>
                    <a:pt x="18855" y="1"/>
                  </a:moveTo>
                  <a:cubicBezTo>
                    <a:pt x="18596" y="1"/>
                    <a:pt x="18338" y="57"/>
                    <a:pt x="18140" y="170"/>
                  </a:cubicBezTo>
                  <a:lnTo>
                    <a:pt x="393" y="10443"/>
                  </a:lnTo>
                  <a:cubicBezTo>
                    <a:pt x="0" y="10668"/>
                    <a:pt x="0" y="11037"/>
                    <a:pt x="393" y="11265"/>
                  </a:cubicBezTo>
                  <a:lnTo>
                    <a:pt x="31266" y="29092"/>
                  </a:lnTo>
                  <a:cubicBezTo>
                    <a:pt x="31464" y="29206"/>
                    <a:pt x="31723" y="29263"/>
                    <a:pt x="31981" y="29263"/>
                  </a:cubicBezTo>
                  <a:cubicBezTo>
                    <a:pt x="32239" y="29263"/>
                    <a:pt x="32497" y="29206"/>
                    <a:pt x="32693" y="29092"/>
                  </a:cubicBezTo>
                  <a:lnTo>
                    <a:pt x="50441" y="18822"/>
                  </a:lnTo>
                  <a:cubicBezTo>
                    <a:pt x="50836" y="18593"/>
                    <a:pt x="50836" y="18225"/>
                    <a:pt x="50441" y="17999"/>
                  </a:cubicBezTo>
                  <a:lnTo>
                    <a:pt x="19566" y="170"/>
                  </a:lnTo>
                  <a:cubicBezTo>
                    <a:pt x="19370" y="57"/>
                    <a:pt x="19113" y="1"/>
                    <a:pt x="18855" y="1"/>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9"/>
            <p:cNvSpPr/>
            <p:nvPr/>
          </p:nvSpPr>
          <p:spPr>
            <a:xfrm>
              <a:off x="700506" y="2863463"/>
              <a:ext cx="1990733" cy="1141341"/>
            </a:xfrm>
            <a:custGeom>
              <a:avLst/>
              <a:gdLst/>
              <a:ahLst/>
              <a:cxnLst/>
              <a:rect l="l" t="t" r="r" b="b"/>
              <a:pathLst>
                <a:path w="41008" h="23511" extrusionOk="0">
                  <a:moveTo>
                    <a:pt x="34646" y="0"/>
                  </a:moveTo>
                  <a:cubicBezTo>
                    <a:pt x="34270" y="0"/>
                    <a:pt x="33893" y="83"/>
                    <a:pt x="33605" y="249"/>
                  </a:cubicBezTo>
                  <a:lnTo>
                    <a:pt x="577" y="19320"/>
                  </a:lnTo>
                  <a:cubicBezTo>
                    <a:pt x="1" y="19651"/>
                    <a:pt x="1" y="20187"/>
                    <a:pt x="577" y="20519"/>
                  </a:cubicBezTo>
                  <a:lnTo>
                    <a:pt x="5325" y="23263"/>
                  </a:lnTo>
                  <a:cubicBezTo>
                    <a:pt x="5612" y="23428"/>
                    <a:pt x="5988" y="23511"/>
                    <a:pt x="6364" y="23511"/>
                  </a:cubicBezTo>
                  <a:cubicBezTo>
                    <a:pt x="6740" y="23511"/>
                    <a:pt x="7116" y="23428"/>
                    <a:pt x="7403" y="23263"/>
                  </a:cubicBezTo>
                  <a:lnTo>
                    <a:pt x="40434" y="4190"/>
                  </a:lnTo>
                  <a:cubicBezTo>
                    <a:pt x="41007" y="3859"/>
                    <a:pt x="41007" y="3320"/>
                    <a:pt x="40434" y="2989"/>
                  </a:cubicBezTo>
                  <a:lnTo>
                    <a:pt x="35686" y="249"/>
                  </a:lnTo>
                  <a:cubicBezTo>
                    <a:pt x="35398" y="83"/>
                    <a:pt x="35022" y="0"/>
                    <a:pt x="34646" y="0"/>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9"/>
            <p:cNvSpPr/>
            <p:nvPr/>
          </p:nvSpPr>
          <p:spPr>
            <a:xfrm>
              <a:off x="4434852" y="3645303"/>
              <a:ext cx="473552" cy="235792"/>
            </a:xfrm>
            <a:custGeom>
              <a:avLst/>
              <a:gdLst/>
              <a:ahLst/>
              <a:cxnLst/>
              <a:rect l="l" t="t" r="r" b="b"/>
              <a:pathLst>
                <a:path w="19254" h="9587" extrusionOk="0">
                  <a:moveTo>
                    <a:pt x="9627" y="1"/>
                  </a:moveTo>
                  <a:cubicBezTo>
                    <a:pt x="7382" y="1"/>
                    <a:pt x="5137" y="469"/>
                    <a:pt x="3424" y="1406"/>
                  </a:cubicBezTo>
                  <a:cubicBezTo>
                    <a:pt x="1" y="3276"/>
                    <a:pt x="1" y="6310"/>
                    <a:pt x="3424" y="8184"/>
                  </a:cubicBezTo>
                  <a:cubicBezTo>
                    <a:pt x="5137" y="9119"/>
                    <a:pt x="7382" y="9587"/>
                    <a:pt x="9627" y="9587"/>
                  </a:cubicBezTo>
                  <a:cubicBezTo>
                    <a:pt x="11871" y="9587"/>
                    <a:pt x="14115" y="9119"/>
                    <a:pt x="15827" y="8184"/>
                  </a:cubicBezTo>
                  <a:cubicBezTo>
                    <a:pt x="19253" y="6310"/>
                    <a:pt x="19253" y="3276"/>
                    <a:pt x="15827" y="1406"/>
                  </a:cubicBezTo>
                  <a:cubicBezTo>
                    <a:pt x="14115" y="469"/>
                    <a:pt x="11871" y="1"/>
                    <a:pt x="96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9"/>
            <p:cNvSpPr/>
            <p:nvPr/>
          </p:nvSpPr>
          <p:spPr>
            <a:xfrm>
              <a:off x="4636944" y="3274415"/>
              <a:ext cx="368311" cy="421079"/>
            </a:xfrm>
            <a:custGeom>
              <a:avLst/>
              <a:gdLst/>
              <a:ahLst/>
              <a:cxnLst/>
              <a:rect l="l" t="t" r="r" b="b"/>
              <a:pathLst>
                <a:path w="7587" h="8674" extrusionOk="0">
                  <a:moveTo>
                    <a:pt x="5681" y="1"/>
                  </a:moveTo>
                  <a:cubicBezTo>
                    <a:pt x="4566" y="1"/>
                    <a:pt x="3216" y="763"/>
                    <a:pt x="2245" y="1793"/>
                  </a:cubicBezTo>
                  <a:cubicBezTo>
                    <a:pt x="1031" y="3086"/>
                    <a:pt x="85" y="5226"/>
                    <a:pt x="0" y="6288"/>
                  </a:cubicBezTo>
                  <a:lnTo>
                    <a:pt x="0" y="8674"/>
                  </a:lnTo>
                  <a:lnTo>
                    <a:pt x="1454" y="6664"/>
                  </a:lnTo>
                  <a:cubicBezTo>
                    <a:pt x="2204" y="4988"/>
                    <a:pt x="4399" y="3906"/>
                    <a:pt x="5870" y="3018"/>
                  </a:cubicBezTo>
                  <a:cubicBezTo>
                    <a:pt x="7341" y="2134"/>
                    <a:pt x="7587" y="639"/>
                    <a:pt x="6471" y="155"/>
                  </a:cubicBezTo>
                  <a:cubicBezTo>
                    <a:pt x="6229" y="49"/>
                    <a:pt x="5963" y="1"/>
                    <a:pt x="56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9"/>
            <p:cNvSpPr/>
            <p:nvPr/>
          </p:nvSpPr>
          <p:spPr>
            <a:xfrm>
              <a:off x="4623352" y="3309948"/>
              <a:ext cx="301416" cy="339961"/>
            </a:xfrm>
            <a:custGeom>
              <a:avLst/>
              <a:gdLst/>
              <a:ahLst/>
              <a:cxnLst/>
              <a:rect l="l" t="t" r="r" b="b"/>
              <a:pathLst>
                <a:path w="6209" h="7003" extrusionOk="0">
                  <a:moveTo>
                    <a:pt x="6121" y="1"/>
                  </a:moveTo>
                  <a:cubicBezTo>
                    <a:pt x="6115" y="1"/>
                    <a:pt x="6109" y="1"/>
                    <a:pt x="6102" y="3"/>
                  </a:cubicBezTo>
                  <a:cubicBezTo>
                    <a:pt x="4259" y="521"/>
                    <a:pt x="1027" y="3279"/>
                    <a:pt x="10" y="6904"/>
                  </a:cubicBezTo>
                  <a:cubicBezTo>
                    <a:pt x="0" y="6945"/>
                    <a:pt x="24" y="6989"/>
                    <a:pt x="65" y="7000"/>
                  </a:cubicBezTo>
                  <a:cubicBezTo>
                    <a:pt x="71" y="7003"/>
                    <a:pt x="79" y="7003"/>
                    <a:pt x="85" y="7003"/>
                  </a:cubicBezTo>
                  <a:cubicBezTo>
                    <a:pt x="120" y="7003"/>
                    <a:pt x="150" y="6982"/>
                    <a:pt x="161" y="6945"/>
                  </a:cubicBezTo>
                  <a:cubicBezTo>
                    <a:pt x="1164" y="3375"/>
                    <a:pt x="4335" y="665"/>
                    <a:pt x="6143" y="153"/>
                  </a:cubicBezTo>
                  <a:cubicBezTo>
                    <a:pt x="6184" y="143"/>
                    <a:pt x="6208" y="99"/>
                    <a:pt x="6198" y="58"/>
                  </a:cubicBezTo>
                  <a:cubicBezTo>
                    <a:pt x="6189" y="23"/>
                    <a:pt x="6156" y="1"/>
                    <a:pt x="61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9"/>
            <p:cNvSpPr/>
            <p:nvPr/>
          </p:nvSpPr>
          <p:spPr>
            <a:xfrm>
              <a:off x="4636944" y="3493827"/>
              <a:ext cx="312678" cy="270881"/>
            </a:xfrm>
            <a:custGeom>
              <a:avLst/>
              <a:gdLst/>
              <a:ahLst/>
              <a:cxnLst/>
              <a:rect l="l" t="t" r="r" b="b"/>
              <a:pathLst>
                <a:path w="6441" h="5580" extrusionOk="0">
                  <a:moveTo>
                    <a:pt x="4587" y="0"/>
                  </a:moveTo>
                  <a:cubicBezTo>
                    <a:pt x="4544" y="0"/>
                    <a:pt x="4501" y="1"/>
                    <a:pt x="4457" y="3"/>
                  </a:cubicBezTo>
                  <a:cubicBezTo>
                    <a:pt x="3102" y="61"/>
                    <a:pt x="601" y="1703"/>
                    <a:pt x="0" y="4426"/>
                  </a:cubicBezTo>
                  <a:lnTo>
                    <a:pt x="160" y="5580"/>
                  </a:lnTo>
                  <a:cubicBezTo>
                    <a:pt x="379" y="4997"/>
                    <a:pt x="1188" y="4072"/>
                    <a:pt x="2433" y="3352"/>
                  </a:cubicBezTo>
                  <a:cubicBezTo>
                    <a:pt x="3812" y="2556"/>
                    <a:pt x="5495" y="2273"/>
                    <a:pt x="5935" y="1604"/>
                  </a:cubicBezTo>
                  <a:cubicBezTo>
                    <a:pt x="6440" y="825"/>
                    <a:pt x="5852" y="0"/>
                    <a:pt x="45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9"/>
            <p:cNvSpPr/>
            <p:nvPr/>
          </p:nvSpPr>
          <p:spPr>
            <a:xfrm>
              <a:off x="4630294" y="3530573"/>
              <a:ext cx="250735" cy="202675"/>
            </a:xfrm>
            <a:custGeom>
              <a:avLst/>
              <a:gdLst/>
              <a:ahLst/>
              <a:cxnLst/>
              <a:rect l="l" t="t" r="r" b="b"/>
              <a:pathLst>
                <a:path w="5165" h="4175" extrusionOk="0">
                  <a:moveTo>
                    <a:pt x="5082" y="1"/>
                  </a:moveTo>
                  <a:cubicBezTo>
                    <a:pt x="3853" y="62"/>
                    <a:pt x="1407" y="987"/>
                    <a:pt x="18" y="4065"/>
                  </a:cubicBezTo>
                  <a:cubicBezTo>
                    <a:pt x="0" y="4106"/>
                    <a:pt x="18" y="4151"/>
                    <a:pt x="55" y="4167"/>
                  </a:cubicBezTo>
                  <a:cubicBezTo>
                    <a:pt x="65" y="4175"/>
                    <a:pt x="76" y="4175"/>
                    <a:pt x="89" y="4175"/>
                  </a:cubicBezTo>
                  <a:cubicBezTo>
                    <a:pt x="117" y="4175"/>
                    <a:pt x="147" y="4158"/>
                    <a:pt x="158" y="4131"/>
                  </a:cubicBezTo>
                  <a:cubicBezTo>
                    <a:pt x="1522" y="1113"/>
                    <a:pt x="3980" y="212"/>
                    <a:pt x="5089" y="158"/>
                  </a:cubicBezTo>
                  <a:cubicBezTo>
                    <a:pt x="5134" y="154"/>
                    <a:pt x="5164" y="120"/>
                    <a:pt x="5164" y="76"/>
                  </a:cubicBezTo>
                  <a:cubicBezTo>
                    <a:pt x="5161" y="31"/>
                    <a:pt x="5126" y="1"/>
                    <a:pt x="50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9"/>
            <p:cNvSpPr/>
            <p:nvPr/>
          </p:nvSpPr>
          <p:spPr>
            <a:xfrm>
              <a:off x="366675" y="3174718"/>
              <a:ext cx="380787" cy="349621"/>
            </a:xfrm>
            <a:custGeom>
              <a:avLst/>
              <a:gdLst/>
              <a:ahLst/>
              <a:cxnLst/>
              <a:rect l="l" t="t" r="r" b="b"/>
              <a:pathLst>
                <a:path w="7844" h="7202" extrusionOk="0">
                  <a:moveTo>
                    <a:pt x="2311" y="0"/>
                  </a:moveTo>
                  <a:cubicBezTo>
                    <a:pt x="987" y="0"/>
                    <a:pt x="1" y="1228"/>
                    <a:pt x="1444" y="2079"/>
                  </a:cubicBezTo>
                  <a:cubicBezTo>
                    <a:pt x="2949" y="2970"/>
                    <a:pt x="5625" y="3877"/>
                    <a:pt x="6857" y="7201"/>
                  </a:cubicBezTo>
                  <a:lnTo>
                    <a:pt x="7844" y="6820"/>
                  </a:lnTo>
                  <a:cubicBezTo>
                    <a:pt x="7844" y="6820"/>
                    <a:pt x="7595" y="4615"/>
                    <a:pt x="6495" y="2901"/>
                  </a:cubicBezTo>
                  <a:cubicBezTo>
                    <a:pt x="5396" y="1188"/>
                    <a:pt x="3888" y="120"/>
                    <a:pt x="2482" y="7"/>
                  </a:cubicBezTo>
                  <a:cubicBezTo>
                    <a:pt x="2424" y="2"/>
                    <a:pt x="2367" y="0"/>
                    <a:pt x="23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9"/>
            <p:cNvSpPr/>
            <p:nvPr/>
          </p:nvSpPr>
          <p:spPr>
            <a:xfrm>
              <a:off x="453470" y="3206756"/>
              <a:ext cx="277386" cy="271269"/>
            </a:xfrm>
            <a:custGeom>
              <a:avLst/>
              <a:gdLst/>
              <a:ahLst/>
              <a:cxnLst/>
              <a:rect l="l" t="t" r="r" b="b"/>
              <a:pathLst>
                <a:path w="5714" h="5588" extrusionOk="0">
                  <a:moveTo>
                    <a:pt x="83" y="0"/>
                  </a:moveTo>
                  <a:cubicBezTo>
                    <a:pt x="48" y="0"/>
                    <a:pt x="16" y="25"/>
                    <a:pt x="7" y="60"/>
                  </a:cubicBezTo>
                  <a:cubicBezTo>
                    <a:pt x="1" y="101"/>
                    <a:pt x="24" y="139"/>
                    <a:pt x="65" y="149"/>
                  </a:cubicBezTo>
                  <a:cubicBezTo>
                    <a:pt x="1325" y="439"/>
                    <a:pt x="4099" y="1941"/>
                    <a:pt x="5561" y="5542"/>
                  </a:cubicBezTo>
                  <a:cubicBezTo>
                    <a:pt x="5572" y="5571"/>
                    <a:pt x="5599" y="5588"/>
                    <a:pt x="5628" y="5588"/>
                  </a:cubicBezTo>
                  <a:cubicBezTo>
                    <a:pt x="5633" y="5588"/>
                    <a:pt x="5638" y="5587"/>
                    <a:pt x="5643" y="5586"/>
                  </a:cubicBezTo>
                  <a:cubicBezTo>
                    <a:pt x="5649" y="5586"/>
                    <a:pt x="5653" y="5586"/>
                    <a:pt x="5659" y="5583"/>
                  </a:cubicBezTo>
                  <a:cubicBezTo>
                    <a:pt x="5697" y="5566"/>
                    <a:pt x="5714" y="5525"/>
                    <a:pt x="5700" y="5484"/>
                  </a:cubicBezTo>
                  <a:cubicBezTo>
                    <a:pt x="4216" y="1828"/>
                    <a:pt x="1387" y="300"/>
                    <a:pt x="100" y="2"/>
                  </a:cubicBezTo>
                  <a:cubicBezTo>
                    <a:pt x="94" y="1"/>
                    <a:pt x="88" y="0"/>
                    <a:pt x="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9"/>
            <p:cNvSpPr/>
            <p:nvPr/>
          </p:nvSpPr>
          <p:spPr>
            <a:xfrm>
              <a:off x="393811" y="3379567"/>
              <a:ext cx="390933" cy="387389"/>
            </a:xfrm>
            <a:custGeom>
              <a:avLst/>
              <a:gdLst/>
              <a:ahLst/>
              <a:cxnLst/>
              <a:rect l="l" t="t" r="r" b="b"/>
              <a:pathLst>
                <a:path w="8053" h="7980" extrusionOk="0">
                  <a:moveTo>
                    <a:pt x="5338" y="0"/>
                  </a:moveTo>
                  <a:cubicBezTo>
                    <a:pt x="4528" y="0"/>
                    <a:pt x="3789" y="610"/>
                    <a:pt x="2980" y="610"/>
                  </a:cubicBezTo>
                  <a:cubicBezTo>
                    <a:pt x="2942" y="610"/>
                    <a:pt x="2903" y="609"/>
                    <a:pt x="2865" y="606"/>
                  </a:cubicBezTo>
                  <a:cubicBezTo>
                    <a:pt x="2636" y="585"/>
                    <a:pt x="2414" y="517"/>
                    <a:pt x="2189" y="476"/>
                  </a:cubicBezTo>
                  <a:cubicBezTo>
                    <a:pt x="2050" y="451"/>
                    <a:pt x="1906" y="437"/>
                    <a:pt x="1763" y="437"/>
                  </a:cubicBezTo>
                  <a:cubicBezTo>
                    <a:pt x="1170" y="437"/>
                    <a:pt x="572" y="662"/>
                    <a:pt x="250" y="1149"/>
                  </a:cubicBezTo>
                  <a:cubicBezTo>
                    <a:pt x="80" y="1401"/>
                    <a:pt x="1" y="1736"/>
                    <a:pt x="124" y="2012"/>
                  </a:cubicBezTo>
                  <a:cubicBezTo>
                    <a:pt x="257" y="2319"/>
                    <a:pt x="592" y="2477"/>
                    <a:pt x="902" y="2603"/>
                  </a:cubicBezTo>
                  <a:cubicBezTo>
                    <a:pt x="1209" y="2726"/>
                    <a:pt x="1547" y="2863"/>
                    <a:pt x="1715" y="3149"/>
                  </a:cubicBezTo>
                  <a:cubicBezTo>
                    <a:pt x="2052" y="3732"/>
                    <a:pt x="1499" y="4555"/>
                    <a:pt x="1861" y="5122"/>
                  </a:cubicBezTo>
                  <a:cubicBezTo>
                    <a:pt x="2014" y="5361"/>
                    <a:pt x="2298" y="5487"/>
                    <a:pt x="2575" y="5535"/>
                  </a:cubicBezTo>
                  <a:cubicBezTo>
                    <a:pt x="2806" y="5579"/>
                    <a:pt x="3042" y="5579"/>
                    <a:pt x="3277" y="5599"/>
                  </a:cubicBezTo>
                  <a:cubicBezTo>
                    <a:pt x="3390" y="5596"/>
                    <a:pt x="3499" y="5586"/>
                    <a:pt x="3608" y="5572"/>
                  </a:cubicBezTo>
                  <a:cubicBezTo>
                    <a:pt x="3732" y="5554"/>
                    <a:pt x="3861" y="5541"/>
                    <a:pt x="3989" y="5541"/>
                  </a:cubicBezTo>
                  <a:cubicBezTo>
                    <a:pt x="4192" y="5541"/>
                    <a:pt x="4394" y="5574"/>
                    <a:pt x="4574" y="5675"/>
                  </a:cubicBezTo>
                  <a:cubicBezTo>
                    <a:pt x="5038" y="5934"/>
                    <a:pt x="5182" y="6521"/>
                    <a:pt x="5462" y="6971"/>
                  </a:cubicBezTo>
                  <a:cubicBezTo>
                    <a:pt x="5799" y="7514"/>
                    <a:pt x="6397" y="7866"/>
                    <a:pt x="7025" y="7951"/>
                  </a:cubicBezTo>
                  <a:cubicBezTo>
                    <a:pt x="7124" y="7964"/>
                    <a:pt x="7263" y="7979"/>
                    <a:pt x="7405" y="7979"/>
                  </a:cubicBezTo>
                  <a:cubicBezTo>
                    <a:pt x="7561" y="7979"/>
                    <a:pt x="7719" y="7961"/>
                    <a:pt x="7830" y="7900"/>
                  </a:cubicBezTo>
                  <a:cubicBezTo>
                    <a:pt x="7847" y="7889"/>
                    <a:pt x="7861" y="7880"/>
                    <a:pt x="7875" y="7869"/>
                  </a:cubicBezTo>
                  <a:cubicBezTo>
                    <a:pt x="7878" y="7869"/>
                    <a:pt x="7878" y="7869"/>
                    <a:pt x="7878" y="7866"/>
                  </a:cubicBezTo>
                  <a:cubicBezTo>
                    <a:pt x="7909" y="7835"/>
                    <a:pt x="7946" y="7790"/>
                    <a:pt x="7960" y="7770"/>
                  </a:cubicBezTo>
                  <a:cubicBezTo>
                    <a:pt x="7964" y="7767"/>
                    <a:pt x="7967" y="7760"/>
                    <a:pt x="7970" y="7757"/>
                  </a:cubicBezTo>
                  <a:cubicBezTo>
                    <a:pt x="8052" y="7453"/>
                    <a:pt x="7916" y="7138"/>
                    <a:pt x="7912" y="6825"/>
                  </a:cubicBezTo>
                  <a:lnTo>
                    <a:pt x="7912" y="6770"/>
                  </a:lnTo>
                  <a:cubicBezTo>
                    <a:pt x="7926" y="6405"/>
                    <a:pt x="7937" y="6046"/>
                    <a:pt x="7943" y="5681"/>
                  </a:cubicBezTo>
                  <a:cubicBezTo>
                    <a:pt x="7960" y="5016"/>
                    <a:pt x="7967" y="4347"/>
                    <a:pt x="7964" y="3682"/>
                  </a:cubicBezTo>
                  <a:cubicBezTo>
                    <a:pt x="7960" y="3248"/>
                    <a:pt x="8011" y="2773"/>
                    <a:pt x="7827" y="2364"/>
                  </a:cubicBezTo>
                  <a:cubicBezTo>
                    <a:pt x="7625" y="1916"/>
                    <a:pt x="7121" y="1907"/>
                    <a:pt x="6929" y="1466"/>
                  </a:cubicBezTo>
                  <a:cubicBezTo>
                    <a:pt x="6854" y="1289"/>
                    <a:pt x="6814" y="1101"/>
                    <a:pt x="6738" y="924"/>
                  </a:cubicBezTo>
                  <a:cubicBezTo>
                    <a:pt x="6516" y="405"/>
                    <a:pt x="5984" y="29"/>
                    <a:pt x="5418" y="2"/>
                  </a:cubicBezTo>
                  <a:cubicBezTo>
                    <a:pt x="5391" y="1"/>
                    <a:pt x="5365" y="0"/>
                    <a:pt x="53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9"/>
            <p:cNvSpPr/>
            <p:nvPr/>
          </p:nvSpPr>
          <p:spPr>
            <a:xfrm>
              <a:off x="436092" y="3433838"/>
              <a:ext cx="351466" cy="254910"/>
            </a:xfrm>
            <a:custGeom>
              <a:avLst/>
              <a:gdLst/>
              <a:ahLst/>
              <a:cxnLst/>
              <a:rect l="l" t="t" r="r" b="b"/>
              <a:pathLst>
                <a:path w="7240" h="5251" extrusionOk="0">
                  <a:moveTo>
                    <a:pt x="267" y="1"/>
                  </a:moveTo>
                  <a:cubicBezTo>
                    <a:pt x="193" y="1"/>
                    <a:pt x="128" y="3"/>
                    <a:pt x="72" y="7"/>
                  </a:cubicBezTo>
                  <a:cubicBezTo>
                    <a:pt x="31" y="10"/>
                    <a:pt x="1" y="48"/>
                    <a:pt x="1" y="89"/>
                  </a:cubicBezTo>
                  <a:cubicBezTo>
                    <a:pt x="4" y="128"/>
                    <a:pt x="38" y="157"/>
                    <a:pt x="76" y="157"/>
                  </a:cubicBezTo>
                  <a:cubicBezTo>
                    <a:pt x="79" y="157"/>
                    <a:pt x="81" y="157"/>
                    <a:pt x="83" y="157"/>
                  </a:cubicBezTo>
                  <a:cubicBezTo>
                    <a:pt x="137" y="153"/>
                    <a:pt x="200" y="151"/>
                    <a:pt x="270" y="151"/>
                  </a:cubicBezTo>
                  <a:cubicBezTo>
                    <a:pt x="1638" y="151"/>
                    <a:pt x="5950" y="944"/>
                    <a:pt x="7086" y="5195"/>
                  </a:cubicBezTo>
                  <a:cubicBezTo>
                    <a:pt x="7095" y="5228"/>
                    <a:pt x="7125" y="5251"/>
                    <a:pt x="7159" y="5251"/>
                  </a:cubicBezTo>
                  <a:cubicBezTo>
                    <a:pt x="7163" y="5251"/>
                    <a:pt x="7167" y="5250"/>
                    <a:pt x="7171" y="5250"/>
                  </a:cubicBezTo>
                  <a:lnTo>
                    <a:pt x="7178" y="5250"/>
                  </a:lnTo>
                  <a:cubicBezTo>
                    <a:pt x="7215" y="5236"/>
                    <a:pt x="7239" y="5195"/>
                    <a:pt x="7229" y="5157"/>
                  </a:cubicBezTo>
                  <a:cubicBezTo>
                    <a:pt x="6071" y="815"/>
                    <a:pt x="1669" y="1"/>
                    <a:pt x="2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9"/>
            <p:cNvSpPr/>
            <p:nvPr/>
          </p:nvSpPr>
          <p:spPr>
            <a:xfrm>
              <a:off x="519780" y="3520729"/>
              <a:ext cx="170199" cy="55681"/>
            </a:xfrm>
            <a:custGeom>
              <a:avLst/>
              <a:gdLst/>
              <a:ahLst/>
              <a:cxnLst/>
              <a:rect l="l" t="t" r="r" b="b"/>
              <a:pathLst>
                <a:path w="3506" h="1147" extrusionOk="0">
                  <a:moveTo>
                    <a:pt x="2775" y="1"/>
                  </a:moveTo>
                  <a:cubicBezTo>
                    <a:pt x="1057" y="1"/>
                    <a:pt x="43" y="1007"/>
                    <a:pt x="30" y="1015"/>
                  </a:cubicBezTo>
                  <a:cubicBezTo>
                    <a:pt x="0" y="1046"/>
                    <a:pt x="0" y="1094"/>
                    <a:pt x="30" y="1125"/>
                  </a:cubicBezTo>
                  <a:cubicBezTo>
                    <a:pt x="45" y="1139"/>
                    <a:pt x="66" y="1146"/>
                    <a:pt x="87" y="1146"/>
                  </a:cubicBezTo>
                  <a:cubicBezTo>
                    <a:pt x="91" y="1146"/>
                    <a:pt x="95" y="1146"/>
                    <a:pt x="99" y="1146"/>
                  </a:cubicBezTo>
                  <a:cubicBezTo>
                    <a:pt x="112" y="1142"/>
                    <a:pt x="126" y="1135"/>
                    <a:pt x="136" y="1122"/>
                  </a:cubicBezTo>
                  <a:cubicBezTo>
                    <a:pt x="148" y="1112"/>
                    <a:pt x="1122" y="152"/>
                    <a:pt x="2769" y="152"/>
                  </a:cubicBezTo>
                  <a:cubicBezTo>
                    <a:pt x="2974" y="152"/>
                    <a:pt x="3188" y="167"/>
                    <a:pt x="3413" y="200"/>
                  </a:cubicBezTo>
                  <a:cubicBezTo>
                    <a:pt x="3417" y="201"/>
                    <a:pt x="3421" y="201"/>
                    <a:pt x="3425" y="201"/>
                  </a:cubicBezTo>
                  <a:cubicBezTo>
                    <a:pt x="3461" y="201"/>
                    <a:pt x="3492" y="175"/>
                    <a:pt x="3499" y="135"/>
                  </a:cubicBezTo>
                  <a:cubicBezTo>
                    <a:pt x="3505" y="94"/>
                    <a:pt x="3478" y="57"/>
                    <a:pt x="3437" y="50"/>
                  </a:cubicBezTo>
                  <a:cubicBezTo>
                    <a:pt x="3206" y="16"/>
                    <a:pt x="2985" y="1"/>
                    <a:pt x="27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9"/>
            <p:cNvSpPr/>
            <p:nvPr/>
          </p:nvSpPr>
          <p:spPr>
            <a:xfrm>
              <a:off x="2397183" y="2005523"/>
              <a:ext cx="2384725" cy="1372707"/>
            </a:xfrm>
            <a:custGeom>
              <a:avLst/>
              <a:gdLst/>
              <a:ahLst/>
              <a:cxnLst/>
              <a:rect l="l" t="t" r="r" b="b"/>
              <a:pathLst>
                <a:path w="49124" h="28277" extrusionOk="0">
                  <a:moveTo>
                    <a:pt x="18221" y="1"/>
                  </a:moveTo>
                  <a:cubicBezTo>
                    <a:pt x="17971" y="1"/>
                    <a:pt x="17721" y="56"/>
                    <a:pt x="17530" y="165"/>
                  </a:cubicBezTo>
                  <a:lnTo>
                    <a:pt x="383" y="10089"/>
                  </a:lnTo>
                  <a:cubicBezTo>
                    <a:pt x="1" y="10308"/>
                    <a:pt x="1" y="10666"/>
                    <a:pt x="383" y="10885"/>
                  </a:cubicBezTo>
                  <a:lnTo>
                    <a:pt x="30216" y="28110"/>
                  </a:lnTo>
                  <a:cubicBezTo>
                    <a:pt x="30405" y="28221"/>
                    <a:pt x="30655" y="28276"/>
                    <a:pt x="30904" y="28276"/>
                  </a:cubicBezTo>
                  <a:cubicBezTo>
                    <a:pt x="31154" y="28276"/>
                    <a:pt x="31404" y="28221"/>
                    <a:pt x="31595" y="28110"/>
                  </a:cubicBezTo>
                  <a:lnTo>
                    <a:pt x="48742" y="18189"/>
                  </a:lnTo>
                  <a:cubicBezTo>
                    <a:pt x="49124" y="17967"/>
                    <a:pt x="49124" y="17612"/>
                    <a:pt x="48742" y="17390"/>
                  </a:cubicBezTo>
                  <a:lnTo>
                    <a:pt x="18909" y="165"/>
                  </a:lnTo>
                  <a:cubicBezTo>
                    <a:pt x="18719" y="56"/>
                    <a:pt x="18470" y="1"/>
                    <a:pt x="182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9"/>
            <p:cNvSpPr/>
            <p:nvPr/>
          </p:nvSpPr>
          <p:spPr>
            <a:xfrm>
              <a:off x="4199781" y="3044527"/>
              <a:ext cx="144518" cy="75973"/>
            </a:xfrm>
            <a:custGeom>
              <a:avLst/>
              <a:gdLst/>
              <a:ahLst/>
              <a:cxnLst/>
              <a:rect l="l" t="t" r="r" b="b"/>
              <a:pathLst>
                <a:path w="2977" h="1565" extrusionOk="0">
                  <a:moveTo>
                    <a:pt x="1488" y="0"/>
                  </a:moveTo>
                  <a:cubicBezTo>
                    <a:pt x="1141" y="0"/>
                    <a:pt x="794" y="76"/>
                    <a:pt x="530" y="228"/>
                  </a:cubicBezTo>
                  <a:cubicBezTo>
                    <a:pt x="0" y="536"/>
                    <a:pt x="0" y="1030"/>
                    <a:pt x="530" y="1334"/>
                  </a:cubicBezTo>
                  <a:cubicBezTo>
                    <a:pt x="794" y="1488"/>
                    <a:pt x="1141" y="1565"/>
                    <a:pt x="1488" y="1565"/>
                  </a:cubicBezTo>
                  <a:cubicBezTo>
                    <a:pt x="1835" y="1565"/>
                    <a:pt x="2182" y="1488"/>
                    <a:pt x="2447" y="1334"/>
                  </a:cubicBezTo>
                  <a:cubicBezTo>
                    <a:pt x="2976" y="1030"/>
                    <a:pt x="2976" y="536"/>
                    <a:pt x="2447" y="228"/>
                  </a:cubicBezTo>
                  <a:cubicBezTo>
                    <a:pt x="2182" y="76"/>
                    <a:pt x="1835" y="0"/>
                    <a:pt x="14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9"/>
            <p:cNvSpPr/>
            <p:nvPr/>
          </p:nvSpPr>
          <p:spPr>
            <a:xfrm>
              <a:off x="3897406" y="2853270"/>
              <a:ext cx="899345" cy="633658"/>
            </a:xfrm>
            <a:custGeom>
              <a:avLst/>
              <a:gdLst/>
              <a:ahLst/>
              <a:cxnLst/>
              <a:rect l="l" t="t" r="r" b="b"/>
              <a:pathLst>
                <a:path w="18526" h="13053" extrusionOk="0">
                  <a:moveTo>
                    <a:pt x="17946" y="1"/>
                  </a:moveTo>
                  <a:cubicBezTo>
                    <a:pt x="18212" y="223"/>
                    <a:pt x="18178" y="527"/>
                    <a:pt x="17837" y="725"/>
                  </a:cubicBezTo>
                  <a:lnTo>
                    <a:pt x="690" y="10646"/>
                  </a:lnTo>
                  <a:cubicBezTo>
                    <a:pt x="499" y="10756"/>
                    <a:pt x="250" y="10813"/>
                    <a:pt x="1" y="10813"/>
                  </a:cubicBezTo>
                  <a:lnTo>
                    <a:pt x="1" y="13053"/>
                  </a:lnTo>
                  <a:cubicBezTo>
                    <a:pt x="250" y="13053"/>
                    <a:pt x="499" y="12998"/>
                    <a:pt x="690" y="12889"/>
                  </a:cubicBezTo>
                  <a:lnTo>
                    <a:pt x="17837" y="2963"/>
                  </a:lnTo>
                  <a:cubicBezTo>
                    <a:pt x="18219" y="2745"/>
                    <a:pt x="18526" y="2209"/>
                    <a:pt x="18526" y="1769"/>
                  </a:cubicBezTo>
                  <a:lnTo>
                    <a:pt x="18526" y="1120"/>
                  </a:lnTo>
                  <a:cubicBezTo>
                    <a:pt x="18526" y="725"/>
                    <a:pt x="18274" y="251"/>
                    <a:pt x="179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9"/>
            <p:cNvSpPr/>
            <p:nvPr/>
          </p:nvSpPr>
          <p:spPr>
            <a:xfrm>
              <a:off x="2382280" y="2498909"/>
              <a:ext cx="1515235" cy="988036"/>
            </a:xfrm>
            <a:custGeom>
              <a:avLst/>
              <a:gdLst/>
              <a:ahLst/>
              <a:cxnLst/>
              <a:rect l="l" t="t" r="r" b="b"/>
              <a:pathLst>
                <a:path w="31213" h="20353" extrusionOk="0">
                  <a:moveTo>
                    <a:pt x="584" y="1"/>
                  </a:moveTo>
                  <a:cubicBezTo>
                    <a:pt x="253" y="250"/>
                    <a:pt x="0" y="721"/>
                    <a:pt x="0" y="1120"/>
                  </a:cubicBezTo>
                  <a:lnTo>
                    <a:pt x="0" y="1768"/>
                  </a:lnTo>
                  <a:cubicBezTo>
                    <a:pt x="0" y="2209"/>
                    <a:pt x="308" y="2742"/>
                    <a:pt x="690" y="2963"/>
                  </a:cubicBezTo>
                  <a:lnTo>
                    <a:pt x="30523" y="20189"/>
                  </a:lnTo>
                  <a:cubicBezTo>
                    <a:pt x="30711" y="20298"/>
                    <a:pt x="30963" y="20353"/>
                    <a:pt x="31213" y="20353"/>
                  </a:cubicBezTo>
                  <a:lnTo>
                    <a:pt x="31213" y="18113"/>
                  </a:lnTo>
                  <a:cubicBezTo>
                    <a:pt x="30963" y="18113"/>
                    <a:pt x="30711" y="18056"/>
                    <a:pt x="30523" y="17946"/>
                  </a:cubicBezTo>
                  <a:lnTo>
                    <a:pt x="690" y="721"/>
                  </a:lnTo>
                  <a:cubicBezTo>
                    <a:pt x="348" y="527"/>
                    <a:pt x="315" y="219"/>
                    <a:pt x="5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9"/>
            <p:cNvSpPr/>
            <p:nvPr/>
          </p:nvSpPr>
          <p:spPr>
            <a:xfrm>
              <a:off x="2579753" y="2115521"/>
              <a:ext cx="2008452" cy="1158575"/>
            </a:xfrm>
            <a:custGeom>
              <a:avLst/>
              <a:gdLst/>
              <a:ahLst/>
              <a:cxnLst/>
              <a:rect l="l" t="t" r="r" b="b"/>
              <a:pathLst>
                <a:path w="41373" h="23866" extrusionOk="0">
                  <a:moveTo>
                    <a:pt x="16822" y="0"/>
                  </a:moveTo>
                  <a:cubicBezTo>
                    <a:pt x="16672" y="0"/>
                    <a:pt x="16521" y="34"/>
                    <a:pt x="16407" y="100"/>
                  </a:cubicBezTo>
                  <a:lnTo>
                    <a:pt x="229" y="9458"/>
                  </a:lnTo>
                  <a:cubicBezTo>
                    <a:pt x="1" y="9592"/>
                    <a:pt x="1" y="9806"/>
                    <a:pt x="229" y="9936"/>
                  </a:cubicBezTo>
                  <a:lnTo>
                    <a:pt x="24141" y="23766"/>
                  </a:lnTo>
                  <a:cubicBezTo>
                    <a:pt x="24255" y="23832"/>
                    <a:pt x="24405" y="23865"/>
                    <a:pt x="24556" y="23865"/>
                  </a:cubicBezTo>
                  <a:cubicBezTo>
                    <a:pt x="24706" y="23865"/>
                    <a:pt x="24856" y="23832"/>
                    <a:pt x="24970" y="23766"/>
                  </a:cubicBezTo>
                  <a:lnTo>
                    <a:pt x="41144" y="14404"/>
                  </a:lnTo>
                  <a:cubicBezTo>
                    <a:pt x="41373" y="14271"/>
                    <a:pt x="41373" y="14059"/>
                    <a:pt x="41144" y="13926"/>
                  </a:cubicBezTo>
                  <a:lnTo>
                    <a:pt x="17237" y="100"/>
                  </a:lnTo>
                  <a:cubicBezTo>
                    <a:pt x="17122" y="34"/>
                    <a:pt x="16972" y="0"/>
                    <a:pt x="168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9"/>
            <p:cNvSpPr/>
            <p:nvPr/>
          </p:nvSpPr>
          <p:spPr>
            <a:xfrm>
              <a:off x="2698247" y="2179160"/>
              <a:ext cx="1113574" cy="639046"/>
            </a:xfrm>
            <a:custGeom>
              <a:avLst/>
              <a:gdLst/>
              <a:ahLst/>
              <a:cxnLst/>
              <a:rect l="l" t="t" r="r" b="b"/>
              <a:pathLst>
                <a:path w="22939" h="13164" extrusionOk="0">
                  <a:moveTo>
                    <a:pt x="14396" y="0"/>
                  </a:moveTo>
                  <a:cubicBezTo>
                    <a:pt x="14209" y="0"/>
                    <a:pt x="14021" y="41"/>
                    <a:pt x="13878" y="123"/>
                  </a:cubicBezTo>
                  <a:lnTo>
                    <a:pt x="287" y="7970"/>
                  </a:lnTo>
                  <a:cubicBezTo>
                    <a:pt x="0" y="8138"/>
                    <a:pt x="0" y="8407"/>
                    <a:pt x="287" y="8571"/>
                  </a:cubicBezTo>
                  <a:lnTo>
                    <a:pt x="8021" y="13038"/>
                  </a:lnTo>
                  <a:cubicBezTo>
                    <a:pt x="8164" y="13122"/>
                    <a:pt x="8353" y="13164"/>
                    <a:pt x="8541" y="13164"/>
                  </a:cubicBezTo>
                  <a:cubicBezTo>
                    <a:pt x="8730" y="13164"/>
                    <a:pt x="8919" y="13122"/>
                    <a:pt x="9062" y="13038"/>
                  </a:cubicBezTo>
                  <a:lnTo>
                    <a:pt x="22649" y="5195"/>
                  </a:lnTo>
                  <a:cubicBezTo>
                    <a:pt x="22939" y="5028"/>
                    <a:pt x="22939" y="4759"/>
                    <a:pt x="22649" y="4595"/>
                  </a:cubicBezTo>
                  <a:lnTo>
                    <a:pt x="14915" y="123"/>
                  </a:lnTo>
                  <a:cubicBezTo>
                    <a:pt x="14772" y="41"/>
                    <a:pt x="14584" y="0"/>
                    <a:pt x="14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9"/>
            <p:cNvSpPr/>
            <p:nvPr/>
          </p:nvSpPr>
          <p:spPr>
            <a:xfrm>
              <a:off x="2922613" y="2471337"/>
              <a:ext cx="395496" cy="222288"/>
            </a:xfrm>
            <a:custGeom>
              <a:avLst/>
              <a:gdLst/>
              <a:ahLst/>
              <a:cxnLst/>
              <a:rect l="l" t="t" r="r" b="b"/>
              <a:pathLst>
                <a:path w="8147" h="4579" extrusionOk="0">
                  <a:moveTo>
                    <a:pt x="5617" y="1"/>
                  </a:moveTo>
                  <a:cubicBezTo>
                    <a:pt x="5536" y="1"/>
                    <a:pt x="5453" y="15"/>
                    <a:pt x="5379" y="46"/>
                  </a:cubicBezTo>
                  <a:lnTo>
                    <a:pt x="3699" y="770"/>
                  </a:lnTo>
                  <a:cubicBezTo>
                    <a:pt x="3630" y="801"/>
                    <a:pt x="3548" y="817"/>
                    <a:pt x="3464" y="817"/>
                  </a:cubicBezTo>
                  <a:cubicBezTo>
                    <a:pt x="3419" y="817"/>
                    <a:pt x="3374" y="812"/>
                    <a:pt x="3331" y="804"/>
                  </a:cubicBezTo>
                  <a:lnTo>
                    <a:pt x="1348" y="415"/>
                  </a:lnTo>
                  <a:cubicBezTo>
                    <a:pt x="1303" y="406"/>
                    <a:pt x="1259" y="402"/>
                    <a:pt x="1217" y="402"/>
                  </a:cubicBezTo>
                  <a:cubicBezTo>
                    <a:pt x="954" y="402"/>
                    <a:pt x="745" y="553"/>
                    <a:pt x="836" y="709"/>
                  </a:cubicBezTo>
                  <a:lnTo>
                    <a:pt x="1512" y="1856"/>
                  </a:lnTo>
                  <a:cubicBezTo>
                    <a:pt x="1553" y="1927"/>
                    <a:pt x="1532" y="2009"/>
                    <a:pt x="1450" y="2070"/>
                  </a:cubicBezTo>
                  <a:lnTo>
                    <a:pt x="198" y="3040"/>
                  </a:lnTo>
                  <a:cubicBezTo>
                    <a:pt x="1" y="3192"/>
                    <a:pt x="188" y="3409"/>
                    <a:pt x="518" y="3409"/>
                  </a:cubicBezTo>
                  <a:cubicBezTo>
                    <a:pt x="520" y="3409"/>
                    <a:pt x="523" y="3409"/>
                    <a:pt x="525" y="3409"/>
                  </a:cubicBezTo>
                  <a:lnTo>
                    <a:pt x="2621" y="3395"/>
                  </a:lnTo>
                  <a:cubicBezTo>
                    <a:pt x="2753" y="3395"/>
                    <a:pt x="2876" y="3429"/>
                    <a:pt x="2955" y="3494"/>
                  </a:cubicBezTo>
                  <a:lnTo>
                    <a:pt x="4163" y="4480"/>
                  </a:lnTo>
                  <a:cubicBezTo>
                    <a:pt x="4245" y="4547"/>
                    <a:pt x="4368" y="4579"/>
                    <a:pt x="4491" y="4579"/>
                  </a:cubicBezTo>
                  <a:cubicBezTo>
                    <a:pt x="4656" y="4579"/>
                    <a:pt x="4820" y="4521"/>
                    <a:pt x="4877" y="4415"/>
                  </a:cubicBezTo>
                  <a:lnTo>
                    <a:pt x="5497" y="3258"/>
                  </a:lnTo>
                  <a:cubicBezTo>
                    <a:pt x="5535" y="3187"/>
                    <a:pt x="5634" y="3128"/>
                    <a:pt x="5760" y="3108"/>
                  </a:cubicBezTo>
                  <a:lnTo>
                    <a:pt x="7764" y="2746"/>
                  </a:lnTo>
                  <a:cubicBezTo>
                    <a:pt x="8082" y="2692"/>
                    <a:pt x="8146" y="2449"/>
                    <a:pt x="7877" y="2336"/>
                  </a:cubicBezTo>
                  <a:lnTo>
                    <a:pt x="6163" y="1637"/>
                  </a:lnTo>
                  <a:cubicBezTo>
                    <a:pt x="6058" y="1593"/>
                    <a:pt x="5993" y="1521"/>
                    <a:pt x="5996" y="1446"/>
                  </a:cubicBezTo>
                  <a:lnTo>
                    <a:pt x="6023" y="238"/>
                  </a:lnTo>
                  <a:cubicBezTo>
                    <a:pt x="6026" y="97"/>
                    <a:pt x="5829" y="1"/>
                    <a:pt x="56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9"/>
            <p:cNvSpPr/>
            <p:nvPr/>
          </p:nvSpPr>
          <p:spPr>
            <a:xfrm>
              <a:off x="3192415" y="2245178"/>
              <a:ext cx="249958" cy="141557"/>
            </a:xfrm>
            <a:custGeom>
              <a:avLst/>
              <a:gdLst/>
              <a:ahLst/>
              <a:cxnLst/>
              <a:rect l="l" t="t" r="r" b="b"/>
              <a:pathLst>
                <a:path w="5149" h="2916" extrusionOk="0">
                  <a:moveTo>
                    <a:pt x="4796" y="1"/>
                  </a:moveTo>
                  <a:cubicBezTo>
                    <a:pt x="4682" y="1"/>
                    <a:pt x="4556" y="32"/>
                    <a:pt x="4455" y="91"/>
                  </a:cubicBezTo>
                  <a:lnTo>
                    <a:pt x="202" y="2545"/>
                  </a:lnTo>
                  <a:cubicBezTo>
                    <a:pt x="32" y="2644"/>
                    <a:pt x="1" y="2788"/>
                    <a:pt x="134" y="2866"/>
                  </a:cubicBezTo>
                  <a:cubicBezTo>
                    <a:pt x="192" y="2899"/>
                    <a:pt x="271" y="2915"/>
                    <a:pt x="355" y="2915"/>
                  </a:cubicBezTo>
                  <a:cubicBezTo>
                    <a:pt x="469" y="2915"/>
                    <a:pt x="594" y="2886"/>
                    <a:pt x="694" y="2829"/>
                  </a:cubicBezTo>
                  <a:lnTo>
                    <a:pt x="4947" y="374"/>
                  </a:lnTo>
                  <a:cubicBezTo>
                    <a:pt x="5117" y="272"/>
                    <a:pt x="5148" y="129"/>
                    <a:pt x="5011" y="50"/>
                  </a:cubicBezTo>
                  <a:cubicBezTo>
                    <a:pt x="4956" y="17"/>
                    <a:pt x="4879" y="1"/>
                    <a:pt x="479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9"/>
            <p:cNvSpPr/>
            <p:nvPr/>
          </p:nvSpPr>
          <p:spPr>
            <a:xfrm>
              <a:off x="3244502" y="2275323"/>
              <a:ext cx="249861" cy="141557"/>
            </a:xfrm>
            <a:custGeom>
              <a:avLst/>
              <a:gdLst/>
              <a:ahLst/>
              <a:cxnLst/>
              <a:rect l="l" t="t" r="r" b="b"/>
              <a:pathLst>
                <a:path w="5147" h="2916" extrusionOk="0">
                  <a:moveTo>
                    <a:pt x="4793" y="1"/>
                  </a:moveTo>
                  <a:cubicBezTo>
                    <a:pt x="4679" y="1"/>
                    <a:pt x="4554" y="31"/>
                    <a:pt x="4454" y="88"/>
                  </a:cubicBezTo>
                  <a:lnTo>
                    <a:pt x="202" y="2542"/>
                  </a:lnTo>
                  <a:cubicBezTo>
                    <a:pt x="30" y="2644"/>
                    <a:pt x="0" y="2787"/>
                    <a:pt x="133" y="2866"/>
                  </a:cubicBezTo>
                  <a:cubicBezTo>
                    <a:pt x="190" y="2899"/>
                    <a:pt x="267" y="2915"/>
                    <a:pt x="351" y="2915"/>
                  </a:cubicBezTo>
                  <a:cubicBezTo>
                    <a:pt x="466" y="2915"/>
                    <a:pt x="592" y="2885"/>
                    <a:pt x="693" y="2825"/>
                  </a:cubicBezTo>
                  <a:lnTo>
                    <a:pt x="4945" y="371"/>
                  </a:lnTo>
                  <a:cubicBezTo>
                    <a:pt x="5116" y="272"/>
                    <a:pt x="5147" y="129"/>
                    <a:pt x="5010" y="50"/>
                  </a:cubicBezTo>
                  <a:cubicBezTo>
                    <a:pt x="4954" y="17"/>
                    <a:pt x="4876" y="1"/>
                    <a:pt x="47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9"/>
            <p:cNvSpPr/>
            <p:nvPr/>
          </p:nvSpPr>
          <p:spPr>
            <a:xfrm>
              <a:off x="3296492" y="2305322"/>
              <a:ext cx="249861" cy="141557"/>
            </a:xfrm>
            <a:custGeom>
              <a:avLst/>
              <a:gdLst/>
              <a:ahLst/>
              <a:cxnLst/>
              <a:rect l="l" t="t" r="r" b="b"/>
              <a:pathLst>
                <a:path w="5147" h="2916" extrusionOk="0">
                  <a:moveTo>
                    <a:pt x="4792" y="1"/>
                  </a:moveTo>
                  <a:cubicBezTo>
                    <a:pt x="4678" y="1"/>
                    <a:pt x="4553" y="31"/>
                    <a:pt x="4455" y="87"/>
                  </a:cubicBezTo>
                  <a:lnTo>
                    <a:pt x="202" y="2545"/>
                  </a:lnTo>
                  <a:cubicBezTo>
                    <a:pt x="28" y="2644"/>
                    <a:pt x="0" y="2787"/>
                    <a:pt x="134" y="2866"/>
                  </a:cubicBezTo>
                  <a:cubicBezTo>
                    <a:pt x="192" y="2899"/>
                    <a:pt x="269" y="2915"/>
                    <a:pt x="353" y="2915"/>
                  </a:cubicBezTo>
                  <a:cubicBezTo>
                    <a:pt x="467" y="2915"/>
                    <a:pt x="593" y="2885"/>
                    <a:pt x="693" y="2828"/>
                  </a:cubicBezTo>
                  <a:lnTo>
                    <a:pt x="4946" y="374"/>
                  </a:lnTo>
                  <a:cubicBezTo>
                    <a:pt x="5117" y="272"/>
                    <a:pt x="5147" y="128"/>
                    <a:pt x="5011" y="50"/>
                  </a:cubicBezTo>
                  <a:cubicBezTo>
                    <a:pt x="4954" y="17"/>
                    <a:pt x="4876" y="1"/>
                    <a:pt x="47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9"/>
            <p:cNvSpPr/>
            <p:nvPr/>
          </p:nvSpPr>
          <p:spPr>
            <a:xfrm>
              <a:off x="3348481" y="2335467"/>
              <a:ext cx="249958" cy="141460"/>
            </a:xfrm>
            <a:custGeom>
              <a:avLst/>
              <a:gdLst/>
              <a:ahLst/>
              <a:cxnLst/>
              <a:rect l="l" t="t" r="r" b="b"/>
              <a:pathLst>
                <a:path w="5149" h="2914" extrusionOk="0">
                  <a:moveTo>
                    <a:pt x="4792" y="1"/>
                  </a:moveTo>
                  <a:cubicBezTo>
                    <a:pt x="4678" y="1"/>
                    <a:pt x="4553" y="31"/>
                    <a:pt x="4455" y="88"/>
                  </a:cubicBezTo>
                  <a:lnTo>
                    <a:pt x="202" y="2542"/>
                  </a:lnTo>
                  <a:cubicBezTo>
                    <a:pt x="29" y="2640"/>
                    <a:pt x="1" y="2788"/>
                    <a:pt x="134" y="2866"/>
                  </a:cubicBezTo>
                  <a:cubicBezTo>
                    <a:pt x="191" y="2898"/>
                    <a:pt x="267" y="2914"/>
                    <a:pt x="349" y="2914"/>
                  </a:cubicBezTo>
                  <a:cubicBezTo>
                    <a:pt x="465" y="2914"/>
                    <a:pt x="592" y="2883"/>
                    <a:pt x="694" y="2825"/>
                  </a:cubicBezTo>
                  <a:lnTo>
                    <a:pt x="4947" y="371"/>
                  </a:lnTo>
                  <a:cubicBezTo>
                    <a:pt x="5117" y="272"/>
                    <a:pt x="5148" y="129"/>
                    <a:pt x="5011" y="50"/>
                  </a:cubicBezTo>
                  <a:cubicBezTo>
                    <a:pt x="4954" y="17"/>
                    <a:pt x="4876" y="1"/>
                    <a:pt x="47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9"/>
            <p:cNvSpPr/>
            <p:nvPr/>
          </p:nvSpPr>
          <p:spPr>
            <a:xfrm>
              <a:off x="3400568" y="2365466"/>
              <a:ext cx="249861" cy="141557"/>
            </a:xfrm>
            <a:custGeom>
              <a:avLst/>
              <a:gdLst/>
              <a:ahLst/>
              <a:cxnLst/>
              <a:rect l="l" t="t" r="r" b="b"/>
              <a:pathLst>
                <a:path w="5147" h="2916" extrusionOk="0">
                  <a:moveTo>
                    <a:pt x="4791" y="1"/>
                  </a:moveTo>
                  <a:cubicBezTo>
                    <a:pt x="4677" y="1"/>
                    <a:pt x="4552" y="30"/>
                    <a:pt x="4454" y="88"/>
                  </a:cubicBezTo>
                  <a:lnTo>
                    <a:pt x="202" y="2545"/>
                  </a:lnTo>
                  <a:cubicBezTo>
                    <a:pt x="27" y="2644"/>
                    <a:pt x="0" y="2787"/>
                    <a:pt x="133" y="2866"/>
                  </a:cubicBezTo>
                  <a:cubicBezTo>
                    <a:pt x="191" y="2899"/>
                    <a:pt x="269" y="2915"/>
                    <a:pt x="353" y="2915"/>
                  </a:cubicBezTo>
                  <a:cubicBezTo>
                    <a:pt x="467" y="2915"/>
                    <a:pt x="591" y="2885"/>
                    <a:pt x="689" y="2828"/>
                  </a:cubicBezTo>
                  <a:lnTo>
                    <a:pt x="4942" y="371"/>
                  </a:lnTo>
                  <a:cubicBezTo>
                    <a:pt x="5116" y="272"/>
                    <a:pt x="5147" y="129"/>
                    <a:pt x="5010" y="50"/>
                  </a:cubicBezTo>
                  <a:cubicBezTo>
                    <a:pt x="4952" y="17"/>
                    <a:pt x="4874" y="1"/>
                    <a:pt x="47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9"/>
            <p:cNvSpPr/>
            <p:nvPr/>
          </p:nvSpPr>
          <p:spPr>
            <a:xfrm>
              <a:off x="3452558" y="2395611"/>
              <a:ext cx="249910" cy="141412"/>
            </a:xfrm>
            <a:custGeom>
              <a:avLst/>
              <a:gdLst/>
              <a:ahLst/>
              <a:cxnLst/>
              <a:rect l="l" t="t" r="r" b="b"/>
              <a:pathLst>
                <a:path w="5148" h="2913" extrusionOk="0">
                  <a:moveTo>
                    <a:pt x="4791" y="1"/>
                  </a:moveTo>
                  <a:cubicBezTo>
                    <a:pt x="4677" y="1"/>
                    <a:pt x="4553" y="30"/>
                    <a:pt x="4455" y="88"/>
                  </a:cubicBezTo>
                  <a:lnTo>
                    <a:pt x="202" y="2542"/>
                  </a:lnTo>
                  <a:cubicBezTo>
                    <a:pt x="28" y="2641"/>
                    <a:pt x="1" y="2787"/>
                    <a:pt x="134" y="2863"/>
                  </a:cubicBezTo>
                  <a:cubicBezTo>
                    <a:pt x="192" y="2896"/>
                    <a:pt x="269" y="2912"/>
                    <a:pt x="353" y="2912"/>
                  </a:cubicBezTo>
                  <a:cubicBezTo>
                    <a:pt x="467" y="2912"/>
                    <a:pt x="591" y="2882"/>
                    <a:pt x="690" y="2825"/>
                  </a:cubicBezTo>
                  <a:lnTo>
                    <a:pt x="4942" y="371"/>
                  </a:lnTo>
                  <a:cubicBezTo>
                    <a:pt x="5117" y="272"/>
                    <a:pt x="5147" y="125"/>
                    <a:pt x="5011" y="50"/>
                  </a:cubicBezTo>
                  <a:cubicBezTo>
                    <a:pt x="4953" y="17"/>
                    <a:pt x="4875" y="1"/>
                    <a:pt x="47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9"/>
            <p:cNvSpPr/>
            <p:nvPr/>
          </p:nvSpPr>
          <p:spPr>
            <a:xfrm>
              <a:off x="3166930" y="2613130"/>
              <a:ext cx="459964" cy="263211"/>
            </a:xfrm>
            <a:custGeom>
              <a:avLst/>
              <a:gdLst/>
              <a:ahLst/>
              <a:cxnLst/>
              <a:rect l="l" t="t" r="r" b="b"/>
              <a:pathLst>
                <a:path w="9475" h="5422" extrusionOk="0">
                  <a:moveTo>
                    <a:pt x="8639" y="0"/>
                  </a:moveTo>
                  <a:cubicBezTo>
                    <a:pt x="8526" y="0"/>
                    <a:pt x="8414" y="25"/>
                    <a:pt x="8328" y="74"/>
                  </a:cubicBezTo>
                  <a:lnTo>
                    <a:pt x="174" y="4784"/>
                  </a:lnTo>
                  <a:cubicBezTo>
                    <a:pt x="1" y="4883"/>
                    <a:pt x="1" y="5044"/>
                    <a:pt x="174" y="5143"/>
                  </a:cubicBezTo>
                  <a:lnTo>
                    <a:pt x="526" y="5347"/>
                  </a:lnTo>
                  <a:cubicBezTo>
                    <a:pt x="611" y="5397"/>
                    <a:pt x="724" y="5422"/>
                    <a:pt x="837" y="5422"/>
                  </a:cubicBezTo>
                  <a:cubicBezTo>
                    <a:pt x="950" y="5422"/>
                    <a:pt x="1064" y="5397"/>
                    <a:pt x="1151" y="5347"/>
                  </a:cubicBezTo>
                  <a:lnTo>
                    <a:pt x="9304" y="638"/>
                  </a:lnTo>
                  <a:cubicBezTo>
                    <a:pt x="9475" y="538"/>
                    <a:pt x="9475" y="378"/>
                    <a:pt x="9304" y="279"/>
                  </a:cubicBezTo>
                  <a:lnTo>
                    <a:pt x="8950" y="74"/>
                  </a:lnTo>
                  <a:cubicBezTo>
                    <a:pt x="8864" y="25"/>
                    <a:pt x="8751" y="0"/>
                    <a:pt x="86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9"/>
            <p:cNvSpPr/>
            <p:nvPr/>
          </p:nvSpPr>
          <p:spPr>
            <a:xfrm>
              <a:off x="3687652" y="2449105"/>
              <a:ext cx="223404" cy="126508"/>
            </a:xfrm>
            <a:custGeom>
              <a:avLst/>
              <a:gdLst/>
              <a:ahLst/>
              <a:cxnLst/>
              <a:rect l="l" t="t" r="r" b="b"/>
              <a:pathLst>
                <a:path w="4602" h="2606" extrusionOk="0">
                  <a:moveTo>
                    <a:pt x="3765" y="0"/>
                  </a:moveTo>
                  <a:cubicBezTo>
                    <a:pt x="3652" y="0"/>
                    <a:pt x="3538" y="25"/>
                    <a:pt x="3451" y="74"/>
                  </a:cubicBezTo>
                  <a:lnTo>
                    <a:pt x="175" y="1969"/>
                  </a:lnTo>
                  <a:cubicBezTo>
                    <a:pt x="1" y="2068"/>
                    <a:pt x="1" y="2228"/>
                    <a:pt x="175" y="2327"/>
                  </a:cubicBezTo>
                  <a:lnTo>
                    <a:pt x="526" y="2531"/>
                  </a:lnTo>
                  <a:cubicBezTo>
                    <a:pt x="612" y="2581"/>
                    <a:pt x="724" y="2606"/>
                    <a:pt x="837" y="2606"/>
                  </a:cubicBezTo>
                  <a:cubicBezTo>
                    <a:pt x="950" y="2606"/>
                    <a:pt x="1064" y="2581"/>
                    <a:pt x="1151" y="2531"/>
                  </a:cubicBezTo>
                  <a:lnTo>
                    <a:pt x="4427" y="638"/>
                  </a:lnTo>
                  <a:cubicBezTo>
                    <a:pt x="4598" y="539"/>
                    <a:pt x="4601" y="378"/>
                    <a:pt x="4427" y="279"/>
                  </a:cubicBezTo>
                  <a:lnTo>
                    <a:pt x="4076" y="74"/>
                  </a:lnTo>
                  <a:cubicBezTo>
                    <a:pt x="3990" y="25"/>
                    <a:pt x="3878" y="0"/>
                    <a:pt x="376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9"/>
            <p:cNvSpPr/>
            <p:nvPr/>
          </p:nvSpPr>
          <p:spPr>
            <a:xfrm>
              <a:off x="3266686" y="2507210"/>
              <a:ext cx="1113574" cy="639095"/>
            </a:xfrm>
            <a:custGeom>
              <a:avLst/>
              <a:gdLst/>
              <a:ahLst/>
              <a:cxnLst/>
              <a:rect l="l" t="t" r="r" b="b"/>
              <a:pathLst>
                <a:path w="22939" h="13165" extrusionOk="0">
                  <a:moveTo>
                    <a:pt x="14397" y="1"/>
                  </a:moveTo>
                  <a:cubicBezTo>
                    <a:pt x="14209" y="1"/>
                    <a:pt x="14021" y="43"/>
                    <a:pt x="13878" y="126"/>
                  </a:cubicBezTo>
                  <a:lnTo>
                    <a:pt x="287" y="7969"/>
                  </a:lnTo>
                  <a:cubicBezTo>
                    <a:pt x="0" y="8137"/>
                    <a:pt x="0" y="8407"/>
                    <a:pt x="287" y="8571"/>
                  </a:cubicBezTo>
                  <a:lnTo>
                    <a:pt x="8024" y="13041"/>
                  </a:lnTo>
                  <a:cubicBezTo>
                    <a:pt x="8168" y="13123"/>
                    <a:pt x="8355" y="13164"/>
                    <a:pt x="8543" y="13164"/>
                  </a:cubicBezTo>
                  <a:cubicBezTo>
                    <a:pt x="8731" y="13164"/>
                    <a:pt x="8919" y="13123"/>
                    <a:pt x="9062" y="13041"/>
                  </a:cubicBezTo>
                  <a:lnTo>
                    <a:pt x="22652" y="5195"/>
                  </a:lnTo>
                  <a:cubicBezTo>
                    <a:pt x="22939" y="5028"/>
                    <a:pt x="22939" y="4762"/>
                    <a:pt x="22652" y="4595"/>
                  </a:cubicBezTo>
                  <a:lnTo>
                    <a:pt x="14919" y="126"/>
                  </a:lnTo>
                  <a:cubicBezTo>
                    <a:pt x="14773" y="43"/>
                    <a:pt x="14585" y="1"/>
                    <a:pt x="143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9"/>
            <p:cNvSpPr/>
            <p:nvPr/>
          </p:nvSpPr>
          <p:spPr>
            <a:xfrm>
              <a:off x="3491004" y="2799387"/>
              <a:ext cx="395690" cy="222288"/>
            </a:xfrm>
            <a:custGeom>
              <a:avLst/>
              <a:gdLst/>
              <a:ahLst/>
              <a:cxnLst/>
              <a:rect l="l" t="t" r="r" b="b"/>
              <a:pathLst>
                <a:path w="8151" h="4579" extrusionOk="0">
                  <a:moveTo>
                    <a:pt x="5620" y="1"/>
                  </a:moveTo>
                  <a:cubicBezTo>
                    <a:pt x="5539" y="1"/>
                    <a:pt x="5457" y="15"/>
                    <a:pt x="5383" y="46"/>
                  </a:cubicBezTo>
                  <a:lnTo>
                    <a:pt x="3704" y="773"/>
                  </a:lnTo>
                  <a:cubicBezTo>
                    <a:pt x="3635" y="802"/>
                    <a:pt x="3552" y="818"/>
                    <a:pt x="3467" y="818"/>
                  </a:cubicBezTo>
                  <a:cubicBezTo>
                    <a:pt x="3422" y="818"/>
                    <a:pt x="3376" y="813"/>
                    <a:pt x="3331" y="804"/>
                  </a:cubicBezTo>
                  <a:lnTo>
                    <a:pt x="1349" y="419"/>
                  </a:lnTo>
                  <a:cubicBezTo>
                    <a:pt x="1303" y="409"/>
                    <a:pt x="1257" y="405"/>
                    <a:pt x="1212" y="405"/>
                  </a:cubicBezTo>
                  <a:cubicBezTo>
                    <a:pt x="954" y="405"/>
                    <a:pt x="747" y="555"/>
                    <a:pt x="840" y="712"/>
                  </a:cubicBezTo>
                  <a:lnTo>
                    <a:pt x="1513" y="1855"/>
                  </a:lnTo>
                  <a:cubicBezTo>
                    <a:pt x="1554" y="1930"/>
                    <a:pt x="1533" y="2008"/>
                    <a:pt x="1455" y="2070"/>
                  </a:cubicBezTo>
                  <a:lnTo>
                    <a:pt x="202" y="3040"/>
                  </a:lnTo>
                  <a:cubicBezTo>
                    <a:pt x="1" y="3193"/>
                    <a:pt x="195" y="3412"/>
                    <a:pt x="526" y="3412"/>
                  </a:cubicBezTo>
                  <a:lnTo>
                    <a:pt x="2622" y="3394"/>
                  </a:lnTo>
                  <a:cubicBezTo>
                    <a:pt x="2754" y="3394"/>
                    <a:pt x="2881" y="3429"/>
                    <a:pt x="2956" y="3494"/>
                  </a:cubicBezTo>
                  <a:lnTo>
                    <a:pt x="4164" y="4480"/>
                  </a:lnTo>
                  <a:cubicBezTo>
                    <a:pt x="4247" y="4547"/>
                    <a:pt x="4371" y="4578"/>
                    <a:pt x="4493" y="4578"/>
                  </a:cubicBezTo>
                  <a:cubicBezTo>
                    <a:pt x="4658" y="4578"/>
                    <a:pt x="4821" y="4521"/>
                    <a:pt x="4878" y="4415"/>
                  </a:cubicBezTo>
                  <a:lnTo>
                    <a:pt x="5499" y="3261"/>
                  </a:lnTo>
                  <a:cubicBezTo>
                    <a:pt x="5539" y="3186"/>
                    <a:pt x="5639" y="3131"/>
                    <a:pt x="5765" y="3108"/>
                  </a:cubicBezTo>
                  <a:lnTo>
                    <a:pt x="7765" y="2749"/>
                  </a:lnTo>
                  <a:cubicBezTo>
                    <a:pt x="8082" y="2692"/>
                    <a:pt x="8151" y="2449"/>
                    <a:pt x="7877" y="2336"/>
                  </a:cubicBezTo>
                  <a:lnTo>
                    <a:pt x="6168" y="1640"/>
                  </a:lnTo>
                  <a:cubicBezTo>
                    <a:pt x="6059" y="1596"/>
                    <a:pt x="5993" y="1524"/>
                    <a:pt x="5997" y="1446"/>
                  </a:cubicBezTo>
                  <a:lnTo>
                    <a:pt x="6024" y="238"/>
                  </a:lnTo>
                  <a:cubicBezTo>
                    <a:pt x="6027" y="97"/>
                    <a:pt x="5830" y="1"/>
                    <a:pt x="56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9"/>
            <p:cNvSpPr/>
            <p:nvPr/>
          </p:nvSpPr>
          <p:spPr>
            <a:xfrm>
              <a:off x="3760855" y="2573373"/>
              <a:ext cx="249958" cy="141412"/>
            </a:xfrm>
            <a:custGeom>
              <a:avLst/>
              <a:gdLst/>
              <a:ahLst/>
              <a:cxnLst/>
              <a:rect l="l" t="t" r="r" b="b"/>
              <a:pathLst>
                <a:path w="5149" h="2913" extrusionOk="0">
                  <a:moveTo>
                    <a:pt x="4795" y="1"/>
                  </a:moveTo>
                  <a:cubicBezTo>
                    <a:pt x="4681" y="1"/>
                    <a:pt x="4555" y="31"/>
                    <a:pt x="4455" y="88"/>
                  </a:cubicBezTo>
                  <a:lnTo>
                    <a:pt x="202" y="2542"/>
                  </a:lnTo>
                  <a:cubicBezTo>
                    <a:pt x="32" y="2641"/>
                    <a:pt x="1" y="2788"/>
                    <a:pt x="138" y="2863"/>
                  </a:cubicBezTo>
                  <a:cubicBezTo>
                    <a:pt x="194" y="2896"/>
                    <a:pt x="271" y="2912"/>
                    <a:pt x="355" y="2912"/>
                  </a:cubicBezTo>
                  <a:cubicBezTo>
                    <a:pt x="469" y="2912"/>
                    <a:pt x="594" y="2882"/>
                    <a:pt x="694" y="2825"/>
                  </a:cubicBezTo>
                  <a:lnTo>
                    <a:pt x="4947" y="371"/>
                  </a:lnTo>
                  <a:cubicBezTo>
                    <a:pt x="5117" y="272"/>
                    <a:pt x="5148" y="129"/>
                    <a:pt x="5015" y="50"/>
                  </a:cubicBezTo>
                  <a:cubicBezTo>
                    <a:pt x="4957" y="17"/>
                    <a:pt x="4879" y="1"/>
                    <a:pt x="479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9"/>
            <p:cNvSpPr/>
            <p:nvPr/>
          </p:nvSpPr>
          <p:spPr>
            <a:xfrm>
              <a:off x="3812942" y="2603373"/>
              <a:ext cx="249861" cy="141557"/>
            </a:xfrm>
            <a:custGeom>
              <a:avLst/>
              <a:gdLst/>
              <a:ahLst/>
              <a:cxnLst/>
              <a:rect l="l" t="t" r="r" b="b"/>
              <a:pathLst>
                <a:path w="5147" h="2916" extrusionOk="0">
                  <a:moveTo>
                    <a:pt x="4793" y="1"/>
                  </a:moveTo>
                  <a:cubicBezTo>
                    <a:pt x="4679" y="1"/>
                    <a:pt x="4554" y="30"/>
                    <a:pt x="4454" y="87"/>
                  </a:cubicBezTo>
                  <a:lnTo>
                    <a:pt x="201" y="2545"/>
                  </a:lnTo>
                  <a:cubicBezTo>
                    <a:pt x="30" y="2644"/>
                    <a:pt x="0" y="2787"/>
                    <a:pt x="136" y="2866"/>
                  </a:cubicBezTo>
                  <a:cubicBezTo>
                    <a:pt x="193" y="2899"/>
                    <a:pt x="270" y="2915"/>
                    <a:pt x="353" y="2915"/>
                  </a:cubicBezTo>
                  <a:cubicBezTo>
                    <a:pt x="467" y="2915"/>
                    <a:pt x="592" y="2885"/>
                    <a:pt x="692" y="2828"/>
                  </a:cubicBezTo>
                  <a:lnTo>
                    <a:pt x="4945" y="371"/>
                  </a:lnTo>
                  <a:cubicBezTo>
                    <a:pt x="5116" y="272"/>
                    <a:pt x="5147" y="128"/>
                    <a:pt x="5010" y="50"/>
                  </a:cubicBezTo>
                  <a:cubicBezTo>
                    <a:pt x="4954" y="17"/>
                    <a:pt x="4876" y="1"/>
                    <a:pt x="47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9"/>
            <p:cNvSpPr/>
            <p:nvPr/>
          </p:nvSpPr>
          <p:spPr>
            <a:xfrm>
              <a:off x="3864931" y="2633518"/>
              <a:ext cx="249910" cy="141363"/>
            </a:xfrm>
            <a:custGeom>
              <a:avLst/>
              <a:gdLst/>
              <a:ahLst/>
              <a:cxnLst/>
              <a:rect l="l" t="t" r="r" b="b"/>
              <a:pathLst>
                <a:path w="5148" h="2912" extrusionOk="0">
                  <a:moveTo>
                    <a:pt x="4798" y="0"/>
                  </a:moveTo>
                  <a:cubicBezTo>
                    <a:pt x="4683" y="0"/>
                    <a:pt x="4556" y="30"/>
                    <a:pt x="4454" y="88"/>
                  </a:cubicBezTo>
                  <a:lnTo>
                    <a:pt x="202" y="2541"/>
                  </a:lnTo>
                  <a:cubicBezTo>
                    <a:pt x="31" y="2640"/>
                    <a:pt x="1" y="2784"/>
                    <a:pt x="137" y="2862"/>
                  </a:cubicBezTo>
                  <a:cubicBezTo>
                    <a:pt x="194" y="2896"/>
                    <a:pt x="271" y="2912"/>
                    <a:pt x="354" y="2912"/>
                  </a:cubicBezTo>
                  <a:cubicBezTo>
                    <a:pt x="468" y="2912"/>
                    <a:pt x="593" y="2882"/>
                    <a:pt x="694" y="2825"/>
                  </a:cubicBezTo>
                  <a:lnTo>
                    <a:pt x="4946" y="371"/>
                  </a:lnTo>
                  <a:cubicBezTo>
                    <a:pt x="5117" y="272"/>
                    <a:pt x="5147" y="125"/>
                    <a:pt x="5011" y="47"/>
                  </a:cubicBezTo>
                  <a:cubicBezTo>
                    <a:pt x="4955" y="16"/>
                    <a:pt x="4880" y="0"/>
                    <a:pt x="47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9"/>
            <p:cNvSpPr/>
            <p:nvPr/>
          </p:nvSpPr>
          <p:spPr>
            <a:xfrm>
              <a:off x="3916921" y="2663517"/>
              <a:ext cx="249958" cy="141509"/>
            </a:xfrm>
            <a:custGeom>
              <a:avLst/>
              <a:gdLst/>
              <a:ahLst/>
              <a:cxnLst/>
              <a:rect l="l" t="t" r="r" b="b"/>
              <a:pathLst>
                <a:path w="5149" h="2915" extrusionOk="0">
                  <a:moveTo>
                    <a:pt x="4794" y="1"/>
                  </a:moveTo>
                  <a:cubicBezTo>
                    <a:pt x="4681" y="1"/>
                    <a:pt x="4555" y="31"/>
                    <a:pt x="4455" y="88"/>
                  </a:cubicBezTo>
                  <a:lnTo>
                    <a:pt x="202" y="2545"/>
                  </a:lnTo>
                  <a:cubicBezTo>
                    <a:pt x="32" y="2644"/>
                    <a:pt x="1" y="2788"/>
                    <a:pt x="138" y="2865"/>
                  </a:cubicBezTo>
                  <a:cubicBezTo>
                    <a:pt x="194" y="2899"/>
                    <a:pt x="271" y="2915"/>
                    <a:pt x="355" y="2915"/>
                  </a:cubicBezTo>
                  <a:cubicBezTo>
                    <a:pt x="469" y="2915"/>
                    <a:pt x="594" y="2885"/>
                    <a:pt x="694" y="2828"/>
                  </a:cubicBezTo>
                  <a:lnTo>
                    <a:pt x="4947" y="371"/>
                  </a:lnTo>
                  <a:cubicBezTo>
                    <a:pt x="5117" y="272"/>
                    <a:pt x="5148" y="129"/>
                    <a:pt x="5012" y="50"/>
                  </a:cubicBezTo>
                  <a:cubicBezTo>
                    <a:pt x="4955" y="17"/>
                    <a:pt x="4878" y="1"/>
                    <a:pt x="47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9"/>
            <p:cNvSpPr/>
            <p:nvPr/>
          </p:nvSpPr>
          <p:spPr>
            <a:xfrm>
              <a:off x="3969007" y="2693516"/>
              <a:ext cx="249861" cy="141509"/>
            </a:xfrm>
            <a:custGeom>
              <a:avLst/>
              <a:gdLst/>
              <a:ahLst/>
              <a:cxnLst/>
              <a:rect l="l" t="t" r="r" b="b"/>
              <a:pathLst>
                <a:path w="5147" h="2915" extrusionOk="0">
                  <a:moveTo>
                    <a:pt x="4795" y="1"/>
                  </a:moveTo>
                  <a:cubicBezTo>
                    <a:pt x="4681" y="1"/>
                    <a:pt x="4555" y="31"/>
                    <a:pt x="4454" y="91"/>
                  </a:cubicBezTo>
                  <a:lnTo>
                    <a:pt x="201" y="2545"/>
                  </a:lnTo>
                  <a:cubicBezTo>
                    <a:pt x="31" y="2644"/>
                    <a:pt x="0" y="2787"/>
                    <a:pt x="136" y="2866"/>
                  </a:cubicBezTo>
                  <a:cubicBezTo>
                    <a:pt x="193" y="2899"/>
                    <a:pt x="270" y="2915"/>
                    <a:pt x="354" y="2915"/>
                  </a:cubicBezTo>
                  <a:cubicBezTo>
                    <a:pt x="467" y="2915"/>
                    <a:pt x="592" y="2885"/>
                    <a:pt x="692" y="2828"/>
                  </a:cubicBezTo>
                  <a:lnTo>
                    <a:pt x="4945" y="374"/>
                  </a:lnTo>
                  <a:cubicBezTo>
                    <a:pt x="5116" y="272"/>
                    <a:pt x="5147" y="128"/>
                    <a:pt x="5010" y="50"/>
                  </a:cubicBezTo>
                  <a:cubicBezTo>
                    <a:pt x="4954" y="17"/>
                    <a:pt x="4878" y="1"/>
                    <a:pt x="47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9"/>
            <p:cNvSpPr/>
            <p:nvPr/>
          </p:nvSpPr>
          <p:spPr>
            <a:xfrm>
              <a:off x="4020997" y="2723661"/>
              <a:ext cx="249910" cy="141509"/>
            </a:xfrm>
            <a:custGeom>
              <a:avLst/>
              <a:gdLst/>
              <a:ahLst/>
              <a:cxnLst/>
              <a:rect l="l" t="t" r="r" b="b"/>
              <a:pathLst>
                <a:path w="5148" h="2915" extrusionOk="0">
                  <a:moveTo>
                    <a:pt x="4794" y="0"/>
                  </a:moveTo>
                  <a:cubicBezTo>
                    <a:pt x="4680" y="0"/>
                    <a:pt x="4555" y="30"/>
                    <a:pt x="4454" y="87"/>
                  </a:cubicBezTo>
                  <a:lnTo>
                    <a:pt x="202" y="2541"/>
                  </a:lnTo>
                  <a:cubicBezTo>
                    <a:pt x="31" y="2644"/>
                    <a:pt x="1" y="2787"/>
                    <a:pt x="137" y="2866"/>
                  </a:cubicBezTo>
                  <a:cubicBezTo>
                    <a:pt x="193" y="2899"/>
                    <a:pt x="269" y="2915"/>
                    <a:pt x="352" y="2915"/>
                  </a:cubicBezTo>
                  <a:cubicBezTo>
                    <a:pt x="466" y="2915"/>
                    <a:pt x="592" y="2884"/>
                    <a:pt x="694" y="2825"/>
                  </a:cubicBezTo>
                  <a:lnTo>
                    <a:pt x="4946" y="371"/>
                  </a:lnTo>
                  <a:cubicBezTo>
                    <a:pt x="5117" y="272"/>
                    <a:pt x="5147" y="128"/>
                    <a:pt x="5011" y="50"/>
                  </a:cubicBezTo>
                  <a:cubicBezTo>
                    <a:pt x="4955" y="17"/>
                    <a:pt x="4877" y="0"/>
                    <a:pt x="47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9"/>
            <p:cNvSpPr/>
            <p:nvPr/>
          </p:nvSpPr>
          <p:spPr>
            <a:xfrm>
              <a:off x="3735370" y="2941229"/>
              <a:ext cx="459964" cy="263162"/>
            </a:xfrm>
            <a:custGeom>
              <a:avLst/>
              <a:gdLst/>
              <a:ahLst/>
              <a:cxnLst/>
              <a:rect l="l" t="t" r="r" b="b"/>
              <a:pathLst>
                <a:path w="9475" h="5421" extrusionOk="0">
                  <a:moveTo>
                    <a:pt x="8639" y="0"/>
                  </a:moveTo>
                  <a:cubicBezTo>
                    <a:pt x="8526" y="0"/>
                    <a:pt x="8414" y="26"/>
                    <a:pt x="8328" y="77"/>
                  </a:cubicBezTo>
                  <a:lnTo>
                    <a:pt x="175" y="4783"/>
                  </a:lnTo>
                  <a:cubicBezTo>
                    <a:pt x="1" y="4882"/>
                    <a:pt x="1" y="5042"/>
                    <a:pt x="175" y="5141"/>
                  </a:cubicBezTo>
                  <a:lnTo>
                    <a:pt x="526" y="5346"/>
                  </a:lnTo>
                  <a:cubicBezTo>
                    <a:pt x="613" y="5396"/>
                    <a:pt x="727" y="5421"/>
                    <a:pt x="840" y="5421"/>
                  </a:cubicBezTo>
                  <a:cubicBezTo>
                    <a:pt x="953" y="5421"/>
                    <a:pt x="1065" y="5396"/>
                    <a:pt x="1151" y="5346"/>
                  </a:cubicBezTo>
                  <a:lnTo>
                    <a:pt x="9304" y="640"/>
                  </a:lnTo>
                  <a:cubicBezTo>
                    <a:pt x="9475" y="537"/>
                    <a:pt x="9475" y="377"/>
                    <a:pt x="9304" y="277"/>
                  </a:cubicBezTo>
                  <a:lnTo>
                    <a:pt x="8953" y="77"/>
                  </a:lnTo>
                  <a:cubicBezTo>
                    <a:pt x="8866" y="26"/>
                    <a:pt x="8752" y="0"/>
                    <a:pt x="86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9"/>
            <p:cNvSpPr/>
            <p:nvPr/>
          </p:nvSpPr>
          <p:spPr>
            <a:xfrm>
              <a:off x="4256285" y="2777301"/>
              <a:ext cx="223210" cy="126363"/>
            </a:xfrm>
            <a:custGeom>
              <a:avLst/>
              <a:gdLst/>
              <a:ahLst/>
              <a:cxnLst/>
              <a:rect l="l" t="t" r="r" b="b"/>
              <a:pathLst>
                <a:path w="4598" h="2603" extrusionOk="0">
                  <a:moveTo>
                    <a:pt x="3761" y="1"/>
                  </a:moveTo>
                  <a:cubicBezTo>
                    <a:pt x="3648" y="1"/>
                    <a:pt x="3536" y="25"/>
                    <a:pt x="3450" y="75"/>
                  </a:cubicBezTo>
                  <a:lnTo>
                    <a:pt x="171" y="1965"/>
                  </a:lnTo>
                  <a:cubicBezTo>
                    <a:pt x="0" y="2065"/>
                    <a:pt x="0" y="2225"/>
                    <a:pt x="171" y="2328"/>
                  </a:cubicBezTo>
                  <a:lnTo>
                    <a:pt x="522" y="2528"/>
                  </a:lnTo>
                  <a:cubicBezTo>
                    <a:pt x="609" y="2578"/>
                    <a:pt x="723" y="2603"/>
                    <a:pt x="836" y="2603"/>
                  </a:cubicBezTo>
                  <a:cubicBezTo>
                    <a:pt x="949" y="2603"/>
                    <a:pt x="1061" y="2578"/>
                    <a:pt x="1147" y="2528"/>
                  </a:cubicBezTo>
                  <a:lnTo>
                    <a:pt x="4424" y="638"/>
                  </a:lnTo>
                  <a:cubicBezTo>
                    <a:pt x="4597" y="539"/>
                    <a:pt x="4597" y="375"/>
                    <a:pt x="4424" y="276"/>
                  </a:cubicBezTo>
                  <a:lnTo>
                    <a:pt x="4071" y="75"/>
                  </a:lnTo>
                  <a:cubicBezTo>
                    <a:pt x="3986" y="25"/>
                    <a:pt x="3874" y="1"/>
                    <a:pt x="37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9"/>
            <p:cNvSpPr/>
            <p:nvPr/>
          </p:nvSpPr>
          <p:spPr>
            <a:xfrm>
              <a:off x="2876157" y="2276099"/>
              <a:ext cx="31846" cy="16797"/>
            </a:xfrm>
            <a:custGeom>
              <a:avLst/>
              <a:gdLst/>
              <a:ahLst/>
              <a:cxnLst/>
              <a:rect l="l" t="t" r="r" b="b"/>
              <a:pathLst>
                <a:path w="656" h="346" extrusionOk="0">
                  <a:moveTo>
                    <a:pt x="329" y="0"/>
                  </a:moveTo>
                  <a:cubicBezTo>
                    <a:pt x="252" y="0"/>
                    <a:pt x="175" y="17"/>
                    <a:pt x="117" y="51"/>
                  </a:cubicBezTo>
                  <a:cubicBezTo>
                    <a:pt x="1" y="120"/>
                    <a:pt x="1" y="229"/>
                    <a:pt x="117" y="297"/>
                  </a:cubicBezTo>
                  <a:cubicBezTo>
                    <a:pt x="175" y="329"/>
                    <a:pt x="252" y="345"/>
                    <a:pt x="329" y="345"/>
                  </a:cubicBezTo>
                  <a:cubicBezTo>
                    <a:pt x="405" y="345"/>
                    <a:pt x="482" y="329"/>
                    <a:pt x="540" y="297"/>
                  </a:cubicBezTo>
                  <a:cubicBezTo>
                    <a:pt x="656" y="229"/>
                    <a:pt x="656" y="120"/>
                    <a:pt x="540" y="51"/>
                  </a:cubicBezTo>
                  <a:cubicBezTo>
                    <a:pt x="482" y="17"/>
                    <a:pt x="405" y="0"/>
                    <a:pt x="3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9"/>
            <p:cNvSpPr/>
            <p:nvPr/>
          </p:nvSpPr>
          <p:spPr>
            <a:xfrm>
              <a:off x="2817178" y="2354884"/>
              <a:ext cx="63691" cy="33593"/>
            </a:xfrm>
            <a:custGeom>
              <a:avLst/>
              <a:gdLst/>
              <a:ahLst/>
              <a:cxnLst/>
              <a:rect l="l" t="t" r="r" b="b"/>
              <a:pathLst>
                <a:path w="1312" h="692" extrusionOk="0">
                  <a:moveTo>
                    <a:pt x="657" y="1"/>
                  </a:moveTo>
                  <a:cubicBezTo>
                    <a:pt x="504" y="1"/>
                    <a:pt x="351" y="34"/>
                    <a:pt x="233" y="101"/>
                  </a:cubicBezTo>
                  <a:cubicBezTo>
                    <a:pt x="1" y="238"/>
                    <a:pt x="1" y="456"/>
                    <a:pt x="233" y="589"/>
                  </a:cubicBezTo>
                  <a:cubicBezTo>
                    <a:pt x="351" y="657"/>
                    <a:pt x="504" y="691"/>
                    <a:pt x="657" y="691"/>
                  </a:cubicBezTo>
                  <a:cubicBezTo>
                    <a:pt x="811" y="691"/>
                    <a:pt x="963" y="657"/>
                    <a:pt x="1080" y="589"/>
                  </a:cubicBezTo>
                  <a:cubicBezTo>
                    <a:pt x="1311" y="456"/>
                    <a:pt x="1311" y="238"/>
                    <a:pt x="1080" y="101"/>
                  </a:cubicBezTo>
                  <a:cubicBezTo>
                    <a:pt x="963" y="34"/>
                    <a:pt x="811" y="1"/>
                    <a:pt x="6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9"/>
            <p:cNvSpPr/>
            <p:nvPr/>
          </p:nvSpPr>
          <p:spPr>
            <a:xfrm>
              <a:off x="2890914" y="2244304"/>
              <a:ext cx="179325" cy="101119"/>
            </a:xfrm>
            <a:custGeom>
              <a:avLst/>
              <a:gdLst/>
              <a:ahLst/>
              <a:cxnLst/>
              <a:rect l="l" t="t" r="r" b="b"/>
              <a:pathLst>
                <a:path w="3694" h="2083" extrusionOk="0">
                  <a:moveTo>
                    <a:pt x="3263" y="1"/>
                  </a:moveTo>
                  <a:cubicBezTo>
                    <a:pt x="3154" y="1"/>
                    <a:pt x="3043" y="25"/>
                    <a:pt x="2956" y="75"/>
                  </a:cubicBezTo>
                  <a:lnTo>
                    <a:pt x="175" y="1683"/>
                  </a:lnTo>
                  <a:cubicBezTo>
                    <a:pt x="11" y="1778"/>
                    <a:pt x="0" y="1928"/>
                    <a:pt x="158" y="2017"/>
                  </a:cubicBezTo>
                  <a:cubicBezTo>
                    <a:pt x="231" y="2061"/>
                    <a:pt x="329" y="2082"/>
                    <a:pt x="429" y="2082"/>
                  </a:cubicBezTo>
                  <a:cubicBezTo>
                    <a:pt x="539" y="2082"/>
                    <a:pt x="652" y="2057"/>
                    <a:pt x="738" y="2007"/>
                  </a:cubicBezTo>
                  <a:lnTo>
                    <a:pt x="3519" y="402"/>
                  </a:lnTo>
                  <a:cubicBezTo>
                    <a:pt x="3687" y="307"/>
                    <a:pt x="3693" y="157"/>
                    <a:pt x="3540" y="65"/>
                  </a:cubicBezTo>
                  <a:cubicBezTo>
                    <a:pt x="3464" y="22"/>
                    <a:pt x="3365" y="1"/>
                    <a:pt x="32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9"/>
            <p:cNvSpPr/>
            <p:nvPr/>
          </p:nvSpPr>
          <p:spPr>
            <a:xfrm>
              <a:off x="772592" y="1042343"/>
              <a:ext cx="1799175" cy="2857990"/>
            </a:xfrm>
            <a:custGeom>
              <a:avLst/>
              <a:gdLst/>
              <a:ahLst/>
              <a:cxnLst/>
              <a:rect l="l" t="t" r="r" b="b"/>
              <a:pathLst>
                <a:path w="37062" h="58873" extrusionOk="0">
                  <a:moveTo>
                    <a:pt x="32038" y="0"/>
                  </a:moveTo>
                  <a:lnTo>
                    <a:pt x="29260" y="1604"/>
                  </a:lnTo>
                  <a:lnTo>
                    <a:pt x="523" y="18194"/>
                  </a:lnTo>
                  <a:cubicBezTo>
                    <a:pt x="379" y="18276"/>
                    <a:pt x="252" y="18420"/>
                    <a:pt x="157" y="18583"/>
                  </a:cubicBezTo>
                  <a:cubicBezTo>
                    <a:pt x="58" y="18747"/>
                    <a:pt x="0" y="18931"/>
                    <a:pt x="0" y="19095"/>
                  </a:cubicBezTo>
                  <a:lnTo>
                    <a:pt x="0" y="53406"/>
                  </a:lnTo>
                  <a:cubicBezTo>
                    <a:pt x="0" y="55270"/>
                    <a:pt x="1314" y="57539"/>
                    <a:pt x="2928" y="58471"/>
                  </a:cubicBezTo>
                  <a:cubicBezTo>
                    <a:pt x="3398" y="58743"/>
                    <a:pt x="3842" y="58872"/>
                    <a:pt x="4235" y="58872"/>
                  </a:cubicBezTo>
                  <a:cubicBezTo>
                    <a:pt x="5194" y="58872"/>
                    <a:pt x="5853" y="58107"/>
                    <a:pt x="5853" y="56785"/>
                  </a:cubicBezTo>
                  <a:lnTo>
                    <a:pt x="5853" y="22474"/>
                  </a:lnTo>
                  <a:cubicBezTo>
                    <a:pt x="5853" y="22307"/>
                    <a:pt x="5912" y="22123"/>
                    <a:pt x="6007" y="21959"/>
                  </a:cubicBezTo>
                  <a:cubicBezTo>
                    <a:pt x="6102" y="21798"/>
                    <a:pt x="6229" y="21658"/>
                    <a:pt x="6372" y="21573"/>
                  </a:cubicBezTo>
                  <a:lnTo>
                    <a:pt x="32185" y="6672"/>
                  </a:lnTo>
                  <a:lnTo>
                    <a:pt x="35110" y="4983"/>
                  </a:lnTo>
                  <a:lnTo>
                    <a:pt x="35113" y="4983"/>
                  </a:lnTo>
                  <a:lnTo>
                    <a:pt x="37062" y="3856"/>
                  </a:lnTo>
                  <a:lnTo>
                    <a:pt x="37062" y="3290"/>
                  </a:lnTo>
                  <a:cubicBezTo>
                    <a:pt x="37062" y="3136"/>
                    <a:pt x="37007" y="2965"/>
                    <a:pt x="36918" y="2812"/>
                  </a:cubicBezTo>
                  <a:lnTo>
                    <a:pt x="5400" y="21010"/>
                  </a:lnTo>
                  <a:cubicBezTo>
                    <a:pt x="5256" y="21092"/>
                    <a:pt x="5126" y="21236"/>
                    <a:pt x="5031" y="21399"/>
                  </a:cubicBezTo>
                  <a:cubicBezTo>
                    <a:pt x="4935" y="21563"/>
                    <a:pt x="4877" y="21743"/>
                    <a:pt x="4877" y="21911"/>
                  </a:cubicBezTo>
                  <a:lnTo>
                    <a:pt x="4877" y="56219"/>
                  </a:lnTo>
                  <a:cubicBezTo>
                    <a:pt x="4877" y="57102"/>
                    <a:pt x="4438" y="57611"/>
                    <a:pt x="3799" y="57611"/>
                  </a:cubicBezTo>
                  <a:cubicBezTo>
                    <a:pt x="3537" y="57611"/>
                    <a:pt x="3241" y="57525"/>
                    <a:pt x="2928" y="57345"/>
                  </a:cubicBezTo>
                  <a:cubicBezTo>
                    <a:pt x="1850" y="56724"/>
                    <a:pt x="976" y="55212"/>
                    <a:pt x="976" y="53969"/>
                  </a:cubicBezTo>
                  <a:lnTo>
                    <a:pt x="976" y="19696"/>
                  </a:lnTo>
                  <a:cubicBezTo>
                    <a:pt x="976" y="19522"/>
                    <a:pt x="1041" y="19324"/>
                    <a:pt x="1147" y="19157"/>
                  </a:cubicBezTo>
                  <a:cubicBezTo>
                    <a:pt x="1239" y="19007"/>
                    <a:pt x="1362" y="18873"/>
                    <a:pt x="1495" y="18795"/>
                  </a:cubicBezTo>
                  <a:lnTo>
                    <a:pt x="32188" y="1037"/>
                  </a:lnTo>
                  <a:lnTo>
                    <a:pt x="32185" y="515"/>
                  </a:lnTo>
                  <a:cubicBezTo>
                    <a:pt x="32185" y="348"/>
                    <a:pt x="32130" y="160"/>
                    <a:pt x="320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9"/>
            <p:cNvSpPr/>
            <p:nvPr/>
          </p:nvSpPr>
          <p:spPr>
            <a:xfrm>
              <a:off x="867300" y="1097002"/>
              <a:ext cx="1562469" cy="2681043"/>
            </a:xfrm>
            <a:custGeom>
              <a:avLst/>
              <a:gdLst/>
              <a:ahLst/>
              <a:cxnLst/>
              <a:rect l="l" t="t" r="r" b="b"/>
              <a:pathLst>
                <a:path w="32186" h="55228" extrusionOk="0">
                  <a:moveTo>
                    <a:pt x="32039" y="0"/>
                  </a:moveTo>
                  <a:lnTo>
                    <a:pt x="520" y="18195"/>
                  </a:lnTo>
                  <a:cubicBezTo>
                    <a:pt x="380" y="18280"/>
                    <a:pt x="254" y="18420"/>
                    <a:pt x="155" y="18584"/>
                  </a:cubicBezTo>
                  <a:cubicBezTo>
                    <a:pt x="59" y="18744"/>
                    <a:pt x="1" y="18932"/>
                    <a:pt x="1" y="19096"/>
                  </a:cubicBezTo>
                  <a:lnTo>
                    <a:pt x="1" y="53407"/>
                  </a:lnTo>
                  <a:cubicBezTo>
                    <a:pt x="1" y="54028"/>
                    <a:pt x="438" y="54782"/>
                    <a:pt x="977" y="55093"/>
                  </a:cubicBezTo>
                  <a:cubicBezTo>
                    <a:pt x="1135" y="55184"/>
                    <a:pt x="1283" y="55227"/>
                    <a:pt x="1414" y="55227"/>
                  </a:cubicBezTo>
                  <a:cubicBezTo>
                    <a:pt x="1733" y="55227"/>
                    <a:pt x="1950" y="54973"/>
                    <a:pt x="1950" y="54533"/>
                  </a:cubicBezTo>
                  <a:lnTo>
                    <a:pt x="1950" y="20222"/>
                  </a:lnTo>
                  <a:cubicBezTo>
                    <a:pt x="1950" y="20058"/>
                    <a:pt x="2008" y="19870"/>
                    <a:pt x="2104" y="19710"/>
                  </a:cubicBezTo>
                  <a:cubicBezTo>
                    <a:pt x="2199" y="19546"/>
                    <a:pt x="2326" y="19403"/>
                    <a:pt x="2472" y="19321"/>
                  </a:cubicBezTo>
                  <a:lnTo>
                    <a:pt x="32186" y="2164"/>
                  </a:lnTo>
                  <a:lnTo>
                    <a:pt x="32186" y="512"/>
                  </a:lnTo>
                  <a:cubicBezTo>
                    <a:pt x="32186" y="344"/>
                    <a:pt x="32128" y="160"/>
                    <a:pt x="320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9"/>
            <p:cNvSpPr/>
            <p:nvPr/>
          </p:nvSpPr>
          <p:spPr>
            <a:xfrm>
              <a:off x="725360" y="1917079"/>
              <a:ext cx="386078" cy="2042919"/>
            </a:xfrm>
            <a:custGeom>
              <a:avLst/>
              <a:gdLst/>
              <a:ahLst/>
              <a:cxnLst/>
              <a:rect l="l" t="t" r="r" b="b"/>
              <a:pathLst>
                <a:path w="7953" h="42083" extrusionOk="0">
                  <a:moveTo>
                    <a:pt x="151" y="1"/>
                  </a:moveTo>
                  <a:cubicBezTo>
                    <a:pt x="58" y="160"/>
                    <a:pt x="1" y="345"/>
                    <a:pt x="1" y="513"/>
                  </a:cubicBezTo>
                  <a:lnTo>
                    <a:pt x="1" y="34526"/>
                  </a:lnTo>
                  <a:cubicBezTo>
                    <a:pt x="1" y="37178"/>
                    <a:pt x="1745" y="40335"/>
                    <a:pt x="3901" y="41581"/>
                  </a:cubicBezTo>
                  <a:cubicBezTo>
                    <a:pt x="4492" y="41921"/>
                    <a:pt x="5052" y="42082"/>
                    <a:pt x="5554" y="42082"/>
                  </a:cubicBezTo>
                  <a:cubicBezTo>
                    <a:pt x="5927" y="42082"/>
                    <a:pt x="6268" y="41993"/>
                    <a:pt x="6567" y="41823"/>
                  </a:cubicBezTo>
                  <a:cubicBezTo>
                    <a:pt x="7038" y="41550"/>
                    <a:pt x="7403" y="41072"/>
                    <a:pt x="7614" y="40417"/>
                  </a:cubicBezTo>
                  <a:cubicBezTo>
                    <a:pt x="7628" y="40369"/>
                    <a:pt x="7639" y="40325"/>
                    <a:pt x="7652" y="40277"/>
                  </a:cubicBezTo>
                  <a:cubicBezTo>
                    <a:pt x="7666" y="40229"/>
                    <a:pt x="7680" y="40178"/>
                    <a:pt x="7690" y="40127"/>
                  </a:cubicBezTo>
                  <a:cubicBezTo>
                    <a:pt x="7704" y="40069"/>
                    <a:pt x="7710" y="40015"/>
                    <a:pt x="7724" y="39956"/>
                  </a:cubicBezTo>
                  <a:cubicBezTo>
                    <a:pt x="7734" y="39898"/>
                    <a:pt x="7745" y="39833"/>
                    <a:pt x="7751" y="39769"/>
                  </a:cubicBezTo>
                  <a:cubicBezTo>
                    <a:pt x="7786" y="39536"/>
                    <a:pt x="7799" y="39290"/>
                    <a:pt x="7799" y="39032"/>
                  </a:cubicBezTo>
                  <a:lnTo>
                    <a:pt x="7799" y="5018"/>
                  </a:lnTo>
                  <a:cubicBezTo>
                    <a:pt x="7799" y="4850"/>
                    <a:pt x="7857" y="4665"/>
                    <a:pt x="7953" y="4506"/>
                  </a:cubicBezTo>
                  <a:lnTo>
                    <a:pt x="6980" y="3939"/>
                  </a:lnTo>
                  <a:cubicBezTo>
                    <a:pt x="6885" y="4103"/>
                    <a:pt x="6826" y="4287"/>
                    <a:pt x="6826" y="4454"/>
                  </a:cubicBezTo>
                  <a:lnTo>
                    <a:pt x="6826" y="38765"/>
                  </a:lnTo>
                  <a:cubicBezTo>
                    <a:pt x="6826" y="40087"/>
                    <a:pt x="6167" y="40852"/>
                    <a:pt x="5208" y="40852"/>
                  </a:cubicBezTo>
                  <a:cubicBezTo>
                    <a:pt x="4815" y="40852"/>
                    <a:pt x="4371" y="40723"/>
                    <a:pt x="3901" y="40451"/>
                  </a:cubicBezTo>
                  <a:cubicBezTo>
                    <a:pt x="2287" y="39519"/>
                    <a:pt x="973" y="37250"/>
                    <a:pt x="973" y="35386"/>
                  </a:cubicBezTo>
                  <a:lnTo>
                    <a:pt x="973" y="1075"/>
                  </a:lnTo>
                  <a:cubicBezTo>
                    <a:pt x="973" y="911"/>
                    <a:pt x="1031" y="727"/>
                    <a:pt x="1130" y="563"/>
                  </a:cubicBezTo>
                  <a:lnTo>
                    <a:pt x="15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9"/>
            <p:cNvSpPr/>
            <p:nvPr/>
          </p:nvSpPr>
          <p:spPr>
            <a:xfrm>
              <a:off x="819970" y="1972223"/>
              <a:ext cx="196899" cy="1866847"/>
            </a:xfrm>
            <a:custGeom>
              <a:avLst/>
              <a:gdLst/>
              <a:ahLst/>
              <a:cxnLst/>
              <a:rect l="l" t="t" r="r" b="b"/>
              <a:pathLst>
                <a:path w="4056" h="38456" extrusionOk="0">
                  <a:moveTo>
                    <a:pt x="171" y="1"/>
                  </a:moveTo>
                  <a:cubicBezTo>
                    <a:pt x="65" y="168"/>
                    <a:pt x="0" y="366"/>
                    <a:pt x="0" y="540"/>
                  </a:cubicBezTo>
                  <a:lnTo>
                    <a:pt x="0" y="34813"/>
                  </a:lnTo>
                  <a:cubicBezTo>
                    <a:pt x="0" y="36056"/>
                    <a:pt x="874" y="37568"/>
                    <a:pt x="1952" y="38189"/>
                  </a:cubicBezTo>
                  <a:cubicBezTo>
                    <a:pt x="2265" y="38369"/>
                    <a:pt x="2561" y="38455"/>
                    <a:pt x="2823" y="38455"/>
                  </a:cubicBezTo>
                  <a:cubicBezTo>
                    <a:pt x="3462" y="38455"/>
                    <a:pt x="3901" y="37946"/>
                    <a:pt x="3901" y="37063"/>
                  </a:cubicBezTo>
                  <a:lnTo>
                    <a:pt x="3901" y="2755"/>
                  </a:lnTo>
                  <a:cubicBezTo>
                    <a:pt x="3901" y="2587"/>
                    <a:pt x="3959" y="2407"/>
                    <a:pt x="4055" y="2243"/>
                  </a:cubicBezTo>
                  <a:lnTo>
                    <a:pt x="3079" y="1680"/>
                  </a:lnTo>
                  <a:cubicBezTo>
                    <a:pt x="2983" y="1840"/>
                    <a:pt x="2925" y="2028"/>
                    <a:pt x="2925" y="2192"/>
                  </a:cubicBezTo>
                  <a:lnTo>
                    <a:pt x="2925" y="36503"/>
                  </a:lnTo>
                  <a:cubicBezTo>
                    <a:pt x="2925" y="36943"/>
                    <a:pt x="2708" y="37197"/>
                    <a:pt x="2389" y="37197"/>
                  </a:cubicBezTo>
                  <a:cubicBezTo>
                    <a:pt x="2258" y="37197"/>
                    <a:pt x="2110" y="37154"/>
                    <a:pt x="1952" y="37063"/>
                  </a:cubicBezTo>
                  <a:cubicBezTo>
                    <a:pt x="1413" y="36752"/>
                    <a:pt x="976" y="35998"/>
                    <a:pt x="976" y="35377"/>
                  </a:cubicBezTo>
                  <a:lnTo>
                    <a:pt x="976" y="1066"/>
                  </a:lnTo>
                  <a:cubicBezTo>
                    <a:pt x="976" y="902"/>
                    <a:pt x="1034" y="714"/>
                    <a:pt x="1130" y="554"/>
                  </a:cubicBezTo>
                  <a:lnTo>
                    <a:pt x="17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9"/>
            <p:cNvSpPr/>
            <p:nvPr/>
          </p:nvSpPr>
          <p:spPr>
            <a:xfrm>
              <a:off x="732641" y="1019043"/>
              <a:ext cx="1595286" cy="925462"/>
            </a:xfrm>
            <a:custGeom>
              <a:avLst/>
              <a:gdLst/>
              <a:ahLst/>
              <a:cxnLst/>
              <a:rect l="l" t="t" r="r" b="b"/>
              <a:pathLst>
                <a:path w="32862" h="19064" extrusionOk="0">
                  <a:moveTo>
                    <a:pt x="32045" y="1"/>
                  </a:moveTo>
                  <a:cubicBezTo>
                    <a:pt x="31855" y="1"/>
                    <a:pt x="31661" y="44"/>
                    <a:pt x="31510" y="132"/>
                  </a:cubicBezTo>
                  <a:lnTo>
                    <a:pt x="30980" y="435"/>
                  </a:lnTo>
                  <a:lnTo>
                    <a:pt x="30694" y="603"/>
                  </a:lnTo>
                  <a:lnTo>
                    <a:pt x="30212" y="879"/>
                  </a:lnTo>
                  <a:lnTo>
                    <a:pt x="29662" y="1197"/>
                  </a:lnTo>
                  <a:lnTo>
                    <a:pt x="29106" y="1517"/>
                  </a:lnTo>
                  <a:cubicBezTo>
                    <a:pt x="21912" y="5671"/>
                    <a:pt x="3676" y="16203"/>
                    <a:pt x="369" y="18112"/>
                  </a:cubicBezTo>
                  <a:cubicBezTo>
                    <a:pt x="226" y="18197"/>
                    <a:pt x="96" y="18337"/>
                    <a:pt x="1" y="18501"/>
                  </a:cubicBezTo>
                  <a:lnTo>
                    <a:pt x="980" y="19063"/>
                  </a:lnTo>
                  <a:cubicBezTo>
                    <a:pt x="1075" y="18900"/>
                    <a:pt x="1202" y="18756"/>
                    <a:pt x="1346" y="18674"/>
                  </a:cubicBezTo>
                  <a:lnTo>
                    <a:pt x="30083" y="2084"/>
                  </a:lnTo>
                  <a:lnTo>
                    <a:pt x="32861" y="480"/>
                  </a:lnTo>
                  <a:cubicBezTo>
                    <a:pt x="32772" y="323"/>
                    <a:pt x="32652" y="189"/>
                    <a:pt x="32520" y="111"/>
                  </a:cubicBezTo>
                  <a:cubicBezTo>
                    <a:pt x="32390" y="38"/>
                    <a:pt x="32220" y="1"/>
                    <a:pt x="320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9"/>
            <p:cNvSpPr/>
            <p:nvPr/>
          </p:nvSpPr>
          <p:spPr>
            <a:xfrm>
              <a:off x="1064142" y="1210300"/>
              <a:ext cx="1595092" cy="925559"/>
            </a:xfrm>
            <a:custGeom>
              <a:avLst/>
              <a:gdLst/>
              <a:ahLst/>
              <a:cxnLst/>
              <a:rect l="l" t="t" r="r" b="b"/>
              <a:pathLst>
                <a:path w="32858" h="19066" extrusionOk="0">
                  <a:moveTo>
                    <a:pt x="32046" y="1"/>
                  </a:moveTo>
                  <a:cubicBezTo>
                    <a:pt x="31871" y="1"/>
                    <a:pt x="31691" y="38"/>
                    <a:pt x="31547" y="113"/>
                  </a:cubicBezTo>
                  <a:lnTo>
                    <a:pt x="31510" y="133"/>
                  </a:lnTo>
                  <a:lnTo>
                    <a:pt x="31056" y="396"/>
                  </a:lnTo>
                  <a:lnTo>
                    <a:pt x="29107" y="1523"/>
                  </a:lnTo>
                  <a:lnTo>
                    <a:pt x="29104" y="1523"/>
                  </a:lnTo>
                  <a:lnTo>
                    <a:pt x="26179" y="3212"/>
                  </a:lnTo>
                  <a:lnTo>
                    <a:pt x="366" y="18113"/>
                  </a:lnTo>
                  <a:cubicBezTo>
                    <a:pt x="223" y="18198"/>
                    <a:pt x="96" y="18338"/>
                    <a:pt x="1" y="18499"/>
                  </a:cubicBezTo>
                  <a:lnTo>
                    <a:pt x="974" y="19066"/>
                  </a:lnTo>
                  <a:cubicBezTo>
                    <a:pt x="1070" y="18902"/>
                    <a:pt x="1199" y="18759"/>
                    <a:pt x="1342" y="18677"/>
                  </a:cubicBezTo>
                  <a:lnTo>
                    <a:pt x="25202" y="4898"/>
                  </a:lnTo>
                  <a:lnTo>
                    <a:pt x="30079" y="2085"/>
                  </a:lnTo>
                  <a:lnTo>
                    <a:pt x="32858" y="482"/>
                  </a:lnTo>
                  <a:lnTo>
                    <a:pt x="32858" y="478"/>
                  </a:lnTo>
                  <a:cubicBezTo>
                    <a:pt x="32779" y="342"/>
                    <a:pt x="32680" y="222"/>
                    <a:pt x="32568" y="144"/>
                  </a:cubicBezTo>
                  <a:cubicBezTo>
                    <a:pt x="32551" y="130"/>
                    <a:pt x="32533" y="120"/>
                    <a:pt x="32516" y="113"/>
                  </a:cubicBezTo>
                  <a:cubicBezTo>
                    <a:pt x="32513" y="110"/>
                    <a:pt x="32510" y="110"/>
                    <a:pt x="32506" y="106"/>
                  </a:cubicBezTo>
                  <a:cubicBezTo>
                    <a:pt x="32380" y="36"/>
                    <a:pt x="32215" y="1"/>
                    <a:pt x="320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9"/>
            <p:cNvSpPr/>
            <p:nvPr/>
          </p:nvSpPr>
          <p:spPr>
            <a:xfrm>
              <a:off x="828222" y="1073653"/>
              <a:ext cx="1594461" cy="925510"/>
            </a:xfrm>
            <a:custGeom>
              <a:avLst/>
              <a:gdLst/>
              <a:ahLst/>
              <a:cxnLst/>
              <a:rect l="l" t="t" r="r" b="b"/>
              <a:pathLst>
                <a:path w="32845" h="19065" extrusionOk="0">
                  <a:moveTo>
                    <a:pt x="32031" y="1"/>
                  </a:moveTo>
                  <a:cubicBezTo>
                    <a:pt x="31840" y="1"/>
                    <a:pt x="31644" y="45"/>
                    <a:pt x="31493" y="133"/>
                  </a:cubicBezTo>
                  <a:lnTo>
                    <a:pt x="31042" y="392"/>
                  </a:lnTo>
                  <a:lnTo>
                    <a:pt x="349" y="18150"/>
                  </a:lnTo>
                  <a:cubicBezTo>
                    <a:pt x="216" y="18228"/>
                    <a:pt x="93" y="18362"/>
                    <a:pt x="1" y="18512"/>
                  </a:cubicBezTo>
                  <a:lnTo>
                    <a:pt x="960" y="19065"/>
                  </a:lnTo>
                  <a:cubicBezTo>
                    <a:pt x="1059" y="18901"/>
                    <a:pt x="1185" y="18761"/>
                    <a:pt x="1325" y="18676"/>
                  </a:cubicBezTo>
                  <a:lnTo>
                    <a:pt x="32844" y="481"/>
                  </a:lnTo>
                  <a:cubicBezTo>
                    <a:pt x="32756" y="324"/>
                    <a:pt x="32636" y="191"/>
                    <a:pt x="32503" y="113"/>
                  </a:cubicBezTo>
                  <a:cubicBezTo>
                    <a:pt x="32374" y="38"/>
                    <a:pt x="32204" y="1"/>
                    <a:pt x="320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9"/>
            <p:cNvSpPr/>
            <p:nvPr/>
          </p:nvSpPr>
          <p:spPr>
            <a:xfrm>
              <a:off x="969386" y="1155738"/>
              <a:ext cx="1595431" cy="925462"/>
            </a:xfrm>
            <a:custGeom>
              <a:avLst/>
              <a:gdLst/>
              <a:ahLst/>
              <a:cxnLst/>
              <a:rect l="l" t="t" r="r" b="b"/>
              <a:pathLst>
                <a:path w="32865" h="19064" extrusionOk="0">
                  <a:moveTo>
                    <a:pt x="32043" y="0"/>
                  </a:moveTo>
                  <a:cubicBezTo>
                    <a:pt x="31854" y="0"/>
                    <a:pt x="31662" y="43"/>
                    <a:pt x="31513" y="128"/>
                  </a:cubicBezTo>
                  <a:lnTo>
                    <a:pt x="30083" y="954"/>
                  </a:lnTo>
                  <a:lnTo>
                    <a:pt x="369" y="18111"/>
                  </a:lnTo>
                  <a:cubicBezTo>
                    <a:pt x="223" y="18193"/>
                    <a:pt x="96" y="18336"/>
                    <a:pt x="1" y="18500"/>
                  </a:cubicBezTo>
                  <a:lnTo>
                    <a:pt x="977" y="19063"/>
                  </a:lnTo>
                  <a:cubicBezTo>
                    <a:pt x="1072" y="18900"/>
                    <a:pt x="1202" y="18756"/>
                    <a:pt x="1346" y="18674"/>
                  </a:cubicBezTo>
                  <a:lnTo>
                    <a:pt x="32864" y="476"/>
                  </a:lnTo>
                  <a:cubicBezTo>
                    <a:pt x="32779" y="322"/>
                    <a:pt x="32656" y="189"/>
                    <a:pt x="32520" y="111"/>
                  </a:cubicBezTo>
                  <a:cubicBezTo>
                    <a:pt x="32390" y="37"/>
                    <a:pt x="32218" y="0"/>
                    <a:pt x="320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a:off x="1041812" y="1233649"/>
              <a:ext cx="1624558" cy="2714928"/>
            </a:xfrm>
            <a:custGeom>
              <a:avLst/>
              <a:gdLst/>
              <a:ahLst/>
              <a:cxnLst/>
              <a:rect l="l" t="t" r="r" b="b"/>
              <a:pathLst>
                <a:path w="33465" h="55926" extrusionOk="0">
                  <a:moveTo>
                    <a:pt x="33318" y="1"/>
                  </a:moveTo>
                  <a:lnTo>
                    <a:pt x="30539" y="1604"/>
                  </a:lnTo>
                  <a:lnTo>
                    <a:pt x="25662" y="4417"/>
                  </a:lnTo>
                  <a:lnTo>
                    <a:pt x="1802" y="18196"/>
                  </a:lnTo>
                  <a:cubicBezTo>
                    <a:pt x="1659" y="18278"/>
                    <a:pt x="1530" y="18421"/>
                    <a:pt x="1434" y="18585"/>
                  </a:cubicBezTo>
                  <a:cubicBezTo>
                    <a:pt x="1338" y="18744"/>
                    <a:pt x="1280" y="18929"/>
                    <a:pt x="1280" y="19097"/>
                  </a:cubicBezTo>
                  <a:lnTo>
                    <a:pt x="1280" y="53111"/>
                  </a:lnTo>
                  <a:cubicBezTo>
                    <a:pt x="1280" y="53369"/>
                    <a:pt x="1267" y="53615"/>
                    <a:pt x="1232" y="53848"/>
                  </a:cubicBezTo>
                  <a:cubicBezTo>
                    <a:pt x="1226" y="53912"/>
                    <a:pt x="1215" y="53977"/>
                    <a:pt x="1205" y="54035"/>
                  </a:cubicBezTo>
                  <a:cubicBezTo>
                    <a:pt x="1191" y="54094"/>
                    <a:pt x="1185" y="54148"/>
                    <a:pt x="1171" y="54206"/>
                  </a:cubicBezTo>
                  <a:cubicBezTo>
                    <a:pt x="1161" y="54257"/>
                    <a:pt x="1147" y="54308"/>
                    <a:pt x="1133" y="54356"/>
                  </a:cubicBezTo>
                  <a:cubicBezTo>
                    <a:pt x="939" y="55116"/>
                    <a:pt x="510" y="55631"/>
                    <a:pt x="2" y="55925"/>
                  </a:cubicBezTo>
                  <a:lnTo>
                    <a:pt x="2" y="55925"/>
                  </a:lnTo>
                  <a:lnTo>
                    <a:pt x="32212" y="37332"/>
                  </a:lnTo>
                  <a:cubicBezTo>
                    <a:pt x="32984" y="36902"/>
                    <a:pt x="33464" y="35922"/>
                    <a:pt x="33464" y="34530"/>
                  </a:cubicBezTo>
                  <a:lnTo>
                    <a:pt x="33464" y="516"/>
                  </a:lnTo>
                  <a:cubicBezTo>
                    <a:pt x="33464" y="345"/>
                    <a:pt x="33410" y="161"/>
                    <a:pt x="33318" y="1"/>
                  </a:cubicBezTo>
                  <a:close/>
                  <a:moveTo>
                    <a:pt x="2" y="55925"/>
                  </a:moveTo>
                  <a:lnTo>
                    <a:pt x="0" y="55926"/>
                  </a:lnTo>
                  <a:cubicBezTo>
                    <a:pt x="1" y="55926"/>
                    <a:pt x="2" y="55925"/>
                    <a:pt x="2" y="5592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p:nvPr/>
          </p:nvSpPr>
          <p:spPr>
            <a:xfrm>
              <a:off x="1246081" y="2005960"/>
              <a:ext cx="284037" cy="524432"/>
            </a:xfrm>
            <a:custGeom>
              <a:avLst/>
              <a:gdLst/>
              <a:ahLst/>
              <a:cxnLst/>
              <a:rect l="l" t="t" r="r" b="b"/>
              <a:pathLst>
                <a:path w="5851" h="10803" extrusionOk="0">
                  <a:moveTo>
                    <a:pt x="5563" y="0"/>
                  </a:moveTo>
                  <a:cubicBezTo>
                    <a:pt x="5493" y="0"/>
                    <a:pt x="5415" y="23"/>
                    <a:pt x="5332" y="70"/>
                  </a:cubicBezTo>
                  <a:lnTo>
                    <a:pt x="519" y="2848"/>
                  </a:lnTo>
                  <a:cubicBezTo>
                    <a:pt x="233" y="3015"/>
                    <a:pt x="0" y="3419"/>
                    <a:pt x="0" y="3749"/>
                  </a:cubicBezTo>
                  <a:lnTo>
                    <a:pt x="0" y="10432"/>
                  </a:lnTo>
                  <a:cubicBezTo>
                    <a:pt x="0" y="10667"/>
                    <a:pt x="117" y="10803"/>
                    <a:pt x="288" y="10803"/>
                  </a:cubicBezTo>
                  <a:cubicBezTo>
                    <a:pt x="358" y="10803"/>
                    <a:pt x="436" y="10780"/>
                    <a:pt x="519" y="10732"/>
                  </a:cubicBezTo>
                  <a:lnTo>
                    <a:pt x="5332" y="7954"/>
                  </a:lnTo>
                  <a:cubicBezTo>
                    <a:pt x="5618" y="7787"/>
                    <a:pt x="5850" y="7385"/>
                    <a:pt x="5850" y="7053"/>
                  </a:cubicBezTo>
                  <a:lnTo>
                    <a:pt x="5850" y="371"/>
                  </a:lnTo>
                  <a:cubicBezTo>
                    <a:pt x="5850" y="135"/>
                    <a:pt x="5733" y="0"/>
                    <a:pt x="5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9"/>
            <p:cNvSpPr/>
            <p:nvPr/>
          </p:nvSpPr>
          <p:spPr>
            <a:xfrm>
              <a:off x="1246081" y="1912759"/>
              <a:ext cx="1278287" cy="792691"/>
            </a:xfrm>
            <a:custGeom>
              <a:avLst/>
              <a:gdLst/>
              <a:ahLst/>
              <a:cxnLst/>
              <a:rect l="l" t="t" r="r" b="b"/>
              <a:pathLst>
                <a:path w="26332" h="16329" extrusionOk="0">
                  <a:moveTo>
                    <a:pt x="26331" y="0"/>
                  </a:moveTo>
                  <a:lnTo>
                    <a:pt x="0" y="15206"/>
                  </a:lnTo>
                  <a:lnTo>
                    <a:pt x="0" y="16329"/>
                  </a:lnTo>
                  <a:lnTo>
                    <a:pt x="26331" y="1127"/>
                  </a:lnTo>
                  <a:lnTo>
                    <a:pt x="26331" y="0"/>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9"/>
            <p:cNvSpPr/>
            <p:nvPr/>
          </p:nvSpPr>
          <p:spPr>
            <a:xfrm>
              <a:off x="1246081" y="1912759"/>
              <a:ext cx="1278287" cy="792691"/>
            </a:xfrm>
            <a:custGeom>
              <a:avLst/>
              <a:gdLst/>
              <a:ahLst/>
              <a:cxnLst/>
              <a:rect l="l" t="t" r="r" b="b"/>
              <a:pathLst>
                <a:path w="26332" h="16329" extrusionOk="0">
                  <a:moveTo>
                    <a:pt x="26331" y="0"/>
                  </a:moveTo>
                  <a:lnTo>
                    <a:pt x="0" y="15206"/>
                  </a:lnTo>
                  <a:lnTo>
                    <a:pt x="0" y="16329"/>
                  </a:lnTo>
                  <a:lnTo>
                    <a:pt x="26331" y="1127"/>
                  </a:lnTo>
                  <a:lnTo>
                    <a:pt x="2633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9"/>
            <p:cNvSpPr/>
            <p:nvPr/>
          </p:nvSpPr>
          <p:spPr>
            <a:xfrm>
              <a:off x="1246081" y="2657401"/>
              <a:ext cx="284037" cy="697397"/>
            </a:xfrm>
            <a:custGeom>
              <a:avLst/>
              <a:gdLst/>
              <a:ahLst/>
              <a:cxnLst/>
              <a:rect l="l" t="t" r="r" b="b"/>
              <a:pathLst>
                <a:path w="5851" h="14366" extrusionOk="0">
                  <a:moveTo>
                    <a:pt x="5678" y="1"/>
                  </a:moveTo>
                  <a:cubicBezTo>
                    <a:pt x="5637" y="1"/>
                    <a:pt x="5590" y="14"/>
                    <a:pt x="5540" y="43"/>
                  </a:cubicBezTo>
                  <a:lnTo>
                    <a:pt x="311" y="3063"/>
                  </a:lnTo>
                  <a:cubicBezTo>
                    <a:pt x="140" y="3163"/>
                    <a:pt x="0" y="3405"/>
                    <a:pt x="0" y="3602"/>
                  </a:cubicBezTo>
                  <a:lnTo>
                    <a:pt x="0" y="14142"/>
                  </a:lnTo>
                  <a:cubicBezTo>
                    <a:pt x="0" y="14285"/>
                    <a:pt x="70" y="14366"/>
                    <a:pt x="172" y="14366"/>
                  </a:cubicBezTo>
                  <a:cubicBezTo>
                    <a:pt x="214" y="14366"/>
                    <a:pt x="261" y="14352"/>
                    <a:pt x="311" y="14323"/>
                  </a:cubicBezTo>
                  <a:lnTo>
                    <a:pt x="5540" y="11305"/>
                  </a:lnTo>
                  <a:cubicBezTo>
                    <a:pt x="5713" y="11207"/>
                    <a:pt x="5850" y="10965"/>
                    <a:pt x="5850" y="10766"/>
                  </a:cubicBezTo>
                  <a:lnTo>
                    <a:pt x="5850" y="224"/>
                  </a:lnTo>
                  <a:cubicBezTo>
                    <a:pt x="5850" y="83"/>
                    <a:pt x="5781" y="1"/>
                    <a:pt x="56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9"/>
            <p:cNvSpPr/>
            <p:nvPr/>
          </p:nvSpPr>
          <p:spPr>
            <a:xfrm>
              <a:off x="1246081" y="3258794"/>
              <a:ext cx="284037" cy="575210"/>
            </a:xfrm>
            <a:custGeom>
              <a:avLst/>
              <a:gdLst/>
              <a:ahLst/>
              <a:cxnLst/>
              <a:rect l="l" t="t" r="r" b="b"/>
              <a:pathLst>
                <a:path w="5851" h="11849" extrusionOk="0">
                  <a:moveTo>
                    <a:pt x="5680" y="0"/>
                  </a:moveTo>
                  <a:cubicBezTo>
                    <a:pt x="5638" y="0"/>
                    <a:pt x="5590" y="14"/>
                    <a:pt x="5540" y="43"/>
                  </a:cubicBezTo>
                  <a:lnTo>
                    <a:pt x="311" y="3060"/>
                  </a:lnTo>
                  <a:cubicBezTo>
                    <a:pt x="140" y="3159"/>
                    <a:pt x="0" y="3401"/>
                    <a:pt x="0" y="3599"/>
                  </a:cubicBezTo>
                  <a:lnTo>
                    <a:pt x="0" y="11849"/>
                  </a:lnTo>
                  <a:lnTo>
                    <a:pt x="5850" y="8470"/>
                  </a:lnTo>
                  <a:lnTo>
                    <a:pt x="5850" y="224"/>
                  </a:lnTo>
                  <a:cubicBezTo>
                    <a:pt x="5850" y="81"/>
                    <a:pt x="5782" y="0"/>
                    <a:pt x="56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9"/>
            <p:cNvSpPr/>
            <p:nvPr/>
          </p:nvSpPr>
          <p:spPr>
            <a:xfrm>
              <a:off x="1577436" y="2466046"/>
              <a:ext cx="284182" cy="861431"/>
            </a:xfrm>
            <a:custGeom>
              <a:avLst/>
              <a:gdLst/>
              <a:ahLst/>
              <a:cxnLst/>
              <a:rect l="l" t="t" r="r" b="b"/>
              <a:pathLst>
                <a:path w="5854" h="17745" extrusionOk="0">
                  <a:moveTo>
                    <a:pt x="5679" y="1"/>
                  </a:moveTo>
                  <a:cubicBezTo>
                    <a:pt x="5637" y="1"/>
                    <a:pt x="5590" y="14"/>
                    <a:pt x="5539" y="43"/>
                  </a:cubicBezTo>
                  <a:lnTo>
                    <a:pt x="314" y="3063"/>
                  </a:lnTo>
                  <a:cubicBezTo>
                    <a:pt x="141" y="3162"/>
                    <a:pt x="1" y="3405"/>
                    <a:pt x="1" y="3603"/>
                  </a:cubicBezTo>
                  <a:lnTo>
                    <a:pt x="1" y="17520"/>
                  </a:lnTo>
                  <a:cubicBezTo>
                    <a:pt x="1" y="17663"/>
                    <a:pt x="71" y="17744"/>
                    <a:pt x="173" y="17744"/>
                  </a:cubicBezTo>
                  <a:cubicBezTo>
                    <a:pt x="216" y="17744"/>
                    <a:pt x="264" y="17730"/>
                    <a:pt x="314" y="17701"/>
                  </a:cubicBezTo>
                  <a:lnTo>
                    <a:pt x="5539" y="14685"/>
                  </a:lnTo>
                  <a:cubicBezTo>
                    <a:pt x="5714" y="14586"/>
                    <a:pt x="5854" y="14343"/>
                    <a:pt x="5854" y="14146"/>
                  </a:cubicBezTo>
                  <a:lnTo>
                    <a:pt x="5854" y="224"/>
                  </a:lnTo>
                  <a:cubicBezTo>
                    <a:pt x="5854" y="83"/>
                    <a:pt x="5783" y="1"/>
                    <a:pt x="56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9"/>
            <p:cNvSpPr/>
            <p:nvPr/>
          </p:nvSpPr>
          <p:spPr>
            <a:xfrm>
              <a:off x="1908937" y="2274789"/>
              <a:ext cx="284037" cy="697446"/>
            </a:xfrm>
            <a:custGeom>
              <a:avLst/>
              <a:gdLst/>
              <a:ahLst/>
              <a:cxnLst/>
              <a:rect l="l" t="t" r="r" b="b"/>
              <a:pathLst>
                <a:path w="5851" h="14367" extrusionOk="0">
                  <a:moveTo>
                    <a:pt x="5680" y="0"/>
                  </a:moveTo>
                  <a:cubicBezTo>
                    <a:pt x="5638" y="0"/>
                    <a:pt x="5590" y="15"/>
                    <a:pt x="5540" y="45"/>
                  </a:cubicBezTo>
                  <a:lnTo>
                    <a:pt x="311" y="3061"/>
                  </a:lnTo>
                  <a:cubicBezTo>
                    <a:pt x="137" y="3161"/>
                    <a:pt x="1" y="3403"/>
                    <a:pt x="1" y="3600"/>
                  </a:cubicBezTo>
                  <a:lnTo>
                    <a:pt x="1" y="14143"/>
                  </a:lnTo>
                  <a:cubicBezTo>
                    <a:pt x="1" y="14284"/>
                    <a:pt x="70" y="14366"/>
                    <a:pt x="172" y="14366"/>
                  </a:cubicBezTo>
                  <a:cubicBezTo>
                    <a:pt x="214" y="14366"/>
                    <a:pt x="261" y="14353"/>
                    <a:pt x="311" y="14324"/>
                  </a:cubicBezTo>
                  <a:lnTo>
                    <a:pt x="5540" y="11303"/>
                  </a:lnTo>
                  <a:cubicBezTo>
                    <a:pt x="5711" y="11205"/>
                    <a:pt x="5851" y="10963"/>
                    <a:pt x="5851" y="10764"/>
                  </a:cubicBezTo>
                  <a:lnTo>
                    <a:pt x="5851" y="222"/>
                  </a:lnTo>
                  <a:cubicBezTo>
                    <a:pt x="5851" y="82"/>
                    <a:pt x="5781" y="0"/>
                    <a:pt x="56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9"/>
            <p:cNvSpPr/>
            <p:nvPr/>
          </p:nvSpPr>
          <p:spPr>
            <a:xfrm>
              <a:off x="2240340" y="2083483"/>
              <a:ext cx="283988" cy="861382"/>
            </a:xfrm>
            <a:custGeom>
              <a:avLst/>
              <a:gdLst/>
              <a:ahLst/>
              <a:cxnLst/>
              <a:rect l="l" t="t" r="r" b="b"/>
              <a:pathLst>
                <a:path w="5850" h="17744" extrusionOk="0">
                  <a:moveTo>
                    <a:pt x="5678" y="0"/>
                  </a:moveTo>
                  <a:cubicBezTo>
                    <a:pt x="5636" y="0"/>
                    <a:pt x="5589" y="14"/>
                    <a:pt x="5539" y="43"/>
                  </a:cubicBezTo>
                  <a:lnTo>
                    <a:pt x="311" y="3060"/>
                  </a:lnTo>
                  <a:cubicBezTo>
                    <a:pt x="139" y="3159"/>
                    <a:pt x="0" y="3402"/>
                    <a:pt x="0" y="3600"/>
                  </a:cubicBezTo>
                  <a:lnTo>
                    <a:pt x="0" y="17522"/>
                  </a:lnTo>
                  <a:cubicBezTo>
                    <a:pt x="0" y="17662"/>
                    <a:pt x="71" y="17744"/>
                    <a:pt x="173" y="17744"/>
                  </a:cubicBezTo>
                  <a:cubicBezTo>
                    <a:pt x="214" y="17744"/>
                    <a:pt x="261" y="17730"/>
                    <a:pt x="311" y="17702"/>
                  </a:cubicBezTo>
                  <a:lnTo>
                    <a:pt x="5539" y="14682"/>
                  </a:lnTo>
                  <a:cubicBezTo>
                    <a:pt x="5709" y="14583"/>
                    <a:pt x="5849" y="14340"/>
                    <a:pt x="5849" y="14143"/>
                  </a:cubicBezTo>
                  <a:lnTo>
                    <a:pt x="5849" y="221"/>
                  </a:lnTo>
                  <a:cubicBezTo>
                    <a:pt x="5849" y="81"/>
                    <a:pt x="5779" y="0"/>
                    <a:pt x="56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9"/>
            <p:cNvSpPr/>
            <p:nvPr/>
          </p:nvSpPr>
          <p:spPr>
            <a:xfrm>
              <a:off x="1577436" y="3231464"/>
              <a:ext cx="284182" cy="411176"/>
            </a:xfrm>
            <a:custGeom>
              <a:avLst/>
              <a:gdLst/>
              <a:ahLst/>
              <a:cxnLst/>
              <a:rect l="l" t="t" r="r" b="b"/>
              <a:pathLst>
                <a:path w="5854" h="8470" extrusionOk="0">
                  <a:moveTo>
                    <a:pt x="5681" y="0"/>
                  </a:moveTo>
                  <a:cubicBezTo>
                    <a:pt x="5638" y="0"/>
                    <a:pt x="5590" y="14"/>
                    <a:pt x="5539" y="43"/>
                  </a:cubicBezTo>
                  <a:lnTo>
                    <a:pt x="314" y="3060"/>
                  </a:lnTo>
                  <a:cubicBezTo>
                    <a:pt x="141" y="3159"/>
                    <a:pt x="1" y="3401"/>
                    <a:pt x="1" y="3600"/>
                  </a:cubicBezTo>
                  <a:lnTo>
                    <a:pt x="1" y="8469"/>
                  </a:lnTo>
                  <a:lnTo>
                    <a:pt x="5854" y="5094"/>
                  </a:lnTo>
                  <a:lnTo>
                    <a:pt x="5854" y="224"/>
                  </a:lnTo>
                  <a:cubicBezTo>
                    <a:pt x="5854" y="81"/>
                    <a:pt x="5784" y="0"/>
                    <a:pt x="56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9"/>
            <p:cNvSpPr/>
            <p:nvPr/>
          </p:nvSpPr>
          <p:spPr>
            <a:xfrm>
              <a:off x="1908937" y="2876133"/>
              <a:ext cx="284037" cy="575307"/>
            </a:xfrm>
            <a:custGeom>
              <a:avLst/>
              <a:gdLst/>
              <a:ahLst/>
              <a:cxnLst/>
              <a:rect l="l" t="t" r="r" b="b"/>
              <a:pathLst>
                <a:path w="5851" h="11851" extrusionOk="0">
                  <a:moveTo>
                    <a:pt x="5677" y="0"/>
                  </a:moveTo>
                  <a:cubicBezTo>
                    <a:pt x="5636" y="0"/>
                    <a:pt x="5589" y="13"/>
                    <a:pt x="5540" y="42"/>
                  </a:cubicBezTo>
                  <a:lnTo>
                    <a:pt x="311" y="3059"/>
                  </a:lnTo>
                  <a:cubicBezTo>
                    <a:pt x="137" y="3162"/>
                    <a:pt x="1" y="3404"/>
                    <a:pt x="1" y="3602"/>
                  </a:cubicBezTo>
                  <a:lnTo>
                    <a:pt x="1" y="11851"/>
                  </a:lnTo>
                  <a:lnTo>
                    <a:pt x="5851" y="8472"/>
                  </a:lnTo>
                  <a:lnTo>
                    <a:pt x="5851" y="223"/>
                  </a:lnTo>
                  <a:cubicBezTo>
                    <a:pt x="5851" y="82"/>
                    <a:pt x="5780" y="0"/>
                    <a:pt x="56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9"/>
            <p:cNvSpPr/>
            <p:nvPr/>
          </p:nvSpPr>
          <p:spPr>
            <a:xfrm>
              <a:off x="2240340" y="2848755"/>
              <a:ext cx="283988" cy="411370"/>
            </a:xfrm>
            <a:custGeom>
              <a:avLst/>
              <a:gdLst/>
              <a:ahLst/>
              <a:cxnLst/>
              <a:rect l="l" t="t" r="r" b="b"/>
              <a:pathLst>
                <a:path w="5850" h="8474" extrusionOk="0">
                  <a:moveTo>
                    <a:pt x="5676" y="1"/>
                  </a:moveTo>
                  <a:cubicBezTo>
                    <a:pt x="5635" y="1"/>
                    <a:pt x="5588" y="14"/>
                    <a:pt x="5539" y="43"/>
                  </a:cubicBezTo>
                  <a:lnTo>
                    <a:pt x="311" y="3063"/>
                  </a:lnTo>
                  <a:cubicBezTo>
                    <a:pt x="139" y="3162"/>
                    <a:pt x="0" y="3405"/>
                    <a:pt x="0" y="3603"/>
                  </a:cubicBezTo>
                  <a:lnTo>
                    <a:pt x="0" y="8473"/>
                  </a:lnTo>
                  <a:lnTo>
                    <a:pt x="5849" y="5094"/>
                  </a:lnTo>
                  <a:lnTo>
                    <a:pt x="5849" y="224"/>
                  </a:lnTo>
                  <a:cubicBezTo>
                    <a:pt x="5849" y="83"/>
                    <a:pt x="5779" y="1"/>
                    <a:pt x="56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9"/>
            <p:cNvSpPr/>
            <p:nvPr/>
          </p:nvSpPr>
          <p:spPr>
            <a:xfrm>
              <a:off x="1624814" y="3313647"/>
              <a:ext cx="189423" cy="260007"/>
            </a:xfrm>
            <a:custGeom>
              <a:avLst/>
              <a:gdLst/>
              <a:ahLst/>
              <a:cxnLst/>
              <a:rect l="l" t="t" r="r" b="b"/>
              <a:pathLst>
                <a:path w="3902" h="5356" extrusionOk="0">
                  <a:moveTo>
                    <a:pt x="3730" y="0"/>
                  </a:moveTo>
                  <a:cubicBezTo>
                    <a:pt x="3688" y="0"/>
                    <a:pt x="3641" y="14"/>
                    <a:pt x="3591" y="43"/>
                  </a:cubicBezTo>
                  <a:lnTo>
                    <a:pt x="311" y="1934"/>
                  </a:lnTo>
                  <a:cubicBezTo>
                    <a:pt x="140" y="2033"/>
                    <a:pt x="0" y="2275"/>
                    <a:pt x="0" y="2473"/>
                  </a:cubicBezTo>
                  <a:lnTo>
                    <a:pt x="0" y="5131"/>
                  </a:lnTo>
                  <a:cubicBezTo>
                    <a:pt x="0" y="5274"/>
                    <a:pt x="70" y="5355"/>
                    <a:pt x="172" y="5355"/>
                  </a:cubicBezTo>
                  <a:cubicBezTo>
                    <a:pt x="214" y="5355"/>
                    <a:pt x="261" y="5341"/>
                    <a:pt x="311" y="5312"/>
                  </a:cubicBezTo>
                  <a:lnTo>
                    <a:pt x="3591" y="3422"/>
                  </a:lnTo>
                  <a:cubicBezTo>
                    <a:pt x="3762" y="3320"/>
                    <a:pt x="3902" y="3080"/>
                    <a:pt x="3902" y="2879"/>
                  </a:cubicBezTo>
                  <a:lnTo>
                    <a:pt x="3902" y="220"/>
                  </a:lnTo>
                  <a:cubicBezTo>
                    <a:pt x="3902" y="80"/>
                    <a:pt x="3832" y="0"/>
                    <a:pt x="37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9"/>
            <p:cNvSpPr/>
            <p:nvPr/>
          </p:nvSpPr>
          <p:spPr>
            <a:xfrm>
              <a:off x="2287670" y="2930938"/>
              <a:ext cx="189471" cy="260056"/>
            </a:xfrm>
            <a:custGeom>
              <a:avLst/>
              <a:gdLst/>
              <a:ahLst/>
              <a:cxnLst/>
              <a:rect l="l" t="t" r="r" b="b"/>
              <a:pathLst>
                <a:path w="3903" h="5357" extrusionOk="0">
                  <a:moveTo>
                    <a:pt x="3728" y="1"/>
                  </a:moveTo>
                  <a:cubicBezTo>
                    <a:pt x="3685" y="1"/>
                    <a:pt x="3638" y="14"/>
                    <a:pt x="3588" y="43"/>
                  </a:cubicBezTo>
                  <a:lnTo>
                    <a:pt x="311" y="1934"/>
                  </a:lnTo>
                  <a:cubicBezTo>
                    <a:pt x="137" y="2036"/>
                    <a:pt x="1" y="2278"/>
                    <a:pt x="1" y="2476"/>
                  </a:cubicBezTo>
                  <a:lnTo>
                    <a:pt x="1" y="5135"/>
                  </a:lnTo>
                  <a:cubicBezTo>
                    <a:pt x="1" y="5275"/>
                    <a:pt x="69" y="5357"/>
                    <a:pt x="170" y="5357"/>
                  </a:cubicBezTo>
                  <a:cubicBezTo>
                    <a:pt x="212" y="5357"/>
                    <a:pt x="260" y="5343"/>
                    <a:pt x="311" y="5312"/>
                  </a:cubicBezTo>
                  <a:lnTo>
                    <a:pt x="3588" y="3422"/>
                  </a:lnTo>
                  <a:cubicBezTo>
                    <a:pt x="3762" y="3323"/>
                    <a:pt x="3902" y="3080"/>
                    <a:pt x="3902" y="2882"/>
                  </a:cubicBezTo>
                  <a:lnTo>
                    <a:pt x="3902" y="223"/>
                  </a:lnTo>
                  <a:cubicBezTo>
                    <a:pt x="3902" y="83"/>
                    <a:pt x="3831" y="1"/>
                    <a:pt x="37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9"/>
            <p:cNvSpPr/>
            <p:nvPr/>
          </p:nvSpPr>
          <p:spPr>
            <a:xfrm>
              <a:off x="1293459" y="2739437"/>
              <a:ext cx="189423" cy="260056"/>
            </a:xfrm>
            <a:custGeom>
              <a:avLst/>
              <a:gdLst/>
              <a:ahLst/>
              <a:cxnLst/>
              <a:rect l="l" t="t" r="r" b="b"/>
              <a:pathLst>
                <a:path w="3902" h="5357" extrusionOk="0">
                  <a:moveTo>
                    <a:pt x="3727" y="0"/>
                  </a:moveTo>
                  <a:cubicBezTo>
                    <a:pt x="3685" y="0"/>
                    <a:pt x="3638" y="14"/>
                    <a:pt x="3587" y="42"/>
                  </a:cubicBezTo>
                  <a:lnTo>
                    <a:pt x="311" y="1936"/>
                  </a:lnTo>
                  <a:cubicBezTo>
                    <a:pt x="141" y="2035"/>
                    <a:pt x="0" y="2278"/>
                    <a:pt x="0" y="2476"/>
                  </a:cubicBezTo>
                  <a:lnTo>
                    <a:pt x="0" y="5135"/>
                  </a:lnTo>
                  <a:cubicBezTo>
                    <a:pt x="0" y="5274"/>
                    <a:pt x="70" y="5356"/>
                    <a:pt x="171" y="5356"/>
                  </a:cubicBezTo>
                  <a:cubicBezTo>
                    <a:pt x="213" y="5356"/>
                    <a:pt x="261" y="5342"/>
                    <a:pt x="311" y="5312"/>
                  </a:cubicBezTo>
                  <a:lnTo>
                    <a:pt x="3587" y="3421"/>
                  </a:lnTo>
                  <a:cubicBezTo>
                    <a:pt x="3762" y="3322"/>
                    <a:pt x="3902" y="3080"/>
                    <a:pt x="3902" y="2882"/>
                  </a:cubicBezTo>
                  <a:lnTo>
                    <a:pt x="3902" y="223"/>
                  </a:lnTo>
                  <a:cubicBezTo>
                    <a:pt x="3902" y="82"/>
                    <a:pt x="3831" y="0"/>
                    <a:pt x="37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9"/>
            <p:cNvSpPr/>
            <p:nvPr/>
          </p:nvSpPr>
          <p:spPr>
            <a:xfrm>
              <a:off x="1293459" y="2928559"/>
              <a:ext cx="189423" cy="127868"/>
            </a:xfrm>
            <a:custGeom>
              <a:avLst/>
              <a:gdLst/>
              <a:ahLst/>
              <a:cxnLst/>
              <a:rect l="l" t="t" r="r" b="b"/>
              <a:pathLst>
                <a:path w="3902" h="2634" extrusionOk="0">
                  <a:moveTo>
                    <a:pt x="3786" y="1"/>
                  </a:moveTo>
                  <a:cubicBezTo>
                    <a:pt x="3758" y="1"/>
                    <a:pt x="3726" y="10"/>
                    <a:pt x="3693" y="31"/>
                  </a:cubicBezTo>
                  <a:lnTo>
                    <a:pt x="209" y="2041"/>
                  </a:lnTo>
                  <a:cubicBezTo>
                    <a:pt x="93" y="2109"/>
                    <a:pt x="0" y="2269"/>
                    <a:pt x="0" y="2402"/>
                  </a:cubicBezTo>
                  <a:lnTo>
                    <a:pt x="0" y="2484"/>
                  </a:lnTo>
                  <a:cubicBezTo>
                    <a:pt x="0" y="2578"/>
                    <a:pt x="47" y="2633"/>
                    <a:pt x="114" y="2633"/>
                  </a:cubicBezTo>
                  <a:cubicBezTo>
                    <a:pt x="143" y="2633"/>
                    <a:pt x="175" y="2624"/>
                    <a:pt x="209" y="2603"/>
                  </a:cubicBezTo>
                  <a:lnTo>
                    <a:pt x="3693" y="593"/>
                  </a:lnTo>
                  <a:cubicBezTo>
                    <a:pt x="3806" y="525"/>
                    <a:pt x="3902" y="365"/>
                    <a:pt x="3902" y="231"/>
                  </a:cubicBezTo>
                  <a:lnTo>
                    <a:pt x="3902" y="149"/>
                  </a:lnTo>
                  <a:cubicBezTo>
                    <a:pt x="3902" y="56"/>
                    <a:pt x="3854" y="1"/>
                    <a:pt x="37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9"/>
            <p:cNvSpPr/>
            <p:nvPr/>
          </p:nvSpPr>
          <p:spPr>
            <a:xfrm>
              <a:off x="1293459" y="2983266"/>
              <a:ext cx="189423" cy="127819"/>
            </a:xfrm>
            <a:custGeom>
              <a:avLst/>
              <a:gdLst/>
              <a:ahLst/>
              <a:cxnLst/>
              <a:rect l="l" t="t" r="r" b="b"/>
              <a:pathLst>
                <a:path w="3902" h="2633" extrusionOk="0">
                  <a:moveTo>
                    <a:pt x="3786" y="0"/>
                  </a:moveTo>
                  <a:cubicBezTo>
                    <a:pt x="3758" y="0"/>
                    <a:pt x="3726" y="10"/>
                    <a:pt x="3693" y="30"/>
                  </a:cubicBezTo>
                  <a:lnTo>
                    <a:pt x="209" y="2040"/>
                  </a:lnTo>
                  <a:cubicBezTo>
                    <a:pt x="93" y="2108"/>
                    <a:pt x="0" y="2269"/>
                    <a:pt x="0" y="2401"/>
                  </a:cubicBezTo>
                  <a:lnTo>
                    <a:pt x="0" y="2483"/>
                  </a:lnTo>
                  <a:cubicBezTo>
                    <a:pt x="0" y="2577"/>
                    <a:pt x="47" y="2633"/>
                    <a:pt x="114" y="2633"/>
                  </a:cubicBezTo>
                  <a:cubicBezTo>
                    <a:pt x="143" y="2633"/>
                    <a:pt x="175" y="2623"/>
                    <a:pt x="209" y="2603"/>
                  </a:cubicBezTo>
                  <a:lnTo>
                    <a:pt x="3693" y="593"/>
                  </a:lnTo>
                  <a:cubicBezTo>
                    <a:pt x="3806" y="525"/>
                    <a:pt x="3902" y="364"/>
                    <a:pt x="3902" y="231"/>
                  </a:cubicBezTo>
                  <a:lnTo>
                    <a:pt x="3902" y="149"/>
                  </a:lnTo>
                  <a:cubicBezTo>
                    <a:pt x="3902" y="55"/>
                    <a:pt x="3854" y="0"/>
                    <a:pt x="37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9"/>
            <p:cNvSpPr/>
            <p:nvPr/>
          </p:nvSpPr>
          <p:spPr>
            <a:xfrm>
              <a:off x="1293459" y="3037828"/>
              <a:ext cx="189423" cy="127868"/>
            </a:xfrm>
            <a:custGeom>
              <a:avLst/>
              <a:gdLst/>
              <a:ahLst/>
              <a:cxnLst/>
              <a:rect l="l" t="t" r="r" b="b"/>
              <a:pathLst>
                <a:path w="3902" h="2634" extrusionOk="0">
                  <a:moveTo>
                    <a:pt x="3784" y="1"/>
                  </a:moveTo>
                  <a:cubicBezTo>
                    <a:pt x="3756" y="1"/>
                    <a:pt x="3725" y="10"/>
                    <a:pt x="3693" y="28"/>
                  </a:cubicBezTo>
                  <a:lnTo>
                    <a:pt x="209" y="2042"/>
                  </a:lnTo>
                  <a:cubicBezTo>
                    <a:pt x="93" y="2107"/>
                    <a:pt x="0" y="2271"/>
                    <a:pt x="0" y="2404"/>
                  </a:cubicBezTo>
                  <a:lnTo>
                    <a:pt x="0" y="2485"/>
                  </a:lnTo>
                  <a:cubicBezTo>
                    <a:pt x="0" y="2580"/>
                    <a:pt x="47" y="2633"/>
                    <a:pt x="115" y="2633"/>
                  </a:cubicBezTo>
                  <a:cubicBezTo>
                    <a:pt x="143" y="2633"/>
                    <a:pt x="175" y="2624"/>
                    <a:pt x="209" y="2605"/>
                  </a:cubicBezTo>
                  <a:lnTo>
                    <a:pt x="3693" y="592"/>
                  </a:lnTo>
                  <a:cubicBezTo>
                    <a:pt x="3806" y="527"/>
                    <a:pt x="3902" y="366"/>
                    <a:pt x="3902" y="233"/>
                  </a:cubicBezTo>
                  <a:lnTo>
                    <a:pt x="3902" y="151"/>
                  </a:lnTo>
                  <a:cubicBezTo>
                    <a:pt x="3902" y="56"/>
                    <a:pt x="3853" y="1"/>
                    <a:pt x="37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9"/>
            <p:cNvSpPr/>
            <p:nvPr/>
          </p:nvSpPr>
          <p:spPr>
            <a:xfrm>
              <a:off x="1293459" y="3092536"/>
              <a:ext cx="189423" cy="127819"/>
            </a:xfrm>
            <a:custGeom>
              <a:avLst/>
              <a:gdLst/>
              <a:ahLst/>
              <a:cxnLst/>
              <a:rect l="l" t="t" r="r" b="b"/>
              <a:pathLst>
                <a:path w="3902" h="2633" extrusionOk="0">
                  <a:moveTo>
                    <a:pt x="3784" y="0"/>
                  </a:moveTo>
                  <a:cubicBezTo>
                    <a:pt x="3756" y="0"/>
                    <a:pt x="3725" y="9"/>
                    <a:pt x="3693" y="27"/>
                  </a:cubicBezTo>
                  <a:lnTo>
                    <a:pt x="209" y="2042"/>
                  </a:lnTo>
                  <a:cubicBezTo>
                    <a:pt x="93" y="2106"/>
                    <a:pt x="0" y="2270"/>
                    <a:pt x="0" y="2403"/>
                  </a:cubicBezTo>
                  <a:lnTo>
                    <a:pt x="0" y="2485"/>
                  </a:lnTo>
                  <a:cubicBezTo>
                    <a:pt x="0" y="2579"/>
                    <a:pt x="47" y="2632"/>
                    <a:pt x="115" y="2632"/>
                  </a:cubicBezTo>
                  <a:cubicBezTo>
                    <a:pt x="143" y="2632"/>
                    <a:pt x="175" y="2623"/>
                    <a:pt x="209" y="2604"/>
                  </a:cubicBezTo>
                  <a:lnTo>
                    <a:pt x="3693" y="591"/>
                  </a:lnTo>
                  <a:cubicBezTo>
                    <a:pt x="3806" y="526"/>
                    <a:pt x="3902" y="366"/>
                    <a:pt x="3902" y="232"/>
                  </a:cubicBezTo>
                  <a:lnTo>
                    <a:pt x="3902" y="150"/>
                  </a:lnTo>
                  <a:cubicBezTo>
                    <a:pt x="3902" y="55"/>
                    <a:pt x="3853" y="0"/>
                    <a:pt x="37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9"/>
            <p:cNvSpPr/>
            <p:nvPr/>
          </p:nvSpPr>
          <p:spPr>
            <a:xfrm>
              <a:off x="1293459" y="3147194"/>
              <a:ext cx="189423" cy="127819"/>
            </a:xfrm>
            <a:custGeom>
              <a:avLst/>
              <a:gdLst/>
              <a:ahLst/>
              <a:cxnLst/>
              <a:rect l="l" t="t" r="r" b="b"/>
              <a:pathLst>
                <a:path w="3902" h="2633" extrusionOk="0">
                  <a:moveTo>
                    <a:pt x="3784" y="1"/>
                  </a:moveTo>
                  <a:cubicBezTo>
                    <a:pt x="3756" y="1"/>
                    <a:pt x="3725" y="9"/>
                    <a:pt x="3693" y="28"/>
                  </a:cubicBezTo>
                  <a:lnTo>
                    <a:pt x="209" y="2042"/>
                  </a:lnTo>
                  <a:cubicBezTo>
                    <a:pt x="93" y="2107"/>
                    <a:pt x="0" y="2270"/>
                    <a:pt x="0" y="2400"/>
                  </a:cubicBezTo>
                  <a:lnTo>
                    <a:pt x="0" y="2485"/>
                  </a:lnTo>
                  <a:cubicBezTo>
                    <a:pt x="0" y="2580"/>
                    <a:pt x="47" y="2633"/>
                    <a:pt x="115" y="2633"/>
                  </a:cubicBezTo>
                  <a:cubicBezTo>
                    <a:pt x="143" y="2633"/>
                    <a:pt x="175" y="2624"/>
                    <a:pt x="209" y="2605"/>
                  </a:cubicBezTo>
                  <a:lnTo>
                    <a:pt x="3693" y="591"/>
                  </a:lnTo>
                  <a:cubicBezTo>
                    <a:pt x="3806" y="527"/>
                    <a:pt x="3902" y="366"/>
                    <a:pt x="3902" y="232"/>
                  </a:cubicBezTo>
                  <a:lnTo>
                    <a:pt x="3902" y="151"/>
                  </a:lnTo>
                  <a:cubicBezTo>
                    <a:pt x="3902" y="56"/>
                    <a:pt x="3853" y="1"/>
                    <a:pt x="37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9"/>
            <p:cNvSpPr/>
            <p:nvPr/>
          </p:nvSpPr>
          <p:spPr>
            <a:xfrm>
              <a:off x="1624814" y="2548083"/>
              <a:ext cx="189423" cy="260104"/>
            </a:xfrm>
            <a:custGeom>
              <a:avLst/>
              <a:gdLst/>
              <a:ahLst/>
              <a:cxnLst/>
              <a:rect l="l" t="t" r="r" b="b"/>
              <a:pathLst>
                <a:path w="3902" h="5358" extrusionOk="0">
                  <a:moveTo>
                    <a:pt x="3728" y="0"/>
                  </a:moveTo>
                  <a:cubicBezTo>
                    <a:pt x="3687" y="0"/>
                    <a:pt x="3640" y="14"/>
                    <a:pt x="3591" y="42"/>
                  </a:cubicBezTo>
                  <a:lnTo>
                    <a:pt x="311" y="1937"/>
                  </a:lnTo>
                  <a:cubicBezTo>
                    <a:pt x="140" y="2036"/>
                    <a:pt x="0" y="2278"/>
                    <a:pt x="0" y="2476"/>
                  </a:cubicBezTo>
                  <a:lnTo>
                    <a:pt x="0" y="5134"/>
                  </a:lnTo>
                  <a:cubicBezTo>
                    <a:pt x="0" y="5275"/>
                    <a:pt x="71" y="5358"/>
                    <a:pt x="174" y="5358"/>
                  </a:cubicBezTo>
                  <a:cubicBezTo>
                    <a:pt x="215" y="5358"/>
                    <a:pt x="262" y="5344"/>
                    <a:pt x="311" y="5315"/>
                  </a:cubicBezTo>
                  <a:lnTo>
                    <a:pt x="3591" y="3421"/>
                  </a:lnTo>
                  <a:cubicBezTo>
                    <a:pt x="3762" y="3323"/>
                    <a:pt x="3902" y="3080"/>
                    <a:pt x="3902" y="2882"/>
                  </a:cubicBezTo>
                  <a:lnTo>
                    <a:pt x="3902" y="223"/>
                  </a:lnTo>
                  <a:cubicBezTo>
                    <a:pt x="3902" y="82"/>
                    <a:pt x="3831" y="0"/>
                    <a:pt x="37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9"/>
            <p:cNvSpPr/>
            <p:nvPr/>
          </p:nvSpPr>
          <p:spPr>
            <a:xfrm>
              <a:off x="1624814" y="2737204"/>
              <a:ext cx="189423" cy="127868"/>
            </a:xfrm>
            <a:custGeom>
              <a:avLst/>
              <a:gdLst/>
              <a:ahLst/>
              <a:cxnLst/>
              <a:rect l="l" t="t" r="r" b="b"/>
              <a:pathLst>
                <a:path w="3902" h="2634" extrusionOk="0">
                  <a:moveTo>
                    <a:pt x="3788" y="1"/>
                  </a:moveTo>
                  <a:cubicBezTo>
                    <a:pt x="3759" y="1"/>
                    <a:pt x="3727" y="10"/>
                    <a:pt x="3694" y="30"/>
                  </a:cubicBezTo>
                  <a:lnTo>
                    <a:pt x="209" y="2040"/>
                  </a:lnTo>
                  <a:cubicBezTo>
                    <a:pt x="93" y="2109"/>
                    <a:pt x="0" y="2269"/>
                    <a:pt x="0" y="2402"/>
                  </a:cubicBezTo>
                  <a:lnTo>
                    <a:pt x="0" y="2484"/>
                  </a:lnTo>
                  <a:cubicBezTo>
                    <a:pt x="0" y="2578"/>
                    <a:pt x="47" y="2633"/>
                    <a:pt x="115" y="2633"/>
                  </a:cubicBezTo>
                  <a:cubicBezTo>
                    <a:pt x="143" y="2633"/>
                    <a:pt x="175" y="2624"/>
                    <a:pt x="209" y="2604"/>
                  </a:cubicBezTo>
                  <a:lnTo>
                    <a:pt x="3694" y="594"/>
                  </a:lnTo>
                  <a:cubicBezTo>
                    <a:pt x="3809" y="525"/>
                    <a:pt x="3902" y="364"/>
                    <a:pt x="3902" y="232"/>
                  </a:cubicBezTo>
                  <a:lnTo>
                    <a:pt x="3902" y="150"/>
                  </a:lnTo>
                  <a:cubicBezTo>
                    <a:pt x="3902" y="55"/>
                    <a:pt x="3855" y="1"/>
                    <a:pt x="37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9"/>
            <p:cNvSpPr/>
            <p:nvPr/>
          </p:nvSpPr>
          <p:spPr>
            <a:xfrm>
              <a:off x="1624814" y="2791912"/>
              <a:ext cx="189423" cy="127819"/>
            </a:xfrm>
            <a:custGeom>
              <a:avLst/>
              <a:gdLst/>
              <a:ahLst/>
              <a:cxnLst/>
              <a:rect l="l" t="t" r="r" b="b"/>
              <a:pathLst>
                <a:path w="3902" h="2633" extrusionOk="0">
                  <a:moveTo>
                    <a:pt x="3788" y="0"/>
                  </a:moveTo>
                  <a:cubicBezTo>
                    <a:pt x="3759" y="0"/>
                    <a:pt x="3727" y="10"/>
                    <a:pt x="3694" y="29"/>
                  </a:cubicBezTo>
                  <a:lnTo>
                    <a:pt x="209" y="2040"/>
                  </a:lnTo>
                  <a:cubicBezTo>
                    <a:pt x="93" y="2108"/>
                    <a:pt x="0" y="2268"/>
                    <a:pt x="0" y="2402"/>
                  </a:cubicBezTo>
                  <a:lnTo>
                    <a:pt x="0" y="2484"/>
                  </a:lnTo>
                  <a:cubicBezTo>
                    <a:pt x="0" y="2577"/>
                    <a:pt x="47" y="2632"/>
                    <a:pt x="115" y="2632"/>
                  </a:cubicBezTo>
                  <a:cubicBezTo>
                    <a:pt x="143" y="2632"/>
                    <a:pt x="175" y="2623"/>
                    <a:pt x="209" y="2603"/>
                  </a:cubicBezTo>
                  <a:lnTo>
                    <a:pt x="3694" y="593"/>
                  </a:lnTo>
                  <a:cubicBezTo>
                    <a:pt x="3809" y="524"/>
                    <a:pt x="3902" y="364"/>
                    <a:pt x="3902" y="231"/>
                  </a:cubicBezTo>
                  <a:lnTo>
                    <a:pt x="3902" y="149"/>
                  </a:lnTo>
                  <a:cubicBezTo>
                    <a:pt x="3902" y="55"/>
                    <a:pt x="3855" y="0"/>
                    <a:pt x="37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9"/>
            <p:cNvSpPr/>
            <p:nvPr/>
          </p:nvSpPr>
          <p:spPr>
            <a:xfrm>
              <a:off x="1624814" y="2846571"/>
              <a:ext cx="189423" cy="127819"/>
            </a:xfrm>
            <a:custGeom>
              <a:avLst/>
              <a:gdLst/>
              <a:ahLst/>
              <a:cxnLst/>
              <a:rect l="l" t="t" r="r" b="b"/>
              <a:pathLst>
                <a:path w="3902" h="2633" extrusionOk="0">
                  <a:moveTo>
                    <a:pt x="3788" y="0"/>
                  </a:moveTo>
                  <a:cubicBezTo>
                    <a:pt x="3759" y="0"/>
                    <a:pt x="3727" y="10"/>
                    <a:pt x="3694" y="30"/>
                  </a:cubicBezTo>
                  <a:lnTo>
                    <a:pt x="209" y="2040"/>
                  </a:lnTo>
                  <a:cubicBezTo>
                    <a:pt x="93" y="2109"/>
                    <a:pt x="0" y="2268"/>
                    <a:pt x="0" y="2402"/>
                  </a:cubicBezTo>
                  <a:lnTo>
                    <a:pt x="0" y="2484"/>
                  </a:lnTo>
                  <a:cubicBezTo>
                    <a:pt x="0" y="2578"/>
                    <a:pt x="47" y="2633"/>
                    <a:pt x="115" y="2633"/>
                  </a:cubicBezTo>
                  <a:cubicBezTo>
                    <a:pt x="143" y="2633"/>
                    <a:pt x="175" y="2623"/>
                    <a:pt x="209" y="2603"/>
                  </a:cubicBezTo>
                  <a:lnTo>
                    <a:pt x="3694" y="593"/>
                  </a:lnTo>
                  <a:cubicBezTo>
                    <a:pt x="3809" y="525"/>
                    <a:pt x="3902" y="364"/>
                    <a:pt x="3902" y="231"/>
                  </a:cubicBezTo>
                  <a:lnTo>
                    <a:pt x="3902" y="149"/>
                  </a:lnTo>
                  <a:cubicBezTo>
                    <a:pt x="3902" y="55"/>
                    <a:pt x="3855" y="0"/>
                    <a:pt x="37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9"/>
            <p:cNvSpPr/>
            <p:nvPr/>
          </p:nvSpPr>
          <p:spPr>
            <a:xfrm>
              <a:off x="1624814" y="2901230"/>
              <a:ext cx="189423" cy="127770"/>
            </a:xfrm>
            <a:custGeom>
              <a:avLst/>
              <a:gdLst/>
              <a:ahLst/>
              <a:cxnLst/>
              <a:rect l="l" t="t" r="r" b="b"/>
              <a:pathLst>
                <a:path w="3902" h="2632" extrusionOk="0">
                  <a:moveTo>
                    <a:pt x="3788" y="1"/>
                  </a:moveTo>
                  <a:cubicBezTo>
                    <a:pt x="3759" y="1"/>
                    <a:pt x="3727" y="10"/>
                    <a:pt x="3694" y="30"/>
                  </a:cubicBezTo>
                  <a:lnTo>
                    <a:pt x="209" y="2040"/>
                  </a:lnTo>
                  <a:cubicBezTo>
                    <a:pt x="93" y="2109"/>
                    <a:pt x="0" y="2269"/>
                    <a:pt x="0" y="2402"/>
                  </a:cubicBezTo>
                  <a:lnTo>
                    <a:pt x="0" y="2484"/>
                  </a:lnTo>
                  <a:cubicBezTo>
                    <a:pt x="0" y="2578"/>
                    <a:pt x="47" y="2632"/>
                    <a:pt x="115" y="2632"/>
                  </a:cubicBezTo>
                  <a:cubicBezTo>
                    <a:pt x="143" y="2632"/>
                    <a:pt x="175" y="2623"/>
                    <a:pt x="209" y="2604"/>
                  </a:cubicBezTo>
                  <a:lnTo>
                    <a:pt x="3694" y="594"/>
                  </a:lnTo>
                  <a:cubicBezTo>
                    <a:pt x="3809" y="525"/>
                    <a:pt x="3902" y="364"/>
                    <a:pt x="3902" y="232"/>
                  </a:cubicBezTo>
                  <a:lnTo>
                    <a:pt x="3902" y="150"/>
                  </a:lnTo>
                  <a:cubicBezTo>
                    <a:pt x="3902" y="55"/>
                    <a:pt x="3855" y="1"/>
                    <a:pt x="37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9"/>
            <p:cNvSpPr/>
            <p:nvPr/>
          </p:nvSpPr>
          <p:spPr>
            <a:xfrm>
              <a:off x="1624814" y="2955840"/>
              <a:ext cx="189423" cy="127819"/>
            </a:xfrm>
            <a:custGeom>
              <a:avLst/>
              <a:gdLst/>
              <a:ahLst/>
              <a:cxnLst/>
              <a:rect l="l" t="t" r="r" b="b"/>
              <a:pathLst>
                <a:path w="3902" h="2633" extrusionOk="0">
                  <a:moveTo>
                    <a:pt x="3785" y="1"/>
                  </a:moveTo>
                  <a:cubicBezTo>
                    <a:pt x="3758" y="1"/>
                    <a:pt x="3727" y="10"/>
                    <a:pt x="3694" y="28"/>
                  </a:cubicBezTo>
                  <a:lnTo>
                    <a:pt x="209" y="2041"/>
                  </a:lnTo>
                  <a:cubicBezTo>
                    <a:pt x="93" y="2106"/>
                    <a:pt x="0" y="2270"/>
                    <a:pt x="0" y="2404"/>
                  </a:cubicBezTo>
                  <a:lnTo>
                    <a:pt x="0" y="2485"/>
                  </a:lnTo>
                  <a:cubicBezTo>
                    <a:pt x="0" y="2580"/>
                    <a:pt x="47" y="2633"/>
                    <a:pt x="115" y="2633"/>
                  </a:cubicBezTo>
                  <a:cubicBezTo>
                    <a:pt x="143" y="2633"/>
                    <a:pt x="175" y="2624"/>
                    <a:pt x="209" y="2605"/>
                  </a:cubicBezTo>
                  <a:lnTo>
                    <a:pt x="3694" y="591"/>
                  </a:lnTo>
                  <a:cubicBezTo>
                    <a:pt x="3809" y="526"/>
                    <a:pt x="3902" y="366"/>
                    <a:pt x="3902" y="233"/>
                  </a:cubicBezTo>
                  <a:lnTo>
                    <a:pt x="3902" y="151"/>
                  </a:lnTo>
                  <a:cubicBezTo>
                    <a:pt x="3902" y="56"/>
                    <a:pt x="3854" y="1"/>
                    <a:pt x="37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9"/>
            <p:cNvSpPr/>
            <p:nvPr/>
          </p:nvSpPr>
          <p:spPr>
            <a:xfrm>
              <a:off x="1624814" y="3010596"/>
              <a:ext cx="189423" cy="127770"/>
            </a:xfrm>
            <a:custGeom>
              <a:avLst/>
              <a:gdLst/>
              <a:ahLst/>
              <a:cxnLst/>
              <a:rect l="l" t="t" r="r" b="b"/>
              <a:pathLst>
                <a:path w="3902" h="2632" extrusionOk="0">
                  <a:moveTo>
                    <a:pt x="3788" y="0"/>
                  </a:moveTo>
                  <a:cubicBezTo>
                    <a:pt x="3759" y="0"/>
                    <a:pt x="3727" y="10"/>
                    <a:pt x="3694" y="30"/>
                  </a:cubicBezTo>
                  <a:lnTo>
                    <a:pt x="209" y="2040"/>
                  </a:lnTo>
                  <a:cubicBezTo>
                    <a:pt x="93" y="2109"/>
                    <a:pt x="0" y="2268"/>
                    <a:pt x="0" y="2402"/>
                  </a:cubicBezTo>
                  <a:lnTo>
                    <a:pt x="0" y="2484"/>
                  </a:lnTo>
                  <a:cubicBezTo>
                    <a:pt x="0" y="2578"/>
                    <a:pt x="47" y="2631"/>
                    <a:pt x="115" y="2631"/>
                  </a:cubicBezTo>
                  <a:cubicBezTo>
                    <a:pt x="143" y="2631"/>
                    <a:pt x="175" y="2622"/>
                    <a:pt x="209" y="2603"/>
                  </a:cubicBezTo>
                  <a:lnTo>
                    <a:pt x="3694" y="593"/>
                  </a:lnTo>
                  <a:cubicBezTo>
                    <a:pt x="3809" y="524"/>
                    <a:pt x="3902" y="364"/>
                    <a:pt x="3902" y="231"/>
                  </a:cubicBezTo>
                  <a:lnTo>
                    <a:pt x="3902" y="149"/>
                  </a:lnTo>
                  <a:cubicBezTo>
                    <a:pt x="3902" y="55"/>
                    <a:pt x="3855" y="0"/>
                    <a:pt x="37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9"/>
            <p:cNvSpPr/>
            <p:nvPr/>
          </p:nvSpPr>
          <p:spPr>
            <a:xfrm>
              <a:off x="1624814" y="3065206"/>
              <a:ext cx="189423" cy="127819"/>
            </a:xfrm>
            <a:custGeom>
              <a:avLst/>
              <a:gdLst/>
              <a:ahLst/>
              <a:cxnLst/>
              <a:rect l="l" t="t" r="r" b="b"/>
              <a:pathLst>
                <a:path w="3902" h="2633" extrusionOk="0">
                  <a:moveTo>
                    <a:pt x="3785" y="0"/>
                  </a:moveTo>
                  <a:cubicBezTo>
                    <a:pt x="3758" y="0"/>
                    <a:pt x="3727" y="9"/>
                    <a:pt x="3694" y="28"/>
                  </a:cubicBezTo>
                  <a:lnTo>
                    <a:pt x="209" y="2041"/>
                  </a:lnTo>
                  <a:cubicBezTo>
                    <a:pt x="93" y="2106"/>
                    <a:pt x="0" y="2270"/>
                    <a:pt x="0" y="2403"/>
                  </a:cubicBezTo>
                  <a:lnTo>
                    <a:pt x="0" y="2485"/>
                  </a:lnTo>
                  <a:cubicBezTo>
                    <a:pt x="0" y="2579"/>
                    <a:pt x="47" y="2632"/>
                    <a:pt x="115" y="2632"/>
                  </a:cubicBezTo>
                  <a:cubicBezTo>
                    <a:pt x="143" y="2632"/>
                    <a:pt x="175" y="2623"/>
                    <a:pt x="209" y="2605"/>
                  </a:cubicBezTo>
                  <a:lnTo>
                    <a:pt x="3694" y="590"/>
                  </a:lnTo>
                  <a:cubicBezTo>
                    <a:pt x="3809" y="526"/>
                    <a:pt x="3902" y="365"/>
                    <a:pt x="3902" y="232"/>
                  </a:cubicBezTo>
                  <a:lnTo>
                    <a:pt x="3902" y="151"/>
                  </a:lnTo>
                  <a:cubicBezTo>
                    <a:pt x="3902" y="55"/>
                    <a:pt x="3854" y="0"/>
                    <a:pt x="3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9"/>
            <p:cNvSpPr/>
            <p:nvPr/>
          </p:nvSpPr>
          <p:spPr>
            <a:xfrm>
              <a:off x="1624814" y="3119865"/>
              <a:ext cx="189423" cy="127819"/>
            </a:xfrm>
            <a:custGeom>
              <a:avLst/>
              <a:gdLst/>
              <a:ahLst/>
              <a:cxnLst/>
              <a:rect l="l" t="t" r="r" b="b"/>
              <a:pathLst>
                <a:path w="3902" h="2633" extrusionOk="0">
                  <a:moveTo>
                    <a:pt x="3785" y="1"/>
                  </a:moveTo>
                  <a:cubicBezTo>
                    <a:pt x="3758" y="1"/>
                    <a:pt x="3727" y="9"/>
                    <a:pt x="3694" y="28"/>
                  </a:cubicBezTo>
                  <a:lnTo>
                    <a:pt x="209" y="2041"/>
                  </a:lnTo>
                  <a:cubicBezTo>
                    <a:pt x="93" y="2106"/>
                    <a:pt x="0" y="2270"/>
                    <a:pt x="0" y="2400"/>
                  </a:cubicBezTo>
                  <a:lnTo>
                    <a:pt x="0" y="2485"/>
                  </a:lnTo>
                  <a:cubicBezTo>
                    <a:pt x="0" y="2579"/>
                    <a:pt x="47" y="2633"/>
                    <a:pt x="115" y="2633"/>
                  </a:cubicBezTo>
                  <a:cubicBezTo>
                    <a:pt x="143" y="2633"/>
                    <a:pt x="175" y="2624"/>
                    <a:pt x="209" y="2605"/>
                  </a:cubicBezTo>
                  <a:lnTo>
                    <a:pt x="3694" y="591"/>
                  </a:lnTo>
                  <a:cubicBezTo>
                    <a:pt x="3809" y="526"/>
                    <a:pt x="3902" y="365"/>
                    <a:pt x="3902" y="233"/>
                  </a:cubicBezTo>
                  <a:lnTo>
                    <a:pt x="3902" y="151"/>
                  </a:lnTo>
                  <a:cubicBezTo>
                    <a:pt x="3902" y="55"/>
                    <a:pt x="3854" y="1"/>
                    <a:pt x="37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9"/>
            <p:cNvSpPr/>
            <p:nvPr/>
          </p:nvSpPr>
          <p:spPr>
            <a:xfrm>
              <a:off x="1293459" y="3340830"/>
              <a:ext cx="189423" cy="260056"/>
            </a:xfrm>
            <a:custGeom>
              <a:avLst/>
              <a:gdLst/>
              <a:ahLst/>
              <a:cxnLst/>
              <a:rect l="l" t="t" r="r" b="b"/>
              <a:pathLst>
                <a:path w="3902" h="5357" extrusionOk="0">
                  <a:moveTo>
                    <a:pt x="3727" y="0"/>
                  </a:moveTo>
                  <a:cubicBezTo>
                    <a:pt x="3685" y="0"/>
                    <a:pt x="3638" y="14"/>
                    <a:pt x="3587" y="43"/>
                  </a:cubicBezTo>
                  <a:lnTo>
                    <a:pt x="311" y="1936"/>
                  </a:lnTo>
                  <a:cubicBezTo>
                    <a:pt x="141" y="2035"/>
                    <a:pt x="0" y="2278"/>
                    <a:pt x="0" y="2476"/>
                  </a:cubicBezTo>
                  <a:lnTo>
                    <a:pt x="0" y="5135"/>
                  </a:lnTo>
                  <a:cubicBezTo>
                    <a:pt x="0" y="5274"/>
                    <a:pt x="70" y="5356"/>
                    <a:pt x="171" y="5356"/>
                  </a:cubicBezTo>
                  <a:cubicBezTo>
                    <a:pt x="213" y="5356"/>
                    <a:pt x="261" y="5342"/>
                    <a:pt x="311" y="5312"/>
                  </a:cubicBezTo>
                  <a:lnTo>
                    <a:pt x="3587" y="3421"/>
                  </a:lnTo>
                  <a:cubicBezTo>
                    <a:pt x="3762" y="3322"/>
                    <a:pt x="3902" y="3080"/>
                    <a:pt x="3902" y="2882"/>
                  </a:cubicBezTo>
                  <a:lnTo>
                    <a:pt x="3902" y="224"/>
                  </a:lnTo>
                  <a:cubicBezTo>
                    <a:pt x="3902" y="83"/>
                    <a:pt x="3831" y="0"/>
                    <a:pt x="37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9"/>
            <p:cNvSpPr/>
            <p:nvPr/>
          </p:nvSpPr>
          <p:spPr>
            <a:xfrm>
              <a:off x="1293459" y="3530001"/>
              <a:ext cx="189423" cy="127819"/>
            </a:xfrm>
            <a:custGeom>
              <a:avLst/>
              <a:gdLst/>
              <a:ahLst/>
              <a:cxnLst/>
              <a:rect l="l" t="t" r="r" b="b"/>
              <a:pathLst>
                <a:path w="3902" h="2633" extrusionOk="0">
                  <a:moveTo>
                    <a:pt x="3786" y="0"/>
                  </a:moveTo>
                  <a:cubicBezTo>
                    <a:pt x="3758" y="0"/>
                    <a:pt x="3726" y="10"/>
                    <a:pt x="3693" y="30"/>
                  </a:cubicBezTo>
                  <a:lnTo>
                    <a:pt x="209" y="2040"/>
                  </a:lnTo>
                  <a:cubicBezTo>
                    <a:pt x="93" y="2108"/>
                    <a:pt x="0" y="2268"/>
                    <a:pt x="0" y="2401"/>
                  </a:cubicBezTo>
                  <a:lnTo>
                    <a:pt x="0" y="2483"/>
                  </a:lnTo>
                  <a:cubicBezTo>
                    <a:pt x="0" y="2577"/>
                    <a:pt x="47" y="2632"/>
                    <a:pt x="114" y="2632"/>
                  </a:cubicBezTo>
                  <a:cubicBezTo>
                    <a:pt x="143" y="2632"/>
                    <a:pt x="175" y="2623"/>
                    <a:pt x="209" y="2603"/>
                  </a:cubicBezTo>
                  <a:lnTo>
                    <a:pt x="3693" y="593"/>
                  </a:lnTo>
                  <a:cubicBezTo>
                    <a:pt x="3806" y="525"/>
                    <a:pt x="3902" y="364"/>
                    <a:pt x="3902" y="230"/>
                  </a:cubicBezTo>
                  <a:lnTo>
                    <a:pt x="3902" y="149"/>
                  </a:lnTo>
                  <a:cubicBezTo>
                    <a:pt x="3902" y="55"/>
                    <a:pt x="3854" y="0"/>
                    <a:pt x="37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9"/>
            <p:cNvSpPr/>
            <p:nvPr/>
          </p:nvSpPr>
          <p:spPr>
            <a:xfrm>
              <a:off x="1293459" y="3584562"/>
              <a:ext cx="189423" cy="127819"/>
            </a:xfrm>
            <a:custGeom>
              <a:avLst/>
              <a:gdLst/>
              <a:ahLst/>
              <a:cxnLst/>
              <a:rect l="l" t="t" r="r" b="b"/>
              <a:pathLst>
                <a:path w="3902" h="2633" extrusionOk="0">
                  <a:moveTo>
                    <a:pt x="3784" y="1"/>
                  </a:moveTo>
                  <a:cubicBezTo>
                    <a:pt x="3756" y="1"/>
                    <a:pt x="3725" y="10"/>
                    <a:pt x="3693" y="28"/>
                  </a:cubicBezTo>
                  <a:lnTo>
                    <a:pt x="209" y="2042"/>
                  </a:lnTo>
                  <a:cubicBezTo>
                    <a:pt x="93" y="2107"/>
                    <a:pt x="0" y="2271"/>
                    <a:pt x="0" y="2403"/>
                  </a:cubicBezTo>
                  <a:lnTo>
                    <a:pt x="0" y="2485"/>
                  </a:lnTo>
                  <a:cubicBezTo>
                    <a:pt x="0" y="2580"/>
                    <a:pt x="47" y="2633"/>
                    <a:pt x="115" y="2633"/>
                  </a:cubicBezTo>
                  <a:cubicBezTo>
                    <a:pt x="143" y="2633"/>
                    <a:pt x="175" y="2624"/>
                    <a:pt x="209" y="2605"/>
                  </a:cubicBezTo>
                  <a:lnTo>
                    <a:pt x="3693" y="592"/>
                  </a:lnTo>
                  <a:cubicBezTo>
                    <a:pt x="3806" y="527"/>
                    <a:pt x="3902" y="366"/>
                    <a:pt x="3902" y="233"/>
                  </a:cubicBezTo>
                  <a:lnTo>
                    <a:pt x="3902" y="151"/>
                  </a:lnTo>
                  <a:cubicBezTo>
                    <a:pt x="3902" y="56"/>
                    <a:pt x="3853" y="1"/>
                    <a:pt x="37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9"/>
            <p:cNvSpPr/>
            <p:nvPr/>
          </p:nvSpPr>
          <p:spPr>
            <a:xfrm>
              <a:off x="1293459" y="3639270"/>
              <a:ext cx="189423" cy="127819"/>
            </a:xfrm>
            <a:custGeom>
              <a:avLst/>
              <a:gdLst/>
              <a:ahLst/>
              <a:cxnLst/>
              <a:rect l="l" t="t" r="r" b="b"/>
              <a:pathLst>
                <a:path w="3902" h="2633" extrusionOk="0">
                  <a:moveTo>
                    <a:pt x="3784" y="0"/>
                  </a:moveTo>
                  <a:cubicBezTo>
                    <a:pt x="3756" y="0"/>
                    <a:pt x="3725" y="9"/>
                    <a:pt x="3693" y="27"/>
                  </a:cubicBezTo>
                  <a:lnTo>
                    <a:pt x="209" y="2041"/>
                  </a:lnTo>
                  <a:cubicBezTo>
                    <a:pt x="93" y="2106"/>
                    <a:pt x="0" y="2270"/>
                    <a:pt x="0" y="2403"/>
                  </a:cubicBezTo>
                  <a:lnTo>
                    <a:pt x="0" y="2485"/>
                  </a:lnTo>
                  <a:cubicBezTo>
                    <a:pt x="0" y="2579"/>
                    <a:pt x="47" y="2632"/>
                    <a:pt x="115" y="2632"/>
                  </a:cubicBezTo>
                  <a:cubicBezTo>
                    <a:pt x="143" y="2632"/>
                    <a:pt x="175" y="2623"/>
                    <a:pt x="209" y="2604"/>
                  </a:cubicBezTo>
                  <a:lnTo>
                    <a:pt x="3693" y="591"/>
                  </a:lnTo>
                  <a:cubicBezTo>
                    <a:pt x="3806" y="526"/>
                    <a:pt x="3902" y="366"/>
                    <a:pt x="3902" y="232"/>
                  </a:cubicBezTo>
                  <a:lnTo>
                    <a:pt x="3902" y="150"/>
                  </a:lnTo>
                  <a:cubicBezTo>
                    <a:pt x="3902" y="55"/>
                    <a:pt x="3853" y="0"/>
                    <a:pt x="37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9"/>
            <p:cNvSpPr/>
            <p:nvPr/>
          </p:nvSpPr>
          <p:spPr>
            <a:xfrm>
              <a:off x="1956169" y="2356777"/>
              <a:ext cx="189423" cy="260056"/>
            </a:xfrm>
            <a:custGeom>
              <a:avLst/>
              <a:gdLst/>
              <a:ahLst/>
              <a:cxnLst/>
              <a:rect l="l" t="t" r="r" b="b"/>
              <a:pathLst>
                <a:path w="3902" h="5357" extrusionOk="0">
                  <a:moveTo>
                    <a:pt x="3730" y="0"/>
                  </a:moveTo>
                  <a:cubicBezTo>
                    <a:pt x="3688" y="0"/>
                    <a:pt x="3641" y="15"/>
                    <a:pt x="3591" y="45"/>
                  </a:cubicBezTo>
                  <a:lnTo>
                    <a:pt x="314" y="1935"/>
                  </a:lnTo>
                  <a:cubicBezTo>
                    <a:pt x="141" y="2034"/>
                    <a:pt x="1" y="2277"/>
                    <a:pt x="1" y="2475"/>
                  </a:cubicBezTo>
                  <a:lnTo>
                    <a:pt x="1" y="5134"/>
                  </a:lnTo>
                  <a:cubicBezTo>
                    <a:pt x="1" y="5274"/>
                    <a:pt x="72" y="5356"/>
                    <a:pt x="175" y="5356"/>
                  </a:cubicBezTo>
                  <a:cubicBezTo>
                    <a:pt x="217" y="5356"/>
                    <a:pt x="264" y="5343"/>
                    <a:pt x="314" y="5314"/>
                  </a:cubicBezTo>
                  <a:lnTo>
                    <a:pt x="3591" y="3420"/>
                  </a:lnTo>
                  <a:cubicBezTo>
                    <a:pt x="3761" y="3321"/>
                    <a:pt x="3901" y="3079"/>
                    <a:pt x="3901" y="2881"/>
                  </a:cubicBezTo>
                  <a:lnTo>
                    <a:pt x="3901" y="222"/>
                  </a:lnTo>
                  <a:cubicBezTo>
                    <a:pt x="3901" y="82"/>
                    <a:pt x="3831" y="0"/>
                    <a:pt x="37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9"/>
            <p:cNvSpPr/>
            <p:nvPr/>
          </p:nvSpPr>
          <p:spPr>
            <a:xfrm>
              <a:off x="1956169" y="2545947"/>
              <a:ext cx="189423" cy="127819"/>
            </a:xfrm>
            <a:custGeom>
              <a:avLst/>
              <a:gdLst/>
              <a:ahLst/>
              <a:cxnLst/>
              <a:rect l="l" t="t" r="r" b="b"/>
              <a:pathLst>
                <a:path w="3902" h="2633" extrusionOk="0">
                  <a:moveTo>
                    <a:pt x="3787" y="0"/>
                  </a:moveTo>
                  <a:cubicBezTo>
                    <a:pt x="3759" y="0"/>
                    <a:pt x="3727" y="9"/>
                    <a:pt x="3693" y="29"/>
                  </a:cubicBezTo>
                  <a:lnTo>
                    <a:pt x="209" y="2042"/>
                  </a:lnTo>
                  <a:cubicBezTo>
                    <a:pt x="96" y="2107"/>
                    <a:pt x="1" y="2267"/>
                    <a:pt x="1" y="2400"/>
                  </a:cubicBezTo>
                  <a:lnTo>
                    <a:pt x="1" y="2482"/>
                  </a:lnTo>
                  <a:cubicBezTo>
                    <a:pt x="1" y="2577"/>
                    <a:pt x="49" y="2632"/>
                    <a:pt x="118" y="2632"/>
                  </a:cubicBezTo>
                  <a:cubicBezTo>
                    <a:pt x="145" y="2632"/>
                    <a:pt x="176" y="2624"/>
                    <a:pt x="209" y="2605"/>
                  </a:cubicBezTo>
                  <a:lnTo>
                    <a:pt x="3693" y="591"/>
                  </a:lnTo>
                  <a:cubicBezTo>
                    <a:pt x="3810" y="527"/>
                    <a:pt x="3901" y="363"/>
                    <a:pt x="3901" y="229"/>
                  </a:cubicBezTo>
                  <a:lnTo>
                    <a:pt x="3901" y="147"/>
                  </a:lnTo>
                  <a:cubicBezTo>
                    <a:pt x="3901" y="54"/>
                    <a:pt x="3855" y="0"/>
                    <a:pt x="37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9"/>
            <p:cNvSpPr/>
            <p:nvPr/>
          </p:nvSpPr>
          <p:spPr>
            <a:xfrm>
              <a:off x="1956169" y="2600606"/>
              <a:ext cx="189423" cy="127770"/>
            </a:xfrm>
            <a:custGeom>
              <a:avLst/>
              <a:gdLst/>
              <a:ahLst/>
              <a:cxnLst/>
              <a:rect l="l" t="t" r="r" b="b"/>
              <a:pathLst>
                <a:path w="3902" h="2632" extrusionOk="0">
                  <a:moveTo>
                    <a:pt x="3787" y="1"/>
                  </a:moveTo>
                  <a:cubicBezTo>
                    <a:pt x="3759" y="1"/>
                    <a:pt x="3727" y="10"/>
                    <a:pt x="3693" y="29"/>
                  </a:cubicBezTo>
                  <a:lnTo>
                    <a:pt x="209" y="2042"/>
                  </a:lnTo>
                  <a:cubicBezTo>
                    <a:pt x="96" y="2107"/>
                    <a:pt x="1" y="2268"/>
                    <a:pt x="1" y="2400"/>
                  </a:cubicBezTo>
                  <a:lnTo>
                    <a:pt x="1" y="2482"/>
                  </a:lnTo>
                  <a:cubicBezTo>
                    <a:pt x="1" y="2576"/>
                    <a:pt x="48" y="2632"/>
                    <a:pt x="116" y="2632"/>
                  </a:cubicBezTo>
                  <a:cubicBezTo>
                    <a:pt x="144" y="2632"/>
                    <a:pt x="176" y="2622"/>
                    <a:pt x="209" y="2602"/>
                  </a:cubicBezTo>
                  <a:lnTo>
                    <a:pt x="3693" y="592"/>
                  </a:lnTo>
                  <a:cubicBezTo>
                    <a:pt x="3810" y="527"/>
                    <a:pt x="3901" y="363"/>
                    <a:pt x="3901" y="230"/>
                  </a:cubicBezTo>
                  <a:lnTo>
                    <a:pt x="3901" y="148"/>
                  </a:lnTo>
                  <a:cubicBezTo>
                    <a:pt x="3901" y="54"/>
                    <a:pt x="3855" y="1"/>
                    <a:pt x="37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9"/>
            <p:cNvSpPr/>
            <p:nvPr/>
          </p:nvSpPr>
          <p:spPr>
            <a:xfrm>
              <a:off x="1956169" y="2655216"/>
              <a:ext cx="189423" cy="127819"/>
            </a:xfrm>
            <a:custGeom>
              <a:avLst/>
              <a:gdLst/>
              <a:ahLst/>
              <a:cxnLst/>
              <a:rect l="l" t="t" r="r" b="b"/>
              <a:pathLst>
                <a:path w="3902" h="2633" extrusionOk="0">
                  <a:moveTo>
                    <a:pt x="3788" y="0"/>
                  </a:moveTo>
                  <a:cubicBezTo>
                    <a:pt x="3760" y="0"/>
                    <a:pt x="3727" y="10"/>
                    <a:pt x="3693" y="30"/>
                  </a:cubicBezTo>
                  <a:lnTo>
                    <a:pt x="209" y="2040"/>
                  </a:lnTo>
                  <a:cubicBezTo>
                    <a:pt x="96" y="2108"/>
                    <a:pt x="1" y="2269"/>
                    <a:pt x="1" y="2402"/>
                  </a:cubicBezTo>
                  <a:lnTo>
                    <a:pt x="1" y="2483"/>
                  </a:lnTo>
                  <a:cubicBezTo>
                    <a:pt x="1" y="2578"/>
                    <a:pt x="48" y="2633"/>
                    <a:pt x="116" y="2633"/>
                  </a:cubicBezTo>
                  <a:cubicBezTo>
                    <a:pt x="144" y="2633"/>
                    <a:pt x="176" y="2623"/>
                    <a:pt x="209" y="2603"/>
                  </a:cubicBezTo>
                  <a:lnTo>
                    <a:pt x="3693" y="593"/>
                  </a:lnTo>
                  <a:cubicBezTo>
                    <a:pt x="3810" y="525"/>
                    <a:pt x="3901" y="364"/>
                    <a:pt x="3901" y="231"/>
                  </a:cubicBezTo>
                  <a:lnTo>
                    <a:pt x="3901" y="149"/>
                  </a:lnTo>
                  <a:cubicBezTo>
                    <a:pt x="3901" y="55"/>
                    <a:pt x="3856" y="0"/>
                    <a:pt x="37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9"/>
            <p:cNvSpPr/>
            <p:nvPr/>
          </p:nvSpPr>
          <p:spPr>
            <a:xfrm>
              <a:off x="1956169" y="2709875"/>
              <a:ext cx="189423" cy="127868"/>
            </a:xfrm>
            <a:custGeom>
              <a:avLst/>
              <a:gdLst/>
              <a:ahLst/>
              <a:cxnLst/>
              <a:rect l="l" t="t" r="r" b="b"/>
              <a:pathLst>
                <a:path w="3902" h="2634" extrusionOk="0">
                  <a:moveTo>
                    <a:pt x="3788" y="1"/>
                  </a:moveTo>
                  <a:cubicBezTo>
                    <a:pt x="3760" y="1"/>
                    <a:pt x="3727" y="10"/>
                    <a:pt x="3693" y="30"/>
                  </a:cubicBezTo>
                  <a:lnTo>
                    <a:pt x="209" y="2041"/>
                  </a:lnTo>
                  <a:cubicBezTo>
                    <a:pt x="96" y="2109"/>
                    <a:pt x="1" y="2269"/>
                    <a:pt x="1" y="2402"/>
                  </a:cubicBezTo>
                  <a:lnTo>
                    <a:pt x="1" y="2484"/>
                  </a:lnTo>
                  <a:cubicBezTo>
                    <a:pt x="1" y="2578"/>
                    <a:pt x="48" y="2633"/>
                    <a:pt x="116" y="2633"/>
                  </a:cubicBezTo>
                  <a:cubicBezTo>
                    <a:pt x="144" y="2633"/>
                    <a:pt x="176" y="2624"/>
                    <a:pt x="209" y="2603"/>
                  </a:cubicBezTo>
                  <a:lnTo>
                    <a:pt x="3693" y="593"/>
                  </a:lnTo>
                  <a:cubicBezTo>
                    <a:pt x="3810" y="525"/>
                    <a:pt x="3901" y="365"/>
                    <a:pt x="3901" y="231"/>
                  </a:cubicBezTo>
                  <a:lnTo>
                    <a:pt x="3901" y="149"/>
                  </a:lnTo>
                  <a:cubicBezTo>
                    <a:pt x="3901" y="56"/>
                    <a:pt x="3856" y="1"/>
                    <a:pt x="37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9"/>
            <p:cNvSpPr/>
            <p:nvPr/>
          </p:nvSpPr>
          <p:spPr>
            <a:xfrm>
              <a:off x="1956169" y="2764534"/>
              <a:ext cx="189423" cy="127868"/>
            </a:xfrm>
            <a:custGeom>
              <a:avLst/>
              <a:gdLst/>
              <a:ahLst/>
              <a:cxnLst/>
              <a:rect l="l" t="t" r="r" b="b"/>
              <a:pathLst>
                <a:path w="3902" h="2634" extrusionOk="0">
                  <a:moveTo>
                    <a:pt x="3788" y="1"/>
                  </a:moveTo>
                  <a:cubicBezTo>
                    <a:pt x="3760" y="1"/>
                    <a:pt x="3727" y="11"/>
                    <a:pt x="3693" y="31"/>
                  </a:cubicBezTo>
                  <a:lnTo>
                    <a:pt x="209" y="2041"/>
                  </a:lnTo>
                  <a:cubicBezTo>
                    <a:pt x="96" y="2109"/>
                    <a:pt x="1" y="2269"/>
                    <a:pt x="1" y="2402"/>
                  </a:cubicBezTo>
                  <a:lnTo>
                    <a:pt x="1" y="2484"/>
                  </a:lnTo>
                  <a:cubicBezTo>
                    <a:pt x="1" y="2578"/>
                    <a:pt x="48" y="2633"/>
                    <a:pt x="116" y="2633"/>
                  </a:cubicBezTo>
                  <a:cubicBezTo>
                    <a:pt x="144" y="2633"/>
                    <a:pt x="176" y="2624"/>
                    <a:pt x="209" y="2604"/>
                  </a:cubicBezTo>
                  <a:lnTo>
                    <a:pt x="3693" y="593"/>
                  </a:lnTo>
                  <a:cubicBezTo>
                    <a:pt x="3810" y="526"/>
                    <a:pt x="3901" y="365"/>
                    <a:pt x="3901" y="231"/>
                  </a:cubicBezTo>
                  <a:lnTo>
                    <a:pt x="3901" y="150"/>
                  </a:lnTo>
                  <a:cubicBezTo>
                    <a:pt x="3901" y="56"/>
                    <a:pt x="3856" y="1"/>
                    <a:pt x="37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9"/>
            <p:cNvSpPr/>
            <p:nvPr/>
          </p:nvSpPr>
          <p:spPr>
            <a:xfrm>
              <a:off x="2287670" y="2165519"/>
              <a:ext cx="189471" cy="259958"/>
            </a:xfrm>
            <a:custGeom>
              <a:avLst/>
              <a:gdLst/>
              <a:ahLst/>
              <a:cxnLst/>
              <a:rect l="l" t="t" r="r" b="b"/>
              <a:pathLst>
                <a:path w="3903" h="5355" extrusionOk="0">
                  <a:moveTo>
                    <a:pt x="3729" y="0"/>
                  </a:moveTo>
                  <a:cubicBezTo>
                    <a:pt x="3687" y="0"/>
                    <a:pt x="3639" y="14"/>
                    <a:pt x="3588" y="43"/>
                  </a:cubicBezTo>
                  <a:lnTo>
                    <a:pt x="311" y="1934"/>
                  </a:lnTo>
                  <a:cubicBezTo>
                    <a:pt x="137" y="2033"/>
                    <a:pt x="1" y="2275"/>
                    <a:pt x="1" y="2473"/>
                  </a:cubicBezTo>
                  <a:lnTo>
                    <a:pt x="1" y="5131"/>
                  </a:lnTo>
                  <a:cubicBezTo>
                    <a:pt x="1" y="5272"/>
                    <a:pt x="70" y="5355"/>
                    <a:pt x="172" y="5355"/>
                  </a:cubicBezTo>
                  <a:cubicBezTo>
                    <a:pt x="214" y="5355"/>
                    <a:pt x="261" y="5341"/>
                    <a:pt x="311" y="5312"/>
                  </a:cubicBezTo>
                  <a:lnTo>
                    <a:pt x="3588" y="3422"/>
                  </a:lnTo>
                  <a:cubicBezTo>
                    <a:pt x="3762" y="3320"/>
                    <a:pt x="3902" y="3080"/>
                    <a:pt x="3902" y="2879"/>
                  </a:cubicBezTo>
                  <a:lnTo>
                    <a:pt x="3902" y="220"/>
                  </a:lnTo>
                  <a:cubicBezTo>
                    <a:pt x="3902" y="80"/>
                    <a:pt x="3832" y="0"/>
                    <a:pt x="37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9"/>
            <p:cNvSpPr/>
            <p:nvPr/>
          </p:nvSpPr>
          <p:spPr>
            <a:xfrm>
              <a:off x="2287670" y="2354592"/>
              <a:ext cx="189471" cy="127819"/>
            </a:xfrm>
            <a:custGeom>
              <a:avLst/>
              <a:gdLst/>
              <a:ahLst/>
              <a:cxnLst/>
              <a:rect l="l" t="t" r="r" b="b"/>
              <a:pathLst>
                <a:path w="3903" h="2633" extrusionOk="0">
                  <a:moveTo>
                    <a:pt x="3786" y="0"/>
                  </a:moveTo>
                  <a:cubicBezTo>
                    <a:pt x="3758" y="0"/>
                    <a:pt x="3727" y="9"/>
                    <a:pt x="3694" y="28"/>
                  </a:cubicBezTo>
                  <a:lnTo>
                    <a:pt x="205" y="2042"/>
                  </a:lnTo>
                  <a:cubicBezTo>
                    <a:pt x="93" y="2107"/>
                    <a:pt x="1" y="2267"/>
                    <a:pt x="1" y="2400"/>
                  </a:cubicBezTo>
                  <a:lnTo>
                    <a:pt x="1" y="2482"/>
                  </a:lnTo>
                  <a:cubicBezTo>
                    <a:pt x="1" y="2577"/>
                    <a:pt x="48" y="2632"/>
                    <a:pt x="116" y="2632"/>
                  </a:cubicBezTo>
                  <a:cubicBezTo>
                    <a:pt x="143" y="2632"/>
                    <a:pt x="173" y="2624"/>
                    <a:pt x="205" y="2605"/>
                  </a:cubicBezTo>
                  <a:lnTo>
                    <a:pt x="3694" y="592"/>
                  </a:lnTo>
                  <a:cubicBezTo>
                    <a:pt x="3806" y="526"/>
                    <a:pt x="3902" y="362"/>
                    <a:pt x="3902" y="233"/>
                  </a:cubicBezTo>
                  <a:lnTo>
                    <a:pt x="3902" y="148"/>
                  </a:lnTo>
                  <a:cubicBezTo>
                    <a:pt x="3902" y="53"/>
                    <a:pt x="3854" y="0"/>
                    <a:pt x="37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9"/>
            <p:cNvSpPr/>
            <p:nvPr/>
          </p:nvSpPr>
          <p:spPr>
            <a:xfrm>
              <a:off x="2287670" y="2409251"/>
              <a:ext cx="189471" cy="127819"/>
            </a:xfrm>
            <a:custGeom>
              <a:avLst/>
              <a:gdLst/>
              <a:ahLst/>
              <a:cxnLst/>
              <a:rect l="l" t="t" r="r" b="b"/>
              <a:pathLst>
                <a:path w="3903" h="2633" extrusionOk="0">
                  <a:moveTo>
                    <a:pt x="3786" y="1"/>
                  </a:moveTo>
                  <a:cubicBezTo>
                    <a:pt x="3758" y="1"/>
                    <a:pt x="3727" y="10"/>
                    <a:pt x="3694" y="28"/>
                  </a:cubicBezTo>
                  <a:lnTo>
                    <a:pt x="205" y="2042"/>
                  </a:lnTo>
                  <a:cubicBezTo>
                    <a:pt x="93" y="2107"/>
                    <a:pt x="1" y="2267"/>
                    <a:pt x="1" y="2401"/>
                  </a:cubicBezTo>
                  <a:lnTo>
                    <a:pt x="1" y="2483"/>
                  </a:lnTo>
                  <a:cubicBezTo>
                    <a:pt x="1" y="2577"/>
                    <a:pt x="48" y="2633"/>
                    <a:pt x="116" y="2633"/>
                  </a:cubicBezTo>
                  <a:cubicBezTo>
                    <a:pt x="143" y="2633"/>
                    <a:pt x="173" y="2624"/>
                    <a:pt x="205" y="2605"/>
                  </a:cubicBezTo>
                  <a:lnTo>
                    <a:pt x="3694" y="592"/>
                  </a:lnTo>
                  <a:cubicBezTo>
                    <a:pt x="3806" y="527"/>
                    <a:pt x="3902" y="363"/>
                    <a:pt x="3902" y="233"/>
                  </a:cubicBezTo>
                  <a:lnTo>
                    <a:pt x="3902" y="148"/>
                  </a:lnTo>
                  <a:cubicBezTo>
                    <a:pt x="3902" y="54"/>
                    <a:pt x="3854" y="1"/>
                    <a:pt x="37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9"/>
            <p:cNvSpPr/>
            <p:nvPr/>
          </p:nvSpPr>
          <p:spPr>
            <a:xfrm>
              <a:off x="2287670" y="2463910"/>
              <a:ext cx="189471" cy="127819"/>
            </a:xfrm>
            <a:custGeom>
              <a:avLst/>
              <a:gdLst/>
              <a:ahLst/>
              <a:cxnLst/>
              <a:rect l="l" t="t" r="r" b="b"/>
              <a:pathLst>
                <a:path w="3903" h="2633" extrusionOk="0">
                  <a:moveTo>
                    <a:pt x="3786" y="1"/>
                  </a:moveTo>
                  <a:cubicBezTo>
                    <a:pt x="3758" y="1"/>
                    <a:pt x="3727" y="10"/>
                    <a:pt x="3694" y="29"/>
                  </a:cubicBezTo>
                  <a:lnTo>
                    <a:pt x="205" y="2042"/>
                  </a:lnTo>
                  <a:cubicBezTo>
                    <a:pt x="93" y="2108"/>
                    <a:pt x="1" y="2267"/>
                    <a:pt x="1" y="2401"/>
                  </a:cubicBezTo>
                  <a:lnTo>
                    <a:pt x="1" y="2483"/>
                  </a:lnTo>
                  <a:cubicBezTo>
                    <a:pt x="1" y="2578"/>
                    <a:pt x="48" y="2633"/>
                    <a:pt x="116" y="2633"/>
                  </a:cubicBezTo>
                  <a:cubicBezTo>
                    <a:pt x="143" y="2633"/>
                    <a:pt x="173" y="2624"/>
                    <a:pt x="205" y="2606"/>
                  </a:cubicBezTo>
                  <a:lnTo>
                    <a:pt x="3694" y="592"/>
                  </a:lnTo>
                  <a:cubicBezTo>
                    <a:pt x="3806" y="527"/>
                    <a:pt x="3902" y="363"/>
                    <a:pt x="3902" y="230"/>
                  </a:cubicBezTo>
                  <a:lnTo>
                    <a:pt x="3902" y="148"/>
                  </a:lnTo>
                  <a:cubicBezTo>
                    <a:pt x="3902" y="54"/>
                    <a:pt x="3854" y="1"/>
                    <a:pt x="37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9"/>
            <p:cNvSpPr/>
            <p:nvPr/>
          </p:nvSpPr>
          <p:spPr>
            <a:xfrm>
              <a:off x="2287670" y="2518520"/>
              <a:ext cx="189471" cy="127819"/>
            </a:xfrm>
            <a:custGeom>
              <a:avLst/>
              <a:gdLst/>
              <a:ahLst/>
              <a:cxnLst/>
              <a:rect l="l" t="t" r="r" b="b"/>
              <a:pathLst>
                <a:path w="3903" h="2633" extrusionOk="0">
                  <a:moveTo>
                    <a:pt x="3787" y="1"/>
                  </a:moveTo>
                  <a:cubicBezTo>
                    <a:pt x="3759" y="1"/>
                    <a:pt x="3727" y="10"/>
                    <a:pt x="3694" y="30"/>
                  </a:cubicBezTo>
                  <a:lnTo>
                    <a:pt x="205" y="2040"/>
                  </a:lnTo>
                  <a:cubicBezTo>
                    <a:pt x="93" y="2109"/>
                    <a:pt x="1" y="2269"/>
                    <a:pt x="1" y="2402"/>
                  </a:cubicBezTo>
                  <a:lnTo>
                    <a:pt x="1" y="2484"/>
                  </a:lnTo>
                  <a:cubicBezTo>
                    <a:pt x="1" y="2578"/>
                    <a:pt x="47" y="2633"/>
                    <a:pt x="114" y="2633"/>
                  </a:cubicBezTo>
                  <a:cubicBezTo>
                    <a:pt x="142" y="2633"/>
                    <a:pt x="173" y="2624"/>
                    <a:pt x="205" y="2604"/>
                  </a:cubicBezTo>
                  <a:lnTo>
                    <a:pt x="3694" y="594"/>
                  </a:lnTo>
                  <a:cubicBezTo>
                    <a:pt x="3806" y="525"/>
                    <a:pt x="3902" y="364"/>
                    <a:pt x="3902" y="232"/>
                  </a:cubicBezTo>
                  <a:lnTo>
                    <a:pt x="3902" y="150"/>
                  </a:lnTo>
                  <a:cubicBezTo>
                    <a:pt x="3902" y="55"/>
                    <a:pt x="3854" y="1"/>
                    <a:pt x="37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9"/>
            <p:cNvSpPr/>
            <p:nvPr/>
          </p:nvSpPr>
          <p:spPr>
            <a:xfrm>
              <a:off x="2287670" y="2573179"/>
              <a:ext cx="189471" cy="127868"/>
            </a:xfrm>
            <a:custGeom>
              <a:avLst/>
              <a:gdLst/>
              <a:ahLst/>
              <a:cxnLst/>
              <a:rect l="l" t="t" r="r" b="b"/>
              <a:pathLst>
                <a:path w="3903" h="2634" extrusionOk="0">
                  <a:moveTo>
                    <a:pt x="3787" y="1"/>
                  </a:moveTo>
                  <a:cubicBezTo>
                    <a:pt x="3759" y="1"/>
                    <a:pt x="3727" y="10"/>
                    <a:pt x="3694" y="30"/>
                  </a:cubicBezTo>
                  <a:lnTo>
                    <a:pt x="205" y="2040"/>
                  </a:lnTo>
                  <a:cubicBezTo>
                    <a:pt x="93" y="2109"/>
                    <a:pt x="1" y="2269"/>
                    <a:pt x="1" y="2403"/>
                  </a:cubicBezTo>
                  <a:lnTo>
                    <a:pt x="1" y="2484"/>
                  </a:lnTo>
                  <a:cubicBezTo>
                    <a:pt x="1" y="2578"/>
                    <a:pt x="47" y="2633"/>
                    <a:pt x="114" y="2633"/>
                  </a:cubicBezTo>
                  <a:cubicBezTo>
                    <a:pt x="142" y="2633"/>
                    <a:pt x="173" y="2624"/>
                    <a:pt x="205" y="2604"/>
                  </a:cubicBezTo>
                  <a:lnTo>
                    <a:pt x="3694" y="594"/>
                  </a:lnTo>
                  <a:cubicBezTo>
                    <a:pt x="3806" y="525"/>
                    <a:pt x="3902" y="365"/>
                    <a:pt x="3902" y="232"/>
                  </a:cubicBezTo>
                  <a:lnTo>
                    <a:pt x="3902" y="150"/>
                  </a:lnTo>
                  <a:cubicBezTo>
                    <a:pt x="3902" y="56"/>
                    <a:pt x="3854" y="1"/>
                    <a:pt x="37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9"/>
            <p:cNvSpPr/>
            <p:nvPr/>
          </p:nvSpPr>
          <p:spPr>
            <a:xfrm>
              <a:off x="2287670" y="2627887"/>
              <a:ext cx="189471" cy="127819"/>
            </a:xfrm>
            <a:custGeom>
              <a:avLst/>
              <a:gdLst/>
              <a:ahLst/>
              <a:cxnLst/>
              <a:rect l="l" t="t" r="r" b="b"/>
              <a:pathLst>
                <a:path w="3903" h="2633" extrusionOk="0">
                  <a:moveTo>
                    <a:pt x="3787" y="0"/>
                  </a:moveTo>
                  <a:cubicBezTo>
                    <a:pt x="3759" y="0"/>
                    <a:pt x="3727" y="10"/>
                    <a:pt x="3694" y="30"/>
                  </a:cubicBezTo>
                  <a:lnTo>
                    <a:pt x="205" y="2040"/>
                  </a:lnTo>
                  <a:cubicBezTo>
                    <a:pt x="93" y="2109"/>
                    <a:pt x="1" y="2268"/>
                    <a:pt x="1" y="2402"/>
                  </a:cubicBezTo>
                  <a:lnTo>
                    <a:pt x="1" y="2484"/>
                  </a:lnTo>
                  <a:cubicBezTo>
                    <a:pt x="1" y="2578"/>
                    <a:pt x="47" y="2633"/>
                    <a:pt x="114" y="2633"/>
                  </a:cubicBezTo>
                  <a:cubicBezTo>
                    <a:pt x="142" y="2633"/>
                    <a:pt x="173" y="2623"/>
                    <a:pt x="205" y="2603"/>
                  </a:cubicBezTo>
                  <a:lnTo>
                    <a:pt x="3694" y="593"/>
                  </a:lnTo>
                  <a:cubicBezTo>
                    <a:pt x="3806" y="524"/>
                    <a:pt x="3902" y="364"/>
                    <a:pt x="3902" y="231"/>
                  </a:cubicBezTo>
                  <a:lnTo>
                    <a:pt x="3902" y="149"/>
                  </a:lnTo>
                  <a:cubicBezTo>
                    <a:pt x="3902" y="55"/>
                    <a:pt x="3854" y="0"/>
                    <a:pt x="37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9"/>
            <p:cNvSpPr/>
            <p:nvPr/>
          </p:nvSpPr>
          <p:spPr>
            <a:xfrm>
              <a:off x="2287670" y="2682546"/>
              <a:ext cx="189471" cy="127819"/>
            </a:xfrm>
            <a:custGeom>
              <a:avLst/>
              <a:gdLst/>
              <a:ahLst/>
              <a:cxnLst/>
              <a:rect l="l" t="t" r="r" b="b"/>
              <a:pathLst>
                <a:path w="3903" h="2633" extrusionOk="0">
                  <a:moveTo>
                    <a:pt x="3787" y="1"/>
                  </a:moveTo>
                  <a:cubicBezTo>
                    <a:pt x="3759" y="1"/>
                    <a:pt x="3727" y="10"/>
                    <a:pt x="3694" y="30"/>
                  </a:cubicBezTo>
                  <a:lnTo>
                    <a:pt x="205" y="2040"/>
                  </a:lnTo>
                  <a:cubicBezTo>
                    <a:pt x="93" y="2109"/>
                    <a:pt x="1" y="2269"/>
                    <a:pt x="1" y="2402"/>
                  </a:cubicBezTo>
                  <a:lnTo>
                    <a:pt x="1" y="2484"/>
                  </a:lnTo>
                  <a:cubicBezTo>
                    <a:pt x="1" y="2578"/>
                    <a:pt x="47" y="2633"/>
                    <a:pt x="114" y="2633"/>
                  </a:cubicBezTo>
                  <a:cubicBezTo>
                    <a:pt x="142" y="2633"/>
                    <a:pt x="173" y="2623"/>
                    <a:pt x="205" y="2604"/>
                  </a:cubicBezTo>
                  <a:lnTo>
                    <a:pt x="3694" y="593"/>
                  </a:lnTo>
                  <a:cubicBezTo>
                    <a:pt x="3806" y="525"/>
                    <a:pt x="3902" y="364"/>
                    <a:pt x="3902" y="231"/>
                  </a:cubicBezTo>
                  <a:lnTo>
                    <a:pt x="3902" y="150"/>
                  </a:lnTo>
                  <a:cubicBezTo>
                    <a:pt x="3902" y="55"/>
                    <a:pt x="3854" y="1"/>
                    <a:pt x="37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9"/>
            <p:cNvSpPr/>
            <p:nvPr/>
          </p:nvSpPr>
          <p:spPr>
            <a:xfrm>
              <a:off x="2287670" y="2737204"/>
              <a:ext cx="189471" cy="127868"/>
            </a:xfrm>
            <a:custGeom>
              <a:avLst/>
              <a:gdLst/>
              <a:ahLst/>
              <a:cxnLst/>
              <a:rect l="l" t="t" r="r" b="b"/>
              <a:pathLst>
                <a:path w="3903" h="2634" extrusionOk="0">
                  <a:moveTo>
                    <a:pt x="3787" y="1"/>
                  </a:moveTo>
                  <a:cubicBezTo>
                    <a:pt x="3759" y="1"/>
                    <a:pt x="3727" y="10"/>
                    <a:pt x="3694" y="30"/>
                  </a:cubicBezTo>
                  <a:lnTo>
                    <a:pt x="205" y="2040"/>
                  </a:lnTo>
                  <a:cubicBezTo>
                    <a:pt x="93" y="2109"/>
                    <a:pt x="1" y="2269"/>
                    <a:pt x="1" y="2402"/>
                  </a:cubicBezTo>
                  <a:lnTo>
                    <a:pt x="1" y="2484"/>
                  </a:lnTo>
                  <a:cubicBezTo>
                    <a:pt x="1" y="2578"/>
                    <a:pt x="47" y="2633"/>
                    <a:pt x="114" y="2633"/>
                  </a:cubicBezTo>
                  <a:cubicBezTo>
                    <a:pt x="142" y="2633"/>
                    <a:pt x="173" y="2624"/>
                    <a:pt x="205" y="2604"/>
                  </a:cubicBezTo>
                  <a:lnTo>
                    <a:pt x="3694" y="594"/>
                  </a:lnTo>
                  <a:cubicBezTo>
                    <a:pt x="3806" y="525"/>
                    <a:pt x="3902" y="364"/>
                    <a:pt x="3902" y="232"/>
                  </a:cubicBezTo>
                  <a:lnTo>
                    <a:pt x="3902" y="150"/>
                  </a:lnTo>
                  <a:cubicBezTo>
                    <a:pt x="3902" y="55"/>
                    <a:pt x="3854" y="1"/>
                    <a:pt x="37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9"/>
            <p:cNvSpPr/>
            <p:nvPr/>
          </p:nvSpPr>
          <p:spPr>
            <a:xfrm>
              <a:off x="1956169" y="2958170"/>
              <a:ext cx="189423" cy="260056"/>
            </a:xfrm>
            <a:custGeom>
              <a:avLst/>
              <a:gdLst/>
              <a:ahLst/>
              <a:cxnLst/>
              <a:rect l="l" t="t" r="r" b="b"/>
              <a:pathLst>
                <a:path w="3902" h="5357" extrusionOk="0">
                  <a:moveTo>
                    <a:pt x="3730" y="1"/>
                  </a:moveTo>
                  <a:cubicBezTo>
                    <a:pt x="3688" y="1"/>
                    <a:pt x="3641" y="15"/>
                    <a:pt x="3591" y="45"/>
                  </a:cubicBezTo>
                  <a:lnTo>
                    <a:pt x="314" y="1935"/>
                  </a:lnTo>
                  <a:cubicBezTo>
                    <a:pt x="141" y="2034"/>
                    <a:pt x="1" y="2277"/>
                    <a:pt x="1" y="2475"/>
                  </a:cubicBezTo>
                  <a:lnTo>
                    <a:pt x="1" y="5134"/>
                  </a:lnTo>
                  <a:cubicBezTo>
                    <a:pt x="1" y="5274"/>
                    <a:pt x="72" y="5356"/>
                    <a:pt x="175" y="5356"/>
                  </a:cubicBezTo>
                  <a:cubicBezTo>
                    <a:pt x="217" y="5356"/>
                    <a:pt x="264" y="5343"/>
                    <a:pt x="314" y="5314"/>
                  </a:cubicBezTo>
                  <a:lnTo>
                    <a:pt x="3591" y="3420"/>
                  </a:lnTo>
                  <a:cubicBezTo>
                    <a:pt x="3761" y="3321"/>
                    <a:pt x="3901" y="3079"/>
                    <a:pt x="3901" y="2881"/>
                  </a:cubicBezTo>
                  <a:lnTo>
                    <a:pt x="3901" y="223"/>
                  </a:lnTo>
                  <a:cubicBezTo>
                    <a:pt x="3901" y="83"/>
                    <a:pt x="3831" y="1"/>
                    <a:pt x="37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9"/>
            <p:cNvSpPr/>
            <p:nvPr/>
          </p:nvSpPr>
          <p:spPr>
            <a:xfrm>
              <a:off x="1956169" y="3147340"/>
              <a:ext cx="189423" cy="127770"/>
            </a:xfrm>
            <a:custGeom>
              <a:avLst/>
              <a:gdLst/>
              <a:ahLst/>
              <a:cxnLst/>
              <a:rect l="l" t="t" r="r" b="b"/>
              <a:pathLst>
                <a:path w="3902" h="2632" extrusionOk="0">
                  <a:moveTo>
                    <a:pt x="3787" y="0"/>
                  </a:moveTo>
                  <a:cubicBezTo>
                    <a:pt x="3759" y="0"/>
                    <a:pt x="3727" y="10"/>
                    <a:pt x="3693" y="29"/>
                  </a:cubicBezTo>
                  <a:lnTo>
                    <a:pt x="209" y="2042"/>
                  </a:lnTo>
                  <a:cubicBezTo>
                    <a:pt x="96" y="2107"/>
                    <a:pt x="1" y="2267"/>
                    <a:pt x="1" y="2400"/>
                  </a:cubicBezTo>
                  <a:lnTo>
                    <a:pt x="1" y="2482"/>
                  </a:lnTo>
                  <a:cubicBezTo>
                    <a:pt x="1" y="2576"/>
                    <a:pt x="48" y="2631"/>
                    <a:pt x="116" y="2631"/>
                  </a:cubicBezTo>
                  <a:cubicBezTo>
                    <a:pt x="144" y="2631"/>
                    <a:pt x="176" y="2622"/>
                    <a:pt x="209" y="2602"/>
                  </a:cubicBezTo>
                  <a:lnTo>
                    <a:pt x="3693" y="592"/>
                  </a:lnTo>
                  <a:cubicBezTo>
                    <a:pt x="3810" y="527"/>
                    <a:pt x="3901" y="363"/>
                    <a:pt x="3901" y="229"/>
                  </a:cubicBezTo>
                  <a:lnTo>
                    <a:pt x="3901" y="148"/>
                  </a:lnTo>
                  <a:cubicBezTo>
                    <a:pt x="3901" y="54"/>
                    <a:pt x="3855" y="0"/>
                    <a:pt x="37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9"/>
            <p:cNvSpPr/>
            <p:nvPr/>
          </p:nvSpPr>
          <p:spPr>
            <a:xfrm>
              <a:off x="1956169" y="3201950"/>
              <a:ext cx="189423" cy="127819"/>
            </a:xfrm>
            <a:custGeom>
              <a:avLst/>
              <a:gdLst/>
              <a:ahLst/>
              <a:cxnLst/>
              <a:rect l="l" t="t" r="r" b="b"/>
              <a:pathLst>
                <a:path w="3902" h="2633" extrusionOk="0">
                  <a:moveTo>
                    <a:pt x="3788" y="0"/>
                  </a:moveTo>
                  <a:cubicBezTo>
                    <a:pt x="3760" y="0"/>
                    <a:pt x="3727" y="10"/>
                    <a:pt x="3693" y="30"/>
                  </a:cubicBezTo>
                  <a:lnTo>
                    <a:pt x="209" y="2040"/>
                  </a:lnTo>
                  <a:cubicBezTo>
                    <a:pt x="96" y="2108"/>
                    <a:pt x="1" y="2269"/>
                    <a:pt x="1" y="2401"/>
                  </a:cubicBezTo>
                  <a:lnTo>
                    <a:pt x="1" y="2483"/>
                  </a:lnTo>
                  <a:cubicBezTo>
                    <a:pt x="1" y="2578"/>
                    <a:pt x="48" y="2633"/>
                    <a:pt x="116" y="2633"/>
                  </a:cubicBezTo>
                  <a:cubicBezTo>
                    <a:pt x="144" y="2633"/>
                    <a:pt x="176" y="2623"/>
                    <a:pt x="209" y="2603"/>
                  </a:cubicBezTo>
                  <a:lnTo>
                    <a:pt x="3693" y="593"/>
                  </a:lnTo>
                  <a:cubicBezTo>
                    <a:pt x="3810" y="525"/>
                    <a:pt x="3901" y="364"/>
                    <a:pt x="3901" y="231"/>
                  </a:cubicBezTo>
                  <a:lnTo>
                    <a:pt x="3901" y="149"/>
                  </a:lnTo>
                  <a:cubicBezTo>
                    <a:pt x="3901" y="55"/>
                    <a:pt x="3856" y="0"/>
                    <a:pt x="37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9"/>
            <p:cNvSpPr/>
            <p:nvPr/>
          </p:nvSpPr>
          <p:spPr>
            <a:xfrm>
              <a:off x="1956169" y="3256609"/>
              <a:ext cx="189423" cy="127819"/>
            </a:xfrm>
            <a:custGeom>
              <a:avLst/>
              <a:gdLst/>
              <a:ahLst/>
              <a:cxnLst/>
              <a:rect l="l" t="t" r="r" b="b"/>
              <a:pathLst>
                <a:path w="3902" h="2633" extrusionOk="0">
                  <a:moveTo>
                    <a:pt x="3788" y="1"/>
                  </a:moveTo>
                  <a:cubicBezTo>
                    <a:pt x="3760" y="1"/>
                    <a:pt x="3727" y="10"/>
                    <a:pt x="3693" y="30"/>
                  </a:cubicBezTo>
                  <a:lnTo>
                    <a:pt x="209" y="2040"/>
                  </a:lnTo>
                  <a:cubicBezTo>
                    <a:pt x="96" y="2108"/>
                    <a:pt x="1" y="2269"/>
                    <a:pt x="1" y="2402"/>
                  </a:cubicBezTo>
                  <a:lnTo>
                    <a:pt x="1" y="2484"/>
                  </a:lnTo>
                  <a:cubicBezTo>
                    <a:pt x="1" y="2578"/>
                    <a:pt x="48" y="2633"/>
                    <a:pt x="116" y="2633"/>
                  </a:cubicBezTo>
                  <a:cubicBezTo>
                    <a:pt x="144" y="2633"/>
                    <a:pt x="176" y="2623"/>
                    <a:pt x="209" y="2603"/>
                  </a:cubicBezTo>
                  <a:lnTo>
                    <a:pt x="3693" y="593"/>
                  </a:lnTo>
                  <a:cubicBezTo>
                    <a:pt x="3810" y="525"/>
                    <a:pt x="3901" y="365"/>
                    <a:pt x="3901" y="231"/>
                  </a:cubicBezTo>
                  <a:lnTo>
                    <a:pt x="3901" y="149"/>
                  </a:lnTo>
                  <a:cubicBezTo>
                    <a:pt x="3901" y="55"/>
                    <a:pt x="3856" y="1"/>
                    <a:pt x="37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9"/>
            <p:cNvSpPr/>
            <p:nvPr/>
          </p:nvSpPr>
          <p:spPr>
            <a:xfrm>
              <a:off x="3092368" y="751331"/>
              <a:ext cx="710165" cy="1752620"/>
            </a:xfrm>
            <a:custGeom>
              <a:avLst/>
              <a:gdLst/>
              <a:ahLst/>
              <a:cxnLst/>
              <a:rect l="l" t="t" r="r" b="b"/>
              <a:pathLst>
                <a:path w="14629" h="36103" extrusionOk="0">
                  <a:moveTo>
                    <a:pt x="13307" y="0"/>
                  </a:moveTo>
                  <a:cubicBezTo>
                    <a:pt x="13224" y="0"/>
                    <a:pt x="13130" y="28"/>
                    <a:pt x="13031" y="87"/>
                  </a:cubicBezTo>
                  <a:lnTo>
                    <a:pt x="625" y="7265"/>
                  </a:lnTo>
                  <a:cubicBezTo>
                    <a:pt x="280" y="7462"/>
                    <a:pt x="1" y="7950"/>
                    <a:pt x="1" y="8346"/>
                  </a:cubicBezTo>
                  <a:lnTo>
                    <a:pt x="1" y="33916"/>
                  </a:lnTo>
                  <a:cubicBezTo>
                    <a:pt x="1" y="34115"/>
                    <a:pt x="72" y="34255"/>
                    <a:pt x="185" y="34319"/>
                  </a:cubicBezTo>
                  <a:lnTo>
                    <a:pt x="1158" y="34882"/>
                  </a:lnTo>
                  <a:cubicBezTo>
                    <a:pt x="1158" y="34882"/>
                    <a:pt x="1161" y="34882"/>
                    <a:pt x="1165" y="34885"/>
                  </a:cubicBezTo>
                  <a:lnTo>
                    <a:pt x="1178" y="34893"/>
                  </a:lnTo>
                  <a:lnTo>
                    <a:pt x="1178" y="34889"/>
                  </a:lnTo>
                  <a:cubicBezTo>
                    <a:pt x="1222" y="34913"/>
                    <a:pt x="1273" y="34925"/>
                    <a:pt x="1329" y="34925"/>
                  </a:cubicBezTo>
                  <a:cubicBezTo>
                    <a:pt x="1411" y="34925"/>
                    <a:pt x="1504" y="34898"/>
                    <a:pt x="1601" y="34841"/>
                  </a:cubicBezTo>
                  <a:lnTo>
                    <a:pt x="4878" y="32947"/>
                  </a:lnTo>
                  <a:lnTo>
                    <a:pt x="4878" y="34916"/>
                  </a:lnTo>
                  <a:cubicBezTo>
                    <a:pt x="4878" y="35268"/>
                    <a:pt x="4933" y="35469"/>
                    <a:pt x="5025" y="35524"/>
                  </a:cubicBezTo>
                  <a:lnTo>
                    <a:pt x="5021" y="35524"/>
                  </a:lnTo>
                  <a:lnTo>
                    <a:pt x="5990" y="36084"/>
                  </a:lnTo>
                  <a:lnTo>
                    <a:pt x="5994" y="36087"/>
                  </a:lnTo>
                  <a:lnTo>
                    <a:pt x="6004" y="36093"/>
                  </a:lnTo>
                  <a:lnTo>
                    <a:pt x="6004" y="36090"/>
                  </a:lnTo>
                  <a:cubicBezTo>
                    <a:pt x="6019" y="36098"/>
                    <a:pt x="6035" y="36102"/>
                    <a:pt x="6052" y="36102"/>
                  </a:cubicBezTo>
                  <a:cubicBezTo>
                    <a:pt x="6158" y="36102"/>
                    <a:pt x="6299" y="35943"/>
                    <a:pt x="6455" y="35616"/>
                  </a:cubicBezTo>
                  <a:lnTo>
                    <a:pt x="8779" y="30695"/>
                  </a:lnTo>
                  <a:lnTo>
                    <a:pt x="14008" y="27661"/>
                  </a:lnTo>
                  <a:cubicBezTo>
                    <a:pt x="14349" y="27462"/>
                    <a:pt x="14629" y="26974"/>
                    <a:pt x="14629" y="26579"/>
                  </a:cubicBezTo>
                  <a:lnTo>
                    <a:pt x="14629" y="1008"/>
                  </a:lnTo>
                  <a:cubicBezTo>
                    <a:pt x="14629" y="814"/>
                    <a:pt x="14561" y="674"/>
                    <a:pt x="14451" y="609"/>
                  </a:cubicBezTo>
                  <a:lnTo>
                    <a:pt x="14448" y="605"/>
                  </a:lnTo>
                  <a:lnTo>
                    <a:pt x="13472" y="42"/>
                  </a:lnTo>
                  <a:cubicBezTo>
                    <a:pt x="13424" y="15"/>
                    <a:pt x="13369" y="0"/>
                    <a:pt x="133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9"/>
            <p:cNvSpPr/>
            <p:nvPr/>
          </p:nvSpPr>
          <p:spPr>
            <a:xfrm>
              <a:off x="3108921" y="752544"/>
              <a:ext cx="683659" cy="363214"/>
            </a:xfrm>
            <a:custGeom>
              <a:avLst/>
              <a:gdLst/>
              <a:ahLst/>
              <a:cxnLst/>
              <a:rect l="l" t="t" r="r" b="b"/>
              <a:pathLst>
                <a:path w="14083" h="7482" extrusionOk="0">
                  <a:moveTo>
                    <a:pt x="251" y="7260"/>
                  </a:moveTo>
                  <a:cubicBezTo>
                    <a:pt x="161" y="7317"/>
                    <a:pt x="76" y="7393"/>
                    <a:pt x="1" y="7481"/>
                  </a:cubicBezTo>
                  <a:cubicBezTo>
                    <a:pt x="76" y="7393"/>
                    <a:pt x="161" y="7317"/>
                    <a:pt x="251" y="7260"/>
                  </a:cubicBezTo>
                  <a:close/>
                  <a:moveTo>
                    <a:pt x="13097" y="0"/>
                  </a:moveTo>
                  <a:cubicBezTo>
                    <a:pt x="13111" y="7"/>
                    <a:pt x="13120" y="11"/>
                    <a:pt x="13131" y="17"/>
                  </a:cubicBezTo>
                  <a:lnTo>
                    <a:pt x="13131" y="17"/>
                  </a:lnTo>
                  <a:lnTo>
                    <a:pt x="14083" y="570"/>
                  </a:lnTo>
                  <a:lnTo>
                    <a:pt x="14083" y="570"/>
                  </a:lnTo>
                  <a:lnTo>
                    <a:pt x="13131" y="17"/>
                  </a:lnTo>
                  <a:cubicBezTo>
                    <a:pt x="13120" y="11"/>
                    <a:pt x="13111" y="7"/>
                    <a:pt x="130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9"/>
            <p:cNvSpPr/>
            <p:nvPr/>
          </p:nvSpPr>
          <p:spPr>
            <a:xfrm>
              <a:off x="3101640" y="751379"/>
              <a:ext cx="690941" cy="402147"/>
            </a:xfrm>
            <a:custGeom>
              <a:avLst/>
              <a:gdLst/>
              <a:ahLst/>
              <a:cxnLst/>
              <a:rect l="l" t="t" r="r" b="b"/>
              <a:pathLst>
                <a:path w="14233" h="8284" extrusionOk="0">
                  <a:moveTo>
                    <a:pt x="13117" y="1"/>
                  </a:moveTo>
                  <a:cubicBezTo>
                    <a:pt x="13035" y="1"/>
                    <a:pt x="12940" y="28"/>
                    <a:pt x="12840" y="86"/>
                  </a:cubicBezTo>
                  <a:lnTo>
                    <a:pt x="434" y="7267"/>
                  </a:lnTo>
                  <a:cubicBezTo>
                    <a:pt x="421" y="7270"/>
                    <a:pt x="410" y="7277"/>
                    <a:pt x="401" y="7284"/>
                  </a:cubicBezTo>
                  <a:cubicBezTo>
                    <a:pt x="311" y="7341"/>
                    <a:pt x="226" y="7417"/>
                    <a:pt x="151" y="7505"/>
                  </a:cubicBezTo>
                  <a:cubicBezTo>
                    <a:pt x="97" y="7571"/>
                    <a:pt x="45" y="7642"/>
                    <a:pt x="1" y="7721"/>
                  </a:cubicBezTo>
                  <a:lnTo>
                    <a:pt x="977" y="8283"/>
                  </a:lnTo>
                  <a:cubicBezTo>
                    <a:pt x="1089" y="8093"/>
                    <a:pt x="1240" y="7925"/>
                    <a:pt x="1407" y="7830"/>
                  </a:cubicBezTo>
                  <a:lnTo>
                    <a:pt x="13817" y="649"/>
                  </a:lnTo>
                  <a:cubicBezTo>
                    <a:pt x="13916" y="591"/>
                    <a:pt x="14011" y="563"/>
                    <a:pt x="14096" y="563"/>
                  </a:cubicBezTo>
                  <a:cubicBezTo>
                    <a:pt x="14144" y="563"/>
                    <a:pt x="14192" y="574"/>
                    <a:pt x="14233" y="594"/>
                  </a:cubicBezTo>
                  <a:lnTo>
                    <a:pt x="13281" y="41"/>
                  </a:lnTo>
                  <a:cubicBezTo>
                    <a:pt x="13270" y="35"/>
                    <a:pt x="13261" y="31"/>
                    <a:pt x="13247" y="24"/>
                  </a:cubicBezTo>
                  <a:cubicBezTo>
                    <a:pt x="13209" y="7"/>
                    <a:pt x="13165" y="1"/>
                    <a:pt x="131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9"/>
            <p:cNvSpPr/>
            <p:nvPr/>
          </p:nvSpPr>
          <p:spPr>
            <a:xfrm>
              <a:off x="3336103" y="2475755"/>
              <a:ext cx="46943" cy="27185"/>
            </a:xfrm>
            <a:custGeom>
              <a:avLst/>
              <a:gdLst/>
              <a:ahLst/>
              <a:cxnLst/>
              <a:rect l="l" t="t" r="r" b="b"/>
              <a:pathLst>
                <a:path w="967" h="560" extrusionOk="0">
                  <a:moveTo>
                    <a:pt x="0" y="0"/>
                  </a:moveTo>
                  <a:lnTo>
                    <a:pt x="966" y="560"/>
                  </a:lnTo>
                  <a:lnTo>
                    <a:pt x="963" y="556"/>
                  </a:lnTo>
                  <a:lnTo>
                    <a:pt x="0" y="0"/>
                  </a:ln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9"/>
            <p:cNvSpPr/>
            <p:nvPr/>
          </p:nvSpPr>
          <p:spPr>
            <a:xfrm>
              <a:off x="3329113" y="2323283"/>
              <a:ext cx="53739" cy="179519"/>
            </a:xfrm>
            <a:custGeom>
              <a:avLst/>
              <a:gdLst/>
              <a:ahLst/>
              <a:cxnLst/>
              <a:rect l="l" t="t" r="r" b="b"/>
              <a:pathLst>
                <a:path w="1107" h="3698" extrusionOk="0">
                  <a:moveTo>
                    <a:pt x="977" y="1"/>
                  </a:moveTo>
                  <a:lnTo>
                    <a:pt x="1" y="568"/>
                  </a:lnTo>
                  <a:lnTo>
                    <a:pt x="1" y="2533"/>
                  </a:lnTo>
                  <a:cubicBezTo>
                    <a:pt x="1" y="2882"/>
                    <a:pt x="56" y="3086"/>
                    <a:pt x="144" y="3141"/>
                  </a:cubicBezTo>
                  <a:lnTo>
                    <a:pt x="1107" y="3697"/>
                  </a:lnTo>
                  <a:cubicBezTo>
                    <a:pt x="1025" y="3625"/>
                    <a:pt x="977" y="3428"/>
                    <a:pt x="977" y="3100"/>
                  </a:cubicBezTo>
                  <a:lnTo>
                    <a:pt x="97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9"/>
            <p:cNvSpPr/>
            <p:nvPr/>
          </p:nvSpPr>
          <p:spPr>
            <a:xfrm>
              <a:off x="3098388" y="2414931"/>
              <a:ext cx="3010" cy="2379"/>
            </a:xfrm>
            <a:custGeom>
              <a:avLst/>
              <a:gdLst/>
              <a:ahLst/>
              <a:cxnLst/>
              <a:rect l="l" t="t" r="r" b="b"/>
              <a:pathLst>
                <a:path w="62" h="49" extrusionOk="0">
                  <a:moveTo>
                    <a:pt x="1" y="1"/>
                  </a:moveTo>
                  <a:cubicBezTo>
                    <a:pt x="18" y="18"/>
                    <a:pt x="38" y="35"/>
                    <a:pt x="58" y="48"/>
                  </a:cubicBezTo>
                  <a:lnTo>
                    <a:pt x="61" y="48"/>
                  </a:lnTo>
                  <a:cubicBezTo>
                    <a:pt x="38" y="35"/>
                    <a:pt x="18" y="18"/>
                    <a:pt x="1"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9"/>
            <p:cNvSpPr/>
            <p:nvPr/>
          </p:nvSpPr>
          <p:spPr>
            <a:xfrm>
              <a:off x="3092368" y="1126127"/>
              <a:ext cx="56749" cy="1318725"/>
            </a:xfrm>
            <a:custGeom>
              <a:avLst/>
              <a:gdLst/>
              <a:ahLst/>
              <a:cxnLst/>
              <a:rect l="l" t="t" r="r" b="b"/>
              <a:pathLst>
                <a:path w="1169" h="27165" extrusionOk="0">
                  <a:moveTo>
                    <a:pt x="192" y="1"/>
                  </a:moveTo>
                  <a:cubicBezTo>
                    <a:pt x="75" y="199"/>
                    <a:pt x="1" y="424"/>
                    <a:pt x="1" y="625"/>
                  </a:cubicBezTo>
                  <a:lnTo>
                    <a:pt x="1" y="26195"/>
                  </a:lnTo>
                  <a:cubicBezTo>
                    <a:pt x="1" y="26353"/>
                    <a:pt x="48" y="26475"/>
                    <a:pt x="124" y="26550"/>
                  </a:cubicBezTo>
                  <a:cubicBezTo>
                    <a:pt x="141" y="26567"/>
                    <a:pt x="161" y="26584"/>
                    <a:pt x="185" y="26598"/>
                  </a:cubicBezTo>
                  <a:lnTo>
                    <a:pt x="1158" y="27161"/>
                  </a:lnTo>
                  <a:cubicBezTo>
                    <a:pt x="1161" y="27161"/>
                    <a:pt x="1161" y="27164"/>
                    <a:pt x="1165" y="27164"/>
                  </a:cubicBezTo>
                  <a:cubicBezTo>
                    <a:pt x="1049" y="27100"/>
                    <a:pt x="977" y="26960"/>
                    <a:pt x="977" y="26759"/>
                  </a:cubicBezTo>
                  <a:lnTo>
                    <a:pt x="977" y="1188"/>
                  </a:lnTo>
                  <a:cubicBezTo>
                    <a:pt x="977" y="987"/>
                    <a:pt x="1049" y="762"/>
                    <a:pt x="1168" y="563"/>
                  </a:cubicBezTo>
                  <a:lnTo>
                    <a:pt x="19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9"/>
            <p:cNvSpPr/>
            <p:nvPr/>
          </p:nvSpPr>
          <p:spPr>
            <a:xfrm>
              <a:off x="3234405" y="940501"/>
              <a:ext cx="473556" cy="579870"/>
            </a:xfrm>
            <a:custGeom>
              <a:avLst/>
              <a:gdLst/>
              <a:ahLst/>
              <a:cxnLst/>
              <a:rect l="l" t="t" r="r" b="b"/>
              <a:pathLst>
                <a:path w="9755" h="11945" extrusionOk="0">
                  <a:moveTo>
                    <a:pt x="9467" y="1"/>
                  </a:moveTo>
                  <a:cubicBezTo>
                    <a:pt x="9397" y="1"/>
                    <a:pt x="9319" y="23"/>
                    <a:pt x="9236" y="71"/>
                  </a:cubicBezTo>
                  <a:lnTo>
                    <a:pt x="522" y="5118"/>
                  </a:lnTo>
                  <a:cubicBezTo>
                    <a:pt x="235" y="5285"/>
                    <a:pt x="0" y="5688"/>
                    <a:pt x="0" y="6019"/>
                  </a:cubicBezTo>
                  <a:lnTo>
                    <a:pt x="0" y="11575"/>
                  </a:lnTo>
                  <a:cubicBezTo>
                    <a:pt x="0" y="11810"/>
                    <a:pt x="117" y="11945"/>
                    <a:pt x="288" y="11945"/>
                  </a:cubicBezTo>
                  <a:cubicBezTo>
                    <a:pt x="358" y="11945"/>
                    <a:pt x="438" y="11922"/>
                    <a:pt x="522" y="11873"/>
                  </a:cubicBezTo>
                  <a:lnTo>
                    <a:pt x="9236" y="6828"/>
                  </a:lnTo>
                  <a:cubicBezTo>
                    <a:pt x="9522" y="6660"/>
                    <a:pt x="9754" y="6258"/>
                    <a:pt x="9754" y="5927"/>
                  </a:cubicBezTo>
                  <a:lnTo>
                    <a:pt x="9754" y="370"/>
                  </a:lnTo>
                  <a:cubicBezTo>
                    <a:pt x="9754" y="136"/>
                    <a:pt x="9637" y="1"/>
                    <a:pt x="94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9"/>
            <p:cNvSpPr/>
            <p:nvPr/>
          </p:nvSpPr>
          <p:spPr>
            <a:xfrm>
              <a:off x="3234405" y="1323016"/>
              <a:ext cx="473556" cy="306173"/>
            </a:xfrm>
            <a:custGeom>
              <a:avLst/>
              <a:gdLst/>
              <a:ahLst/>
              <a:cxnLst/>
              <a:rect l="l" t="t" r="r" b="b"/>
              <a:pathLst>
                <a:path w="9755" h="6307" extrusionOk="0">
                  <a:moveTo>
                    <a:pt x="9478" y="0"/>
                  </a:moveTo>
                  <a:cubicBezTo>
                    <a:pt x="9405" y="0"/>
                    <a:pt x="9321" y="24"/>
                    <a:pt x="9231" y="75"/>
                  </a:cubicBezTo>
                  <a:lnTo>
                    <a:pt x="522" y="5105"/>
                  </a:lnTo>
                  <a:cubicBezTo>
                    <a:pt x="235" y="5272"/>
                    <a:pt x="0" y="5658"/>
                    <a:pt x="0" y="5968"/>
                  </a:cubicBezTo>
                  <a:cubicBezTo>
                    <a:pt x="0" y="6184"/>
                    <a:pt x="113" y="6307"/>
                    <a:pt x="277" y="6307"/>
                  </a:cubicBezTo>
                  <a:cubicBezTo>
                    <a:pt x="350" y="6307"/>
                    <a:pt x="434" y="6283"/>
                    <a:pt x="522" y="6231"/>
                  </a:cubicBezTo>
                  <a:lnTo>
                    <a:pt x="9231" y="1201"/>
                  </a:lnTo>
                  <a:cubicBezTo>
                    <a:pt x="9522" y="1037"/>
                    <a:pt x="9754" y="648"/>
                    <a:pt x="9754" y="337"/>
                  </a:cubicBezTo>
                  <a:cubicBezTo>
                    <a:pt x="9754" y="122"/>
                    <a:pt x="9643" y="0"/>
                    <a:pt x="94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9"/>
            <p:cNvSpPr/>
            <p:nvPr/>
          </p:nvSpPr>
          <p:spPr>
            <a:xfrm>
              <a:off x="3234405" y="1432285"/>
              <a:ext cx="473556" cy="306222"/>
            </a:xfrm>
            <a:custGeom>
              <a:avLst/>
              <a:gdLst/>
              <a:ahLst/>
              <a:cxnLst/>
              <a:rect l="l" t="t" r="r" b="b"/>
              <a:pathLst>
                <a:path w="9755" h="6308" extrusionOk="0">
                  <a:moveTo>
                    <a:pt x="9478" y="0"/>
                  </a:moveTo>
                  <a:cubicBezTo>
                    <a:pt x="9405" y="0"/>
                    <a:pt x="9321" y="25"/>
                    <a:pt x="9231" y="76"/>
                  </a:cubicBezTo>
                  <a:lnTo>
                    <a:pt x="522" y="5106"/>
                  </a:lnTo>
                  <a:cubicBezTo>
                    <a:pt x="235" y="5270"/>
                    <a:pt x="0" y="5659"/>
                    <a:pt x="0" y="5970"/>
                  </a:cubicBezTo>
                  <a:cubicBezTo>
                    <a:pt x="0" y="6185"/>
                    <a:pt x="113" y="6307"/>
                    <a:pt x="277" y="6307"/>
                  </a:cubicBezTo>
                  <a:cubicBezTo>
                    <a:pt x="350" y="6307"/>
                    <a:pt x="434" y="6283"/>
                    <a:pt x="522" y="6233"/>
                  </a:cubicBezTo>
                  <a:lnTo>
                    <a:pt x="9231" y="1203"/>
                  </a:lnTo>
                  <a:cubicBezTo>
                    <a:pt x="9522" y="1035"/>
                    <a:pt x="9754" y="650"/>
                    <a:pt x="9754" y="338"/>
                  </a:cubicBezTo>
                  <a:cubicBezTo>
                    <a:pt x="9754" y="124"/>
                    <a:pt x="9643" y="0"/>
                    <a:pt x="94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9"/>
            <p:cNvSpPr/>
            <p:nvPr/>
          </p:nvSpPr>
          <p:spPr>
            <a:xfrm>
              <a:off x="3234405" y="1541603"/>
              <a:ext cx="473556" cy="306222"/>
            </a:xfrm>
            <a:custGeom>
              <a:avLst/>
              <a:gdLst/>
              <a:ahLst/>
              <a:cxnLst/>
              <a:rect l="l" t="t" r="r" b="b"/>
              <a:pathLst>
                <a:path w="9755" h="6308" extrusionOk="0">
                  <a:moveTo>
                    <a:pt x="9478" y="1"/>
                  </a:moveTo>
                  <a:cubicBezTo>
                    <a:pt x="9405" y="1"/>
                    <a:pt x="9321" y="25"/>
                    <a:pt x="9231" y="77"/>
                  </a:cubicBezTo>
                  <a:lnTo>
                    <a:pt x="522" y="5107"/>
                  </a:lnTo>
                  <a:cubicBezTo>
                    <a:pt x="235" y="5271"/>
                    <a:pt x="0" y="5660"/>
                    <a:pt x="0" y="5970"/>
                  </a:cubicBezTo>
                  <a:cubicBezTo>
                    <a:pt x="0" y="6186"/>
                    <a:pt x="113" y="6308"/>
                    <a:pt x="277" y="6308"/>
                  </a:cubicBezTo>
                  <a:cubicBezTo>
                    <a:pt x="350" y="6308"/>
                    <a:pt x="434" y="6284"/>
                    <a:pt x="522" y="6233"/>
                  </a:cubicBezTo>
                  <a:lnTo>
                    <a:pt x="9231" y="1203"/>
                  </a:lnTo>
                  <a:cubicBezTo>
                    <a:pt x="9522" y="1035"/>
                    <a:pt x="9754" y="650"/>
                    <a:pt x="9754" y="339"/>
                  </a:cubicBezTo>
                  <a:cubicBezTo>
                    <a:pt x="9754" y="124"/>
                    <a:pt x="9643" y="1"/>
                    <a:pt x="94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9"/>
            <p:cNvSpPr/>
            <p:nvPr/>
          </p:nvSpPr>
          <p:spPr>
            <a:xfrm>
              <a:off x="3234405" y="1650969"/>
              <a:ext cx="473556" cy="306222"/>
            </a:xfrm>
            <a:custGeom>
              <a:avLst/>
              <a:gdLst/>
              <a:ahLst/>
              <a:cxnLst/>
              <a:rect l="l" t="t" r="r" b="b"/>
              <a:pathLst>
                <a:path w="9755" h="6308" extrusionOk="0">
                  <a:moveTo>
                    <a:pt x="9478" y="0"/>
                  </a:moveTo>
                  <a:cubicBezTo>
                    <a:pt x="9405" y="0"/>
                    <a:pt x="9321" y="25"/>
                    <a:pt x="9231" y="76"/>
                  </a:cubicBezTo>
                  <a:lnTo>
                    <a:pt x="522" y="5107"/>
                  </a:lnTo>
                  <a:cubicBezTo>
                    <a:pt x="235" y="5270"/>
                    <a:pt x="0" y="5656"/>
                    <a:pt x="0" y="5970"/>
                  </a:cubicBezTo>
                  <a:cubicBezTo>
                    <a:pt x="0" y="6186"/>
                    <a:pt x="113" y="6307"/>
                    <a:pt x="277" y="6307"/>
                  </a:cubicBezTo>
                  <a:cubicBezTo>
                    <a:pt x="350" y="6307"/>
                    <a:pt x="434" y="6283"/>
                    <a:pt x="522" y="6233"/>
                  </a:cubicBezTo>
                  <a:lnTo>
                    <a:pt x="9231" y="1203"/>
                  </a:lnTo>
                  <a:cubicBezTo>
                    <a:pt x="9522" y="1035"/>
                    <a:pt x="9754" y="650"/>
                    <a:pt x="9754" y="339"/>
                  </a:cubicBezTo>
                  <a:cubicBezTo>
                    <a:pt x="9754" y="124"/>
                    <a:pt x="9643" y="0"/>
                    <a:pt x="94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9"/>
            <p:cNvSpPr/>
            <p:nvPr/>
          </p:nvSpPr>
          <p:spPr>
            <a:xfrm>
              <a:off x="3234405" y="1978971"/>
              <a:ext cx="94760" cy="87527"/>
            </a:xfrm>
            <a:custGeom>
              <a:avLst/>
              <a:gdLst/>
              <a:ahLst/>
              <a:cxnLst/>
              <a:rect l="l" t="t" r="r" b="b"/>
              <a:pathLst>
                <a:path w="1952" h="1803" extrusionOk="0">
                  <a:moveTo>
                    <a:pt x="1678" y="1"/>
                  </a:moveTo>
                  <a:cubicBezTo>
                    <a:pt x="1605" y="1"/>
                    <a:pt x="1522" y="25"/>
                    <a:pt x="1433" y="77"/>
                  </a:cubicBezTo>
                  <a:lnTo>
                    <a:pt x="522" y="602"/>
                  </a:lnTo>
                  <a:cubicBezTo>
                    <a:pt x="235" y="766"/>
                    <a:pt x="0" y="1155"/>
                    <a:pt x="0" y="1466"/>
                  </a:cubicBezTo>
                  <a:cubicBezTo>
                    <a:pt x="0" y="1681"/>
                    <a:pt x="113" y="1803"/>
                    <a:pt x="277" y="1803"/>
                  </a:cubicBezTo>
                  <a:cubicBezTo>
                    <a:pt x="350" y="1803"/>
                    <a:pt x="434" y="1779"/>
                    <a:pt x="522" y="1728"/>
                  </a:cubicBezTo>
                  <a:lnTo>
                    <a:pt x="1433" y="1203"/>
                  </a:lnTo>
                  <a:cubicBezTo>
                    <a:pt x="1720" y="1036"/>
                    <a:pt x="1952" y="651"/>
                    <a:pt x="1952" y="339"/>
                  </a:cubicBezTo>
                  <a:cubicBezTo>
                    <a:pt x="1952" y="124"/>
                    <a:pt x="1841" y="1"/>
                    <a:pt x="16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9"/>
            <p:cNvSpPr/>
            <p:nvPr/>
          </p:nvSpPr>
          <p:spPr>
            <a:xfrm>
              <a:off x="3393238" y="1760287"/>
              <a:ext cx="314717" cy="214763"/>
            </a:xfrm>
            <a:custGeom>
              <a:avLst/>
              <a:gdLst/>
              <a:ahLst/>
              <a:cxnLst/>
              <a:rect l="l" t="t" r="r" b="b"/>
              <a:pathLst>
                <a:path w="6483" h="4424" extrusionOk="0">
                  <a:moveTo>
                    <a:pt x="6206" y="1"/>
                  </a:moveTo>
                  <a:cubicBezTo>
                    <a:pt x="6133" y="1"/>
                    <a:pt x="6049" y="25"/>
                    <a:pt x="5959" y="77"/>
                  </a:cubicBezTo>
                  <a:lnTo>
                    <a:pt x="520" y="3223"/>
                  </a:lnTo>
                  <a:cubicBezTo>
                    <a:pt x="233" y="3387"/>
                    <a:pt x="0" y="3773"/>
                    <a:pt x="0" y="4083"/>
                  </a:cubicBezTo>
                  <a:cubicBezTo>
                    <a:pt x="0" y="4301"/>
                    <a:pt x="112" y="4424"/>
                    <a:pt x="276" y="4424"/>
                  </a:cubicBezTo>
                  <a:cubicBezTo>
                    <a:pt x="349" y="4424"/>
                    <a:pt x="432" y="4400"/>
                    <a:pt x="520" y="4350"/>
                  </a:cubicBezTo>
                  <a:lnTo>
                    <a:pt x="5959" y="1203"/>
                  </a:lnTo>
                  <a:cubicBezTo>
                    <a:pt x="6250" y="1035"/>
                    <a:pt x="6482" y="650"/>
                    <a:pt x="6482" y="339"/>
                  </a:cubicBezTo>
                  <a:cubicBezTo>
                    <a:pt x="6482" y="124"/>
                    <a:pt x="6371" y="1"/>
                    <a:pt x="62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9"/>
            <p:cNvSpPr/>
            <p:nvPr/>
          </p:nvSpPr>
          <p:spPr>
            <a:xfrm>
              <a:off x="3234405" y="2088288"/>
              <a:ext cx="94760" cy="87575"/>
            </a:xfrm>
            <a:custGeom>
              <a:avLst/>
              <a:gdLst/>
              <a:ahLst/>
              <a:cxnLst/>
              <a:rect l="l" t="t" r="r" b="b"/>
              <a:pathLst>
                <a:path w="1952" h="1804" extrusionOk="0">
                  <a:moveTo>
                    <a:pt x="1679" y="1"/>
                  </a:moveTo>
                  <a:cubicBezTo>
                    <a:pt x="1606" y="1"/>
                    <a:pt x="1522" y="26"/>
                    <a:pt x="1433" y="78"/>
                  </a:cubicBezTo>
                  <a:lnTo>
                    <a:pt x="522" y="603"/>
                  </a:lnTo>
                  <a:cubicBezTo>
                    <a:pt x="235" y="767"/>
                    <a:pt x="0" y="1152"/>
                    <a:pt x="0" y="1466"/>
                  </a:cubicBezTo>
                  <a:cubicBezTo>
                    <a:pt x="0" y="1682"/>
                    <a:pt x="113" y="1803"/>
                    <a:pt x="277" y="1803"/>
                  </a:cubicBezTo>
                  <a:cubicBezTo>
                    <a:pt x="350" y="1803"/>
                    <a:pt x="434" y="1779"/>
                    <a:pt x="522" y="1729"/>
                  </a:cubicBezTo>
                  <a:lnTo>
                    <a:pt x="1433" y="1200"/>
                  </a:lnTo>
                  <a:cubicBezTo>
                    <a:pt x="1720" y="1036"/>
                    <a:pt x="1952" y="651"/>
                    <a:pt x="1952" y="340"/>
                  </a:cubicBezTo>
                  <a:cubicBezTo>
                    <a:pt x="1952" y="123"/>
                    <a:pt x="1842" y="1"/>
                    <a:pt x="16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9"/>
            <p:cNvSpPr/>
            <p:nvPr/>
          </p:nvSpPr>
          <p:spPr>
            <a:xfrm>
              <a:off x="3393238" y="1869653"/>
              <a:ext cx="314717" cy="214715"/>
            </a:xfrm>
            <a:custGeom>
              <a:avLst/>
              <a:gdLst/>
              <a:ahLst/>
              <a:cxnLst/>
              <a:rect l="l" t="t" r="r" b="b"/>
              <a:pathLst>
                <a:path w="6483" h="4423" extrusionOk="0">
                  <a:moveTo>
                    <a:pt x="6206" y="0"/>
                  </a:moveTo>
                  <a:cubicBezTo>
                    <a:pt x="6133" y="0"/>
                    <a:pt x="6049" y="25"/>
                    <a:pt x="5959" y="77"/>
                  </a:cubicBezTo>
                  <a:lnTo>
                    <a:pt x="520" y="3223"/>
                  </a:lnTo>
                  <a:cubicBezTo>
                    <a:pt x="233" y="3387"/>
                    <a:pt x="0" y="3772"/>
                    <a:pt x="0" y="4083"/>
                  </a:cubicBezTo>
                  <a:cubicBezTo>
                    <a:pt x="0" y="4300"/>
                    <a:pt x="111" y="4422"/>
                    <a:pt x="274" y="4422"/>
                  </a:cubicBezTo>
                  <a:cubicBezTo>
                    <a:pt x="347" y="4422"/>
                    <a:pt x="431" y="4398"/>
                    <a:pt x="520" y="4346"/>
                  </a:cubicBezTo>
                  <a:lnTo>
                    <a:pt x="5959" y="1203"/>
                  </a:lnTo>
                  <a:cubicBezTo>
                    <a:pt x="6250" y="1035"/>
                    <a:pt x="6482" y="650"/>
                    <a:pt x="6482" y="339"/>
                  </a:cubicBezTo>
                  <a:cubicBezTo>
                    <a:pt x="6482" y="124"/>
                    <a:pt x="6371" y="0"/>
                    <a:pt x="62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9"/>
            <p:cNvSpPr/>
            <p:nvPr/>
          </p:nvSpPr>
          <p:spPr>
            <a:xfrm>
              <a:off x="3234405" y="2197606"/>
              <a:ext cx="94760" cy="87527"/>
            </a:xfrm>
            <a:custGeom>
              <a:avLst/>
              <a:gdLst/>
              <a:ahLst/>
              <a:cxnLst/>
              <a:rect l="l" t="t" r="r" b="b"/>
              <a:pathLst>
                <a:path w="1952" h="1803" extrusionOk="0">
                  <a:moveTo>
                    <a:pt x="1677" y="0"/>
                  </a:moveTo>
                  <a:cubicBezTo>
                    <a:pt x="1604" y="0"/>
                    <a:pt x="1521" y="24"/>
                    <a:pt x="1433" y="74"/>
                  </a:cubicBezTo>
                  <a:lnTo>
                    <a:pt x="522" y="603"/>
                  </a:lnTo>
                  <a:cubicBezTo>
                    <a:pt x="235" y="767"/>
                    <a:pt x="0" y="1153"/>
                    <a:pt x="0" y="1463"/>
                  </a:cubicBezTo>
                  <a:cubicBezTo>
                    <a:pt x="0" y="1681"/>
                    <a:pt x="112" y="1803"/>
                    <a:pt x="276" y="1803"/>
                  </a:cubicBezTo>
                  <a:cubicBezTo>
                    <a:pt x="349" y="1803"/>
                    <a:pt x="433" y="1778"/>
                    <a:pt x="522" y="1726"/>
                  </a:cubicBezTo>
                  <a:lnTo>
                    <a:pt x="1433" y="1200"/>
                  </a:lnTo>
                  <a:cubicBezTo>
                    <a:pt x="1720" y="1037"/>
                    <a:pt x="1952" y="652"/>
                    <a:pt x="1952" y="337"/>
                  </a:cubicBezTo>
                  <a:cubicBezTo>
                    <a:pt x="1952" y="122"/>
                    <a:pt x="1841" y="0"/>
                    <a:pt x="1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9"/>
            <p:cNvSpPr/>
            <p:nvPr/>
          </p:nvSpPr>
          <p:spPr>
            <a:xfrm>
              <a:off x="3393238" y="1978971"/>
              <a:ext cx="314717" cy="214666"/>
            </a:xfrm>
            <a:custGeom>
              <a:avLst/>
              <a:gdLst/>
              <a:ahLst/>
              <a:cxnLst/>
              <a:rect l="l" t="t" r="r" b="b"/>
              <a:pathLst>
                <a:path w="6483" h="4422" extrusionOk="0">
                  <a:moveTo>
                    <a:pt x="6206" y="1"/>
                  </a:moveTo>
                  <a:cubicBezTo>
                    <a:pt x="6133" y="1"/>
                    <a:pt x="6049" y="25"/>
                    <a:pt x="5959" y="77"/>
                  </a:cubicBezTo>
                  <a:lnTo>
                    <a:pt x="520" y="3220"/>
                  </a:lnTo>
                  <a:cubicBezTo>
                    <a:pt x="233" y="3387"/>
                    <a:pt x="0" y="3773"/>
                    <a:pt x="0" y="4083"/>
                  </a:cubicBezTo>
                  <a:cubicBezTo>
                    <a:pt x="0" y="4299"/>
                    <a:pt x="112" y="4422"/>
                    <a:pt x="276" y="4422"/>
                  </a:cubicBezTo>
                  <a:cubicBezTo>
                    <a:pt x="349" y="4422"/>
                    <a:pt x="432" y="4398"/>
                    <a:pt x="520" y="4346"/>
                  </a:cubicBezTo>
                  <a:lnTo>
                    <a:pt x="5959" y="1203"/>
                  </a:lnTo>
                  <a:cubicBezTo>
                    <a:pt x="6250" y="1036"/>
                    <a:pt x="6482" y="651"/>
                    <a:pt x="6482" y="339"/>
                  </a:cubicBezTo>
                  <a:cubicBezTo>
                    <a:pt x="6482" y="124"/>
                    <a:pt x="6371" y="1"/>
                    <a:pt x="62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9"/>
            <p:cNvSpPr/>
            <p:nvPr/>
          </p:nvSpPr>
          <p:spPr>
            <a:xfrm>
              <a:off x="3660856" y="1078556"/>
              <a:ext cx="710116" cy="1752620"/>
            </a:xfrm>
            <a:custGeom>
              <a:avLst/>
              <a:gdLst/>
              <a:ahLst/>
              <a:cxnLst/>
              <a:rect l="l" t="t" r="r" b="b"/>
              <a:pathLst>
                <a:path w="14628" h="36103" extrusionOk="0">
                  <a:moveTo>
                    <a:pt x="13309" y="1"/>
                  </a:moveTo>
                  <a:cubicBezTo>
                    <a:pt x="13224" y="1"/>
                    <a:pt x="13129" y="28"/>
                    <a:pt x="13027" y="86"/>
                  </a:cubicBezTo>
                  <a:lnTo>
                    <a:pt x="621" y="7267"/>
                  </a:lnTo>
                  <a:cubicBezTo>
                    <a:pt x="279" y="7466"/>
                    <a:pt x="0" y="7950"/>
                    <a:pt x="0" y="8346"/>
                  </a:cubicBezTo>
                  <a:lnTo>
                    <a:pt x="0" y="33916"/>
                  </a:lnTo>
                  <a:cubicBezTo>
                    <a:pt x="0" y="34114"/>
                    <a:pt x="68" y="34254"/>
                    <a:pt x="180" y="34319"/>
                  </a:cubicBezTo>
                  <a:lnTo>
                    <a:pt x="1153" y="34882"/>
                  </a:lnTo>
                  <a:cubicBezTo>
                    <a:pt x="1157" y="34882"/>
                    <a:pt x="1160" y="34886"/>
                    <a:pt x="1160" y="34886"/>
                  </a:cubicBezTo>
                  <a:lnTo>
                    <a:pt x="1174" y="34892"/>
                  </a:lnTo>
                  <a:cubicBezTo>
                    <a:pt x="1218" y="34914"/>
                    <a:pt x="1268" y="34925"/>
                    <a:pt x="1322" y="34925"/>
                  </a:cubicBezTo>
                  <a:cubicBezTo>
                    <a:pt x="1405" y="34925"/>
                    <a:pt x="1498" y="34899"/>
                    <a:pt x="1597" y="34841"/>
                  </a:cubicBezTo>
                  <a:lnTo>
                    <a:pt x="4877" y="32950"/>
                  </a:lnTo>
                  <a:lnTo>
                    <a:pt x="4877" y="34919"/>
                  </a:lnTo>
                  <a:cubicBezTo>
                    <a:pt x="4877" y="35267"/>
                    <a:pt x="4931" y="35469"/>
                    <a:pt x="5020" y="35524"/>
                  </a:cubicBezTo>
                  <a:lnTo>
                    <a:pt x="5020" y="35527"/>
                  </a:lnTo>
                  <a:lnTo>
                    <a:pt x="5986" y="36083"/>
                  </a:lnTo>
                  <a:lnTo>
                    <a:pt x="5989" y="36086"/>
                  </a:lnTo>
                  <a:lnTo>
                    <a:pt x="6003" y="36094"/>
                  </a:lnTo>
                  <a:lnTo>
                    <a:pt x="6003" y="36090"/>
                  </a:lnTo>
                  <a:cubicBezTo>
                    <a:pt x="6019" y="36098"/>
                    <a:pt x="6035" y="36103"/>
                    <a:pt x="6053" y="36103"/>
                  </a:cubicBezTo>
                  <a:cubicBezTo>
                    <a:pt x="6158" y="36103"/>
                    <a:pt x="6298" y="35944"/>
                    <a:pt x="6451" y="35619"/>
                  </a:cubicBezTo>
                  <a:lnTo>
                    <a:pt x="8774" y="30697"/>
                  </a:lnTo>
                  <a:lnTo>
                    <a:pt x="14003" y="27660"/>
                  </a:lnTo>
                  <a:cubicBezTo>
                    <a:pt x="14348" y="27462"/>
                    <a:pt x="14628" y="26977"/>
                    <a:pt x="14628" y="26581"/>
                  </a:cubicBezTo>
                  <a:lnTo>
                    <a:pt x="14628" y="1011"/>
                  </a:lnTo>
                  <a:cubicBezTo>
                    <a:pt x="14628" y="814"/>
                    <a:pt x="14560" y="677"/>
                    <a:pt x="14447" y="609"/>
                  </a:cubicBezTo>
                  <a:lnTo>
                    <a:pt x="14444" y="609"/>
                  </a:lnTo>
                  <a:lnTo>
                    <a:pt x="13470" y="42"/>
                  </a:lnTo>
                  <a:cubicBezTo>
                    <a:pt x="13424" y="15"/>
                    <a:pt x="13369" y="1"/>
                    <a:pt x="133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9"/>
            <p:cNvSpPr/>
            <p:nvPr/>
          </p:nvSpPr>
          <p:spPr>
            <a:xfrm>
              <a:off x="4312935" y="1079721"/>
              <a:ext cx="48108" cy="27719"/>
            </a:xfrm>
            <a:custGeom>
              <a:avLst/>
              <a:gdLst/>
              <a:ahLst/>
              <a:cxnLst/>
              <a:rect l="l" t="t" r="r" b="b"/>
              <a:pathLst>
                <a:path w="991" h="571" extrusionOk="0">
                  <a:moveTo>
                    <a:pt x="1" y="1"/>
                  </a:moveTo>
                  <a:lnTo>
                    <a:pt x="1" y="1"/>
                  </a:lnTo>
                  <a:cubicBezTo>
                    <a:pt x="12" y="7"/>
                    <a:pt x="21" y="13"/>
                    <a:pt x="31" y="16"/>
                  </a:cubicBezTo>
                  <a:lnTo>
                    <a:pt x="31" y="16"/>
                  </a:lnTo>
                  <a:cubicBezTo>
                    <a:pt x="22" y="11"/>
                    <a:pt x="12" y="7"/>
                    <a:pt x="1" y="1"/>
                  </a:cubicBezTo>
                  <a:close/>
                  <a:moveTo>
                    <a:pt x="31" y="16"/>
                  </a:moveTo>
                  <a:cubicBezTo>
                    <a:pt x="32" y="17"/>
                    <a:pt x="33" y="17"/>
                    <a:pt x="34" y="18"/>
                  </a:cubicBezTo>
                  <a:lnTo>
                    <a:pt x="990" y="571"/>
                  </a:lnTo>
                  <a:lnTo>
                    <a:pt x="37" y="18"/>
                  </a:lnTo>
                  <a:cubicBezTo>
                    <a:pt x="35" y="17"/>
                    <a:pt x="33" y="17"/>
                    <a:pt x="31" y="1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9"/>
            <p:cNvSpPr/>
            <p:nvPr/>
          </p:nvSpPr>
          <p:spPr>
            <a:xfrm>
              <a:off x="3687166" y="1432188"/>
              <a:ext cx="2330" cy="1651"/>
            </a:xfrm>
            <a:custGeom>
              <a:avLst/>
              <a:gdLst/>
              <a:ahLst/>
              <a:cxnLst/>
              <a:rect l="l" t="t" r="r" b="b"/>
              <a:pathLst>
                <a:path w="48" h="34" extrusionOk="0">
                  <a:moveTo>
                    <a:pt x="47" y="0"/>
                  </a:moveTo>
                  <a:cubicBezTo>
                    <a:pt x="34" y="10"/>
                    <a:pt x="17" y="20"/>
                    <a:pt x="0" y="33"/>
                  </a:cubicBezTo>
                  <a:lnTo>
                    <a:pt x="4" y="33"/>
                  </a:lnTo>
                  <a:cubicBezTo>
                    <a:pt x="17" y="20"/>
                    <a:pt x="34" y="10"/>
                    <a:pt x="47" y="0"/>
                  </a:cubicBezTo>
                  <a:close/>
                </a:path>
              </a:pathLst>
            </a:custGeom>
            <a:solidFill>
              <a:srgbClr val="7DEB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9"/>
            <p:cNvSpPr/>
            <p:nvPr/>
          </p:nvSpPr>
          <p:spPr>
            <a:xfrm>
              <a:off x="3677361" y="1433790"/>
              <a:ext cx="10000" cy="9175"/>
            </a:xfrm>
            <a:custGeom>
              <a:avLst/>
              <a:gdLst/>
              <a:ahLst/>
              <a:cxnLst/>
              <a:rect l="l" t="t" r="r" b="b"/>
              <a:pathLst>
                <a:path w="206" h="189" extrusionOk="0">
                  <a:moveTo>
                    <a:pt x="202" y="0"/>
                  </a:moveTo>
                  <a:cubicBezTo>
                    <a:pt x="131" y="52"/>
                    <a:pt x="62" y="117"/>
                    <a:pt x="1" y="189"/>
                  </a:cubicBezTo>
                  <a:cubicBezTo>
                    <a:pt x="62" y="117"/>
                    <a:pt x="131" y="52"/>
                    <a:pt x="206" y="0"/>
                  </a:cubicBezTo>
                  <a:close/>
                </a:path>
              </a:pathLst>
            </a:custGeom>
            <a:solidFill>
              <a:srgbClr val="8F9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9"/>
            <p:cNvSpPr/>
            <p:nvPr/>
          </p:nvSpPr>
          <p:spPr>
            <a:xfrm>
              <a:off x="3670079" y="1078604"/>
              <a:ext cx="690990" cy="402147"/>
            </a:xfrm>
            <a:custGeom>
              <a:avLst/>
              <a:gdLst/>
              <a:ahLst/>
              <a:cxnLst/>
              <a:rect l="l" t="t" r="r" b="b"/>
              <a:pathLst>
                <a:path w="14234" h="8284" extrusionOk="0">
                  <a:moveTo>
                    <a:pt x="13117" y="0"/>
                  </a:moveTo>
                  <a:cubicBezTo>
                    <a:pt x="13035" y="0"/>
                    <a:pt x="12940" y="27"/>
                    <a:pt x="12841" y="85"/>
                  </a:cubicBezTo>
                  <a:lnTo>
                    <a:pt x="431" y="7266"/>
                  </a:lnTo>
                  <a:cubicBezTo>
                    <a:pt x="420" y="7273"/>
                    <a:pt x="410" y="7276"/>
                    <a:pt x="400" y="7284"/>
                  </a:cubicBezTo>
                  <a:cubicBezTo>
                    <a:pt x="387" y="7293"/>
                    <a:pt x="369" y="7304"/>
                    <a:pt x="356" y="7317"/>
                  </a:cubicBezTo>
                  <a:cubicBezTo>
                    <a:pt x="281" y="7369"/>
                    <a:pt x="212" y="7434"/>
                    <a:pt x="151" y="7506"/>
                  </a:cubicBezTo>
                  <a:cubicBezTo>
                    <a:pt x="97" y="7570"/>
                    <a:pt x="45" y="7645"/>
                    <a:pt x="1" y="7720"/>
                  </a:cubicBezTo>
                  <a:lnTo>
                    <a:pt x="973" y="8284"/>
                  </a:lnTo>
                  <a:cubicBezTo>
                    <a:pt x="1086" y="8092"/>
                    <a:pt x="1239" y="7925"/>
                    <a:pt x="1407" y="7829"/>
                  </a:cubicBezTo>
                  <a:lnTo>
                    <a:pt x="13813" y="649"/>
                  </a:lnTo>
                  <a:cubicBezTo>
                    <a:pt x="13915" y="591"/>
                    <a:pt x="14011" y="567"/>
                    <a:pt x="14093" y="567"/>
                  </a:cubicBezTo>
                  <a:cubicBezTo>
                    <a:pt x="14145" y="567"/>
                    <a:pt x="14189" y="573"/>
                    <a:pt x="14233" y="594"/>
                  </a:cubicBezTo>
                  <a:lnTo>
                    <a:pt x="13280" y="41"/>
                  </a:lnTo>
                  <a:cubicBezTo>
                    <a:pt x="13267" y="38"/>
                    <a:pt x="13257" y="31"/>
                    <a:pt x="13244" y="24"/>
                  </a:cubicBezTo>
                  <a:cubicBezTo>
                    <a:pt x="13206" y="11"/>
                    <a:pt x="13165" y="0"/>
                    <a:pt x="1311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9"/>
            <p:cNvSpPr/>
            <p:nvPr/>
          </p:nvSpPr>
          <p:spPr>
            <a:xfrm>
              <a:off x="3904542" y="2803125"/>
              <a:ext cx="46749" cy="27040"/>
            </a:xfrm>
            <a:custGeom>
              <a:avLst/>
              <a:gdLst/>
              <a:ahLst/>
              <a:cxnLst/>
              <a:rect l="l" t="t" r="r" b="b"/>
              <a:pathLst>
                <a:path w="963" h="557" extrusionOk="0">
                  <a:moveTo>
                    <a:pt x="0" y="0"/>
                  </a:moveTo>
                  <a:lnTo>
                    <a:pt x="963" y="556"/>
                  </a:lnTo>
                  <a:lnTo>
                    <a:pt x="960" y="553"/>
                  </a:lnTo>
                  <a:lnTo>
                    <a:pt x="0" y="0"/>
                  </a:ln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9"/>
            <p:cNvSpPr/>
            <p:nvPr/>
          </p:nvSpPr>
          <p:spPr>
            <a:xfrm>
              <a:off x="3897601" y="2650702"/>
              <a:ext cx="53545" cy="179277"/>
            </a:xfrm>
            <a:custGeom>
              <a:avLst/>
              <a:gdLst/>
              <a:ahLst/>
              <a:cxnLst/>
              <a:rect l="l" t="t" r="r" b="b"/>
              <a:pathLst>
                <a:path w="1103" h="3693" extrusionOk="0">
                  <a:moveTo>
                    <a:pt x="972" y="0"/>
                  </a:moveTo>
                  <a:lnTo>
                    <a:pt x="0" y="563"/>
                  </a:lnTo>
                  <a:lnTo>
                    <a:pt x="0" y="2532"/>
                  </a:lnTo>
                  <a:cubicBezTo>
                    <a:pt x="0" y="2880"/>
                    <a:pt x="54" y="3082"/>
                    <a:pt x="143" y="3137"/>
                  </a:cubicBezTo>
                  <a:lnTo>
                    <a:pt x="143" y="3140"/>
                  </a:lnTo>
                  <a:lnTo>
                    <a:pt x="1103" y="3693"/>
                  </a:lnTo>
                  <a:cubicBezTo>
                    <a:pt x="1024" y="3625"/>
                    <a:pt x="972" y="3423"/>
                    <a:pt x="972" y="3096"/>
                  </a:cubicBezTo>
                  <a:lnTo>
                    <a:pt x="97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9"/>
            <p:cNvSpPr/>
            <p:nvPr/>
          </p:nvSpPr>
          <p:spPr>
            <a:xfrm>
              <a:off x="3669594" y="2744437"/>
              <a:ext cx="47283" cy="27379"/>
            </a:xfrm>
            <a:custGeom>
              <a:avLst/>
              <a:gdLst/>
              <a:ahLst/>
              <a:cxnLst/>
              <a:rect l="l" t="t" r="r" b="b"/>
              <a:pathLst>
                <a:path w="974" h="564" extrusionOk="0">
                  <a:moveTo>
                    <a:pt x="0" y="1"/>
                  </a:moveTo>
                  <a:lnTo>
                    <a:pt x="4" y="4"/>
                  </a:lnTo>
                  <a:lnTo>
                    <a:pt x="973" y="564"/>
                  </a:lnTo>
                  <a:lnTo>
                    <a:pt x="0" y="1"/>
                  </a:ln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9"/>
            <p:cNvSpPr/>
            <p:nvPr/>
          </p:nvSpPr>
          <p:spPr>
            <a:xfrm>
              <a:off x="3660856" y="1453352"/>
              <a:ext cx="56506" cy="1318725"/>
            </a:xfrm>
            <a:custGeom>
              <a:avLst/>
              <a:gdLst/>
              <a:ahLst/>
              <a:cxnLst/>
              <a:rect l="l" t="t" r="r" b="b"/>
              <a:pathLst>
                <a:path w="1164" h="27165" extrusionOk="0">
                  <a:moveTo>
                    <a:pt x="191" y="0"/>
                  </a:moveTo>
                  <a:cubicBezTo>
                    <a:pt x="71" y="198"/>
                    <a:pt x="0" y="424"/>
                    <a:pt x="0" y="628"/>
                  </a:cubicBezTo>
                  <a:lnTo>
                    <a:pt x="0" y="26195"/>
                  </a:lnTo>
                  <a:cubicBezTo>
                    <a:pt x="0" y="26355"/>
                    <a:pt x="44" y="26478"/>
                    <a:pt x="123" y="26554"/>
                  </a:cubicBezTo>
                  <a:cubicBezTo>
                    <a:pt x="139" y="26571"/>
                    <a:pt x="160" y="26584"/>
                    <a:pt x="180" y="26598"/>
                  </a:cubicBezTo>
                  <a:lnTo>
                    <a:pt x="1153" y="27161"/>
                  </a:lnTo>
                  <a:lnTo>
                    <a:pt x="1156" y="27161"/>
                  </a:lnTo>
                  <a:cubicBezTo>
                    <a:pt x="1045" y="27093"/>
                    <a:pt x="976" y="26956"/>
                    <a:pt x="976" y="26762"/>
                  </a:cubicBezTo>
                  <a:lnTo>
                    <a:pt x="976" y="1191"/>
                  </a:lnTo>
                  <a:cubicBezTo>
                    <a:pt x="976" y="990"/>
                    <a:pt x="1048" y="764"/>
                    <a:pt x="1163" y="564"/>
                  </a:cubicBezTo>
                  <a:lnTo>
                    <a:pt x="191" y="0"/>
                  </a:lnTo>
                  <a:close/>
                  <a:moveTo>
                    <a:pt x="1156" y="27161"/>
                  </a:moveTo>
                  <a:cubicBezTo>
                    <a:pt x="1156" y="27161"/>
                    <a:pt x="1157" y="27161"/>
                    <a:pt x="1157" y="27161"/>
                  </a:cubicBezTo>
                  <a:lnTo>
                    <a:pt x="1157" y="27161"/>
                  </a:lnTo>
                  <a:cubicBezTo>
                    <a:pt x="1157" y="27161"/>
                    <a:pt x="1157" y="27161"/>
                    <a:pt x="1157" y="27161"/>
                  </a:cubicBezTo>
                  <a:close/>
                  <a:moveTo>
                    <a:pt x="1157" y="27161"/>
                  </a:moveTo>
                  <a:cubicBezTo>
                    <a:pt x="1158" y="27162"/>
                    <a:pt x="1161" y="27165"/>
                    <a:pt x="1163" y="27165"/>
                  </a:cubicBezTo>
                  <a:cubicBezTo>
                    <a:pt x="1161" y="27163"/>
                    <a:pt x="1159" y="27162"/>
                    <a:pt x="1157" y="271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9"/>
            <p:cNvSpPr/>
            <p:nvPr/>
          </p:nvSpPr>
          <p:spPr>
            <a:xfrm>
              <a:off x="3802796" y="1267774"/>
              <a:ext cx="473411" cy="579870"/>
            </a:xfrm>
            <a:custGeom>
              <a:avLst/>
              <a:gdLst/>
              <a:ahLst/>
              <a:cxnLst/>
              <a:rect l="l" t="t" r="r" b="b"/>
              <a:pathLst>
                <a:path w="9752" h="11945" extrusionOk="0">
                  <a:moveTo>
                    <a:pt x="9466" y="0"/>
                  </a:moveTo>
                  <a:cubicBezTo>
                    <a:pt x="9396" y="0"/>
                    <a:pt x="9316" y="24"/>
                    <a:pt x="9233" y="72"/>
                  </a:cubicBezTo>
                  <a:lnTo>
                    <a:pt x="520" y="5117"/>
                  </a:lnTo>
                  <a:cubicBezTo>
                    <a:pt x="233" y="5284"/>
                    <a:pt x="0" y="5687"/>
                    <a:pt x="0" y="6018"/>
                  </a:cubicBezTo>
                  <a:lnTo>
                    <a:pt x="0" y="11575"/>
                  </a:lnTo>
                  <a:cubicBezTo>
                    <a:pt x="0" y="11809"/>
                    <a:pt x="117" y="11944"/>
                    <a:pt x="288" y="11944"/>
                  </a:cubicBezTo>
                  <a:cubicBezTo>
                    <a:pt x="358" y="11944"/>
                    <a:pt x="436" y="11922"/>
                    <a:pt x="520" y="11874"/>
                  </a:cubicBezTo>
                  <a:lnTo>
                    <a:pt x="9233" y="6827"/>
                  </a:lnTo>
                  <a:cubicBezTo>
                    <a:pt x="9519" y="6660"/>
                    <a:pt x="9752" y="6257"/>
                    <a:pt x="9752" y="5926"/>
                  </a:cubicBezTo>
                  <a:lnTo>
                    <a:pt x="9752" y="373"/>
                  </a:lnTo>
                  <a:cubicBezTo>
                    <a:pt x="9752" y="136"/>
                    <a:pt x="9635" y="0"/>
                    <a:pt x="94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a:off x="3802796" y="1650289"/>
              <a:ext cx="473411" cy="306125"/>
            </a:xfrm>
            <a:custGeom>
              <a:avLst/>
              <a:gdLst/>
              <a:ahLst/>
              <a:cxnLst/>
              <a:rect l="l" t="t" r="r" b="b"/>
              <a:pathLst>
                <a:path w="9752" h="6306" extrusionOk="0">
                  <a:moveTo>
                    <a:pt x="9478" y="0"/>
                  </a:moveTo>
                  <a:cubicBezTo>
                    <a:pt x="9405" y="0"/>
                    <a:pt x="9321" y="25"/>
                    <a:pt x="9233" y="76"/>
                  </a:cubicBezTo>
                  <a:lnTo>
                    <a:pt x="520" y="5103"/>
                  </a:lnTo>
                  <a:cubicBezTo>
                    <a:pt x="233" y="5271"/>
                    <a:pt x="0" y="5656"/>
                    <a:pt x="0" y="5968"/>
                  </a:cubicBezTo>
                  <a:cubicBezTo>
                    <a:pt x="0" y="6182"/>
                    <a:pt x="112" y="6306"/>
                    <a:pt x="275" y="6306"/>
                  </a:cubicBezTo>
                  <a:cubicBezTo>
                    <a:pt x="348" y="6306"/>
                    <a:pt x="431" y="6281"/>
                    <a:pt x="520" y="6230"/>
                  </a:cubicBezTo>
                  <a:lnTo>
                    <a:pt x="9233" y="1200"/>
                  </a:lnTo>
                  <a:cubicBezTo>
                    <a:pt x="9519" y="1036"/>
                    <a:pt x="9752" y="650"/>
                    <a:pt x="9752" y="339"/>
                  </a:cubicBezTo>
                  <a:cubicBezTo>
                    <a:pt x="9752" y="122"/>
                    <a:pt x="9641" y="0"/>
                    <a:pt x="94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3802796" y="1759558"/>
              <a:ext cx="473411" cy="306222"/>
            </a:xfrm>
            <a:custGeom>
              <a:avLst/>
              <a:gdLst/>
              <a:ahLst/>
              <a:cxnLst/>
              <a:rect l="l" t="t" r="r" b="b"/>
              <a:pathLst>
                <a:path w="9752" h="6308" extrusionOk="0">
                  <a:moveTo>
                    <a:pt x="9476" y="0"/>
                  </a:moveTo>
                  <a:cubicBezTo>
                    <a:pt x="9404" y="0"/>
                    <a:pt x="9321" y="24"/>
                    <a:pt x="9233" y="75"/>
                  </a:cubicBezTo>
                  <a:lnTo>
                    <a:pt x="520" y="5105"/>
                  </a:lnTo>
                  <a:cubicBezTo>
                    <a:pt x="233" y="5273"/>
                    <a:pt x="0" y="5658"/>
                    <a:pt x="0" y="5969"/>
                  </a:cubicBezTo>
                  <a:cubicBezTo>
                    <a:pt x="0" y="6184"/>
                    <a:pt x="112" y="6307"/>
                    <a:pt x="275" y="6307"/>
                  </a:cubicBezTo>
                  <a:cubicBezTo>
                    <a:pt x="348" y="6307"/>
                    <a:pt x="431" y="6283"/>
                    <a:pt x="520" y="6231"/>
                  </a:cubicBezTo>
                  <a:lnTo>
                    <a:pt x="9233" y="1201"/>
                  </a:lnTo>
                  <a:cubicBezTo>
                    <a:pt x="9519" y="1037"/>
                    <a:pt x="9752" y="651"/>
                    <a:pt x="9752" y="338"/>
                  </a:cubicBezTo>
                  <a:cubicBezTo>
                    <a:pt x="9752" y="122"/>
                    <a:pt x="9640" y="0"/>
                    <a:pt x="94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3802796" y="1868925"/>
              <a:ext cx="473411" cy="306222"/>
            </a:xfrm>
            <a:custGeom>
              <a:avLst/>
              <a:gdLst/>
              <a:ahLst/>
              <a:cxnLst/>
              <a:rect l="l" t="t" r="r" b="b"/>
              <a:pathLst>
                <a:path w="9752" h="6308" extrusionOk="0">
                  <a:moveTo>
                    <a:pt x="9476" y="0"/>
                  </a:moveTo>
                  <a:cubicBezTo>
                    <a:pt x="9404" y="0"/>
                    <a:pt x="9321" y="24"/>
                    <a:pt x="9233" y="74"/>
                  </a:cubicBezTo>
                  <a:lnTo>
                    <a:pt x="520" y="5105"/>
                  </a:lnTo>
                  <a:cubicBezTo>
                    <a:pt x="233" y="5272"/>
                    <a:pt x="0" y="5657"/>
                    <a:pt x="0" y="5969"/>
                  </a:cubicBezTo>
                  <a:cubicBezTo>
                    <a:pt x="0" y="6184"/>
                    <a:pt x="112" y="6307"/>
                    <a:pt x="275" y="6307"/>
                  </a:cubicBezTo>
                  <a:cubicBezTo>
                    <a:pt x="348" y="6307"/>
                    <a:pt x="431" y="6283"/>
                    <a:pt x="520" y="6231"/>
                  </a:cubicBezTo>
                  <a:lnTo>
                    <a:pt x="9233" y="1201"/>
                  </a:lnTo>
                  <a:cubicBezTo>
                    <a:pt x="9519" y="1037"/>
                    <a:pt x="9752" y="648"/>
                    <a:pt x="9752" y="337"/>
                  </a:cubicBezTo>
                  <a:cubicBezTo>
                    <a:pt x="9752" y="122"/>
                    <a:pt x="9640" y="0"/>
                    <a:pt x="94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3802796" y="1978242"/>
              <a:ext cx="473411" cy="306222"/>
            </a:xfrm>
            <a:custGeom>
              <a:avLst/>
              <a:gdLst/>
              <a:ahLst/>
              <a:cxnLst/>
              <a:rect l="l" t="t" r="r" b="b"/>
              <a:pathLst>
                <a:path w="9752" h="6308" extrusionOk="0">
                  <a:moveTo>
                    <a:pt x="9476" y="1"/>
                  </a:moveTo>
                  <a:cubicBezTo>
                    <a:pt x="9404" y="1"/>
                    <a:pt x="9321" y="25"/>
                    <a:pt x="9233" y="75"/>
                  </a:cubicBezTo>
                  <a:lnTo>
                    <a:pt x="520" y="5105"/>
                  </a:lnTo>
                  <a:cubicBezTo>
                    <a:pt x="233" y="5273"/>
                    <a:pt x="0" y="5658"/>
                    <a:pt x="0" y="5969"/>
                  </a:cubicBezTo>
                  <a:cubicBezTo>
                    <a:pt x="0" y="6184"/>
                    <a:pt x="112" y="6308"/>
                    <a:pt x="275" y="6308"/>
                  </a:cubicBezTo>
                  <a:cubicBezTo>
                    <a:pt x="348" y="6308"/>
                    <a:pt x="431" y="6283"/>
                    <a:pt x="520" y="6231"/>
                  </a:cubicBezTo>
                  <a:lnTo>
                    <a:pt x="9233" y="1201"/>
                  </a:lnTo>
                  <a:cubicBezTo>
                    <a:pt x="9519" y="1034"/>
                    <a:pt x="9752" y="648"/>
                    <a:pt x="9752" y="338"/>
                  </a:cubicBezTo>
                  <a:cubicBezTo>
                    <a:pt x="9752" y="122"/>
                    <a:pt x="9640" y="1"/>
                    <a:pt x="94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3802796" y="2306196"/>
              <a:ext cx="94663" cy="87624"/>
            </a:xfrm>
            <a:custGeom>
              <a:avLst/>
              <a:gdLst/>
              <a:ahLst/>
              <a:cxnLst/>
              <a:rect l="l" t="t" r="r" b="b"/>
              <a:pathLst>
                <a:path w="1950" h="1805" extrusionOk="0">
                  <a:moveTo>
                    <a:pt x="1675" y="1"/>
                  </a:moveTo>
                  <a:cubicBezTo>
                    <a:pt x="1602" y="1"/>
                    <a:pt x="1519" y="25"/>
                    <a:pt x="1430" y="77"/>
                  </a:cubicBezTo>
                  <a:lnTo>
                    <a:pt x="520" y="602"/>
                  </a:lnTo>
                  <a:cubicBezTo>
                    <a:pt x="233" y="770"/>
                    <a:pt x="0" y="1155"/>
                    <a:pt x="0" y="1466"/>
                  </a:cubicBezTo>
                  <a:cubicBezTo>
                    <a:pt x="0" y="1681"/>
                    <a:pt x="112" y="1804"/>
                    <a:pt x="275" y="1804"/>
                  </a:cubicBezTo>
                  <a:cubicBezTo>
                    <a:pt x="348" y="1804"/>
                    <a:pt x="431" y="1780"/>
                    <a:pt x="520" y="1728"/>
                  </a:cubicBezTo>
                  <a:lnTo>
                    <a:pt x="1430" y="1203"/>
                  </a:lnTo>
                  <a:cubicBezTo>
                    <a:pt x="1717" y="1036"/>
                    <a:pt x="1950" y="650"/>
                    <a:pt x="1950" y="340"/>
                  </a:cubicBezTo>
                  <a:cubicBezTo>
                    <a:pt x="1950" y="124"/>
                    <a:pt x="1838" y="1"/>
                    <a:pt x="16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3961677" y="2087609"/>
              <a:ext cx="314523" cy="214666"/>
            </a:xfrm>
            <a:custGeom>
              <a:avLst/>
              <a:gdLst/>
              <a:ahLst/>
              <a:cxnLst/>
              <a:rect l="l" t="t" r="r" b="b"/>
              <a:pathLst>
                <a:path w="6479" h="4422" extrusionOk="0">
                  <a:moveTo>
                    <a:pt x="6203" y="0"/>
                  </a:moveTo>
                  <a:cubicBezTo>
                    <a:pt x="6131" y="0"/>
                    <a:pt x="6048" y="24"/>
                    <a:pt x="5960" y="75"/>
                  </a:cubicBezTo>
                  <a:lnTo>
                    <a:pt x="520" y="3221"/>
                  </a:lnTo>
                  <a:cubicBezTo>
                    <a:pt x="233" y="3389"/>
                    <a:pt x="0" y="3774"/>
                    <a:pt x="0" y="4085"/>
                  </a:cubicBezTo>
                  <a:cubicBezTo>
                    <a:pt x="0" y="4300"/>
                    <a:pt x="112" y="4421"/>
                    <a:pt x="276" y="4421"/>
                  </a:cubicBezTo>
                  <a:cubicBezTo>
                    <a:pt x="349" y="4421"/>
                    <a:pt x="432" y="4397"/>
                    <a:pt x="520" y="4347"/>
                  </a:cubicBezTo>
                  <a:lnTo>
                    <a:pt x="5960" y="1201"/>
                  </a:lnTo>
                  <a:cubicBezTo>
                    <a:pt x="6246" y="1037"/>
                    <a:pt x="6479" y="648"/>
                    <a:pt x="6479" y="337"/>
                  </a:cubicBezTo>
                  <a:cubicBezTo>
                    <a:pt x="6479" y="122"/>
                    <a:pt x="6367" y="0"/>
                    <a:pt x="6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3802796" y="2415562"/>
              <a:ext cx="94663" cy="87478"/>
            </a:xfrm>
            <a:custGeom>
              <a:avLst/>
              <a:gdLst/>
              <a:ahLst/>
              <a:cxnLst/>
              <a:rect l="l" t="t" r="r" b="b"/>
              <a:pathLst>
                <a:path w="1950" h="1802" extrusionOk="0">
                  <a:moveTo>
                    <a:pt x="1675" y="0"/>
                  </a:moveTo>
                  <a:cubicBezTo>
                    <a:pt x="1602" y="0"/>
                    <a:pt x="1519" y="25"/>
                    <a:pt x="1430" y="76"/>
                  </a:cubicBezTo>
                  <a:lnTo>
                    <a:pt x="520" y="601"/>
                  </a:lnTo>
                  <a:cubicBezTo>
                    <a:pt x="233" y="769"/>
                    <a:pt x="0" y="1154"/>
                    <a:pt x="0" y="1465"/>
                  </a:cubicBezTo>
                  <a:cubicBezTo>
                    <a:pt x="0" y="1680"/>
                    <a:pt x="112" y="1802"/>
                    <a:pt x="276" y="1802"/>
                  </a:cubicBezTo>
                  <a:cubicBezTo>
                    <a:pt x="348" y="1802"/>
                    <a:pt x="431" y="1778"/>
                    <a:pt x="520" y="1728"/>
                  </a:cubicBezTo>
                  <a:lnTo>
                    <a:pt x="1430" y="1203"/>
                  </a:lnTo>
                  <a:cubicBezTo>
                    <a:pt x="1717" y="1035"/>
                    <a:pt x="1950" y="650"/>
                    <a:pt x="1950" y="339"/>
                  </a:cubicBezTo>
                  <a:cubicBezTo>
                    <a:pt x="1950" y="124"/>
                    <a:pt x="1838" y="0"/>
                    <a:pt x="16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3961677" y="2196878"/>
              <a:ext cx="314523" cy="214715"/>
            </a:xfrm>
            <a:custGeom>
              <a:avLst/>
              <a:gdLst/>
              <a:ahLst/>
              <a:cxnLst/>
              <a:rect l="l" t="t" r="r" b="b"/>
              <a:pathLst>
                <a:path w="6479" h="4423" extrusionOk="0">
                  <a:moveTo>
                    <a:pt x="6204" y="0"/>
                  </a:moveTo>
                  <a:cubicBezTo>
                    <a:pt x="6131" y="0"/>
                    <a:pt x="6048" y="25"/>
                    <a:pt x="5960" y="76"/>
                  </a:cubicBezTo>
                  <a:lnTo>
                    <a:pt x="520" y="3222"/>
                  </a:lnTo>
                  <a:cubicBezTo>
                    <a:pt x="233" y="3386"/>
                    <a:pt x="0" y="3775"/>
                    <a:pt x="0" y="4086"/>
                  </a:cubicBezTo>
                  <a:cubicBezTo>
                    <a:pt x="0" y="4301"/>
                    <a:pt x="112" y="4423"/>
                    <a:pt x="276" y="4423"/>
                  </a:cubicBezTo>
                  <a:cubicBezTo>
                    <a:pt x="349" y="4423"/>
                    <a:pt x="432" y="4399"/>
                    <a:pt x="520" y="4349"/>
                  </a:cubicBezTo>
                  <a:lnTo>
                    <a:pt x="5960" y="1202"/>
                  </a:lnTo>
                  <a:cubicBezTo>
                    <a:pt x="6246" y="1035"/>
                    <a:pt x="6479" y="649"/>
                    <a:pt x="6479" y="339"/>
                  </a:cubicBezTo>
                  <a:cubicBezTo>
                    <a:pt x="6479" y="124"/>
                    <a:pt x="6367" y="0"/>
                    <a:pt x="62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3802796" y="2524928"/>
              <a:ext cx="94663" cy="87478"/>
            </a:xfrm>
            <a:custGeom>
              <a:avLst/>
              <a:gdLst/>
              <a:ahLst/>
              <a:cxnLst/>
              <a:rect l="l" t="t" r="r" b="b"/>
              <a:pathLst>
                <a:path w="1950" h="1802" extrusionOk="0">
                  <a:moveTo>
                    <a:pt x="1675" y="0"/>
                  </a:moveTo>
                  <a:cubicBezTo>
                    <a:pt x="1602" y="0"/>
                    <a:pt x="1519" y="24"/>
                    <a:pt x="1430" y="76"/>
                  </a:cubicBezTo>
                  <a:lnTo>
                    <a:pt x="520" y="601"/>
                  </a:lnTo>
                  <a:cubicBezTo>
                    <a:pt x="233" y="765"/>
                    <a:pt x="0" y="1154"/>
                    <a:pt x="0" y="1465"/>
                  </a:cubicBezTo>
                  <a:cubicBezTo>
                    <a:pt x="0" y="1680"/>
                    <a:pt x="112" y="1801"/>
                    <a:pt x="276" y="1801"/>
                  </a:cubicBezTo>
                  <a:cubicBezTo>
                    <a:pt x="348" y="1801"/>
                    <a:pt x="431" y="1778"/>
                    <a:pt x="520" y="1727"/>
                  </a:cubicBezTo>
                  <a:lnTo>
                    <a:pt x="1430" y="1202"/>
                  </a:lnTo>
                  <a:cubicBezTo>
                    <a:pt x="1717" y="1035"/>
                    <a:pt x="1950" y="649"/>
                    <a:pt x="1950" y="339"/>
                  </a:cubicBezTo>
                  <a:cubicBezTo>
                    <a:pt x="1950" y="123"/>
                    <a:pt x="1838" y="0"/>
                    <a:pt x="16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3961677" y="2306196"/>
              <a:ext cx="314523" cy="214763"/>
            </a:xfrm>
            <a:custGeom>
              <a:avLst/>
              <a:gdLst/>
              <a:ahLst/>
              <a:cxnLst/>
              <a:rect l="l" t="t" r="r" b="b"/>
              <a:pathLst>
                <a:path w="6479" h="4424" extrusionOk="0">
                  <a:moveTo>
                    <a:pt x="6204" y="1"/>
                  </a:moveTo>
                  <a:cubicBezTo>
                    <a:pt x="6131" y="1"/>
                    <a:pt x="6048" y="25"/>
                    <a:pt x="5960" y="77"/>
                  </a:cubicBezTo>
                  <a:lnTo>
                    <a:pt x="520" y="3223"/>
                  </a:lnTo>
                  <a:cubicBezTo>
                    <a:pt x="233" y="3387"/>
                    <a:pt x="0" y="3776"/>
                    <a:pt x="0" y="4087"/>
                  </a:cubicBezTo>
                  <a:cubicBezTo>
                    <a:pt x="0" y="4302"/>
                    <a:pt x="112" y="4424"/>
                    <a:pt x="276" y="4424"/>
                  </a:cubicBezTo>
                  <a:cubicBezTo>
                    <a:pt x="349" y="4424"/>
                    <a:pt x="432" y="4400"/>
                    <a:pt x="520" y="4349"/>
                  </a:cubicBezTo>
                  <a:lnTo>
                    <a:pt x="5960" y="1203"/>
                  </a:lnTo>
                  <a:cubicBezTo>
                    <a:pt x="6246" y="1036"/>
                    <a:pt x="6479" y="650"/>
                    <a:pt x="6479" y="340"/>
                  </a:cubicBezTo>
                  <a:cubicBezTo>
                    <a:pt x="6479" y="124"/>
                    <a:pt x="6367" y="1"/>
                    <a:pt x="62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4654678" y="580995"/>
              <a:ext cx="323504" cy="417147"/>
            </a:xfrm>
            <a:custGeom>
              <a:avLst/>
              <a:gdLst/>
              <a:ahLst/>
              <a:cxnLst/>
              <a:rect l="l" t="t" r="r" b="b"/>
              <a:pathLst>
                <a:path w="6664" h="8593" extrusionOk="0">
                  <a:moveTo>
                    <a:pt x="4555" y="0"/>
                  </a:moveTo>
                  <a:cubicBezTo>
                    <a:pt x="4132" y="0"/>
                    <a:pt x="3655" y="137"/>
                    <a:pt x="3151" y="428"/>
                  </a:cubicBezTo>
                  <a:cubicBezTo>
                    <a:pt x="1411" y="1436"/>
                    <a:pt x="1" y="3879"/>
                    <a:pt x="1" y="5886"/>
                  </a:cubicBezTo>
                  <a:cubicBezTo>
                    <a:pt x="1" y="6889"/>
                    <a:pt x="353" y="7595"/>
                    <a:pt x="919" y="7923"/>
                  </a:cubicBezTo>
                  <a:lnTo>
                    <a:pt x="919" y="7927"/>
                  </a:lnTo>
                  <a:lnTo>
                    <a:pt x="922" y="7927"/>
                  </a:lnTo>
                  <a:lnTo>
                    <a:pt x="2090" y="8592"/>
                  </a:lnTo>
                  <a:lnTo>
                    <a:pt x="2370" y="8128"/>
                  </a:lnTo>
                  <a:cubicBezTo>
                    <a:pt x="2656" y="8060"/>
                    <a:pt x="2957" y="7958"/>
                    <a:pt x="3274" y="7776"/>
                  </a:cubicBezTo>
                  <a:cubicBezTo>
                    <a:pt x="5011" y="6770"/>
                    <a:pt x="6424" y="4326"/>
                    <a:pt x="6424" y="2320"/>
                  </a:cubicBezTo>
                  <a:cubicBezTo>
                    <a:pt x="6424" y="2019"/>
                    <a:pt x="6383" y="1756"/>
                    <a:pt x="6325" y="1514"/>
                  </a:cubicBezTo>
                  <a:lnTo>
                    <a:pt x="6664" y="951"/>
                  </a:lnTo>
                  <a:lnTo>
                    <a:pt x="5380" y="210"/>
                  </a:lnTo>
                  <a:lnTo>
                    <a:pt x="5366" y="203"/>
                  </a:lnTo>
                  <a:cubicBezTo>
                    <a:pt x="5129" y="70"/>
                    <a:pt x="4856" y="0"/>
                    <a:pt x="4555"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4654678" y="705992"/>
              <a:ext cx="272823" cy="292144"/>
            </a:xfrm>
            <a:custGeom>
              <a:avLst/>
              <a:gdLst/>
              <a:ahLst/>
              <a:cxnLst/>
              <a:rect l="l" t="t" r="r" b="b"/>
              <a:pathLst>
                <a:path w="5620" h="6018" extrusionOk="0">
                  <a:moveTo>
                    <a:pt x="1049" y="0"/>
                  </a:moveTo>
                  <a:cubicBezTo>
                    <a:pt x="404" y="1035"/>
                    <a:pt x="1" y="2235"/>
                    <a:pt x="1" y="3311"/>
                  </a:cubicBezTo>
                  <a:cubicBezTo>
                    <a:pt x="1" y="4314"/>
                    <a:pt x="353" y="5020"/>
                    <a:pt x="919" y="5348"/>
                  </a:cubicBezTo>
                  <a:lnTo>
                    <a:pt x="919" y="5352"/>
                  </a:lnTo>
                  <a:lnTo>
                    <a:pt x="922" y="5352"/>
                  </a:lnTo>
                  <a:lnTo>
                    <a:pt x="2090" y="6017"/>
                  </a:lnTo>
                  <a:lnTo>
                    <a:pt x="2370" y="5553"/>
                  </a:lnTo>
                  <a:cubicBezTo>
                    <a:pt x="2656" y="5485"/>
                    <a:pt x="2957" y="5383"/>
                    <a:pt x="3274" y="5198"/>
                  </a:cubicBezTo>
                  <a:cubicBezTo>
                    <a:pt x="4206" y="4663"/>
                    <a:pt x="5043" y="3710"/>
                    <a:pt x="5619" y="2638"/>
                  </a:cubicBezTo>
                  <a:lnTo>
                    <a:pt x="10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4705600" y="580995"/>
              <a:ext cx="272580" cy="253114"/>
            </a:xfrm>
            <a:custGeom>
              <a:avLst/>
              <a:gdLst/>
              <a:ahLst/>
              <a:cxnLst/>
              <a:rect l="l" t="t" r="r" b="b"/>
              <a:pathLst>
                <a:path w="5615" h="5214" extrusionOk="0">
                  <a:moveTo>
                    <a:pt x="3506" y="0"/>
                  </a:moveTo>
                  <a:cubicBezTo>
                    <a:pt x="3083" y="0"/>
                    <a:pt x="2606" y="137"/>
                    <a:pt x="2102" y="428"/>
                  </a:cubicBezTo>
                  <a:cubicBezTo>
                    <a:pt x="1294" y="896"/>
                    <a:pt x="557" y="1674"/>
                    <a:pt x="0" y="2575"/>
                  </a:cubicBezTo>
                  <a:lnTo>
                    <a:pt x="4570" y="5213"/>
                  </a:lnTo>
                  <a:cubicBezTo>
                    <a:pt x="5071" y="4278"/>
                    <a:pt x="5375" y="3251"/>
                    <a:pt x="5375" y="2320"/>
                  </a:cubicBezTo>
                  <a:cubicBezTo>
                    <a:pt x="5375" y="2019"/>
                    <a:pt x="5334" y="1756"/>
                    <a:pt x="5276" y="1514"/>
                  </a:cubicBezTo>
                  <a:lnTo>
                    <a:pt x="5615" y="951"/>
                  </a:lnTo>
                  <a:lnTo>
                    <a:pt x="4331" y="210"/>
                  </a:lnTo>
                  <a:lnTo>
                    <a:pt x="4317" y="203"/>
                  </a:lnTo>
                  <a:cubicBezTo>
                    <a:pt x="4080" y="70"/>
                    <a:pt x="3807" y="0"/>
                    <a:pt x="35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4713852" y="614878"/>
              <a:ext cx="305931" cy="395011"/>
            </a:xfrm>
            <a:custGeom>
              <a:avLst/>
              <a:gdLst/>
              <a:ahLst/>
              <a:cxnLst/>
              <a:rect l="l" t="t" r="r" b="b"/>
              <a:pathLst>
                <a:path w="6302" h="8137" extrusionOk="0">
                  <a:moveTo>
                    <a:pt x="4559" y="0"/>
                  </a:moveTo>
                  <a:cubicBezTo>
                    <a:pt x="4135" y="0"/>
                    <a:pt x="3657" y="139"/>
                    <a:pt x="3151" y="431"/>
                  </a:cubicBezTo>
                  <a:cubicBezTo>
                    <a:pt x="1410" y="1434"/>
                    <a:pt x="1" y="3877"/>
                    <a:pt x="1" y="5887"/>
                  </a:cubicBezTo>
                  <a:cubicBezTo>
                    <a:pt x="1" y="7313"/>
                    <a:pt x="710" y="8137"/>
                    <a:pt x="1744" y="8137"/>
                  </a:cubicBezTo>
                  <a:cubicBezTo>
                    <a:pt x="2167" y="8137"/>
                    <a:pt x="2645" y="7998"/>
                    <a:pt x="3151" y="7707"/>
                  </a:cubicBezTo>
                  <a:cubicBezTo>
                    <a:pt x="4892" y="6703"/>
                    <a:pt x="6301" y="4260"/>
                    <a:pt x="6301" y="2249"/>
                  </a:cubicBezTo>
                  <a:cubicBezTo>
                    <a:pt x="6301" y="823"/>
                    <a:pt x="5592" y="0"/>
                    <a:pt x="4559"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4819239" y="694002"/>
              <a:ext cx="95148" cy="236754"/>
            </a:xfrm>
            <a:custGeom>
              <a:avLst/>
              <a:gdLst/>
              <a:ahLst/>
              <a:cxnLst/>
              <a:rect l="l" t="t" r="r" b="b"/>
              <a:pathLst>
                <a:path w="1960" h="4877" extrusionOk="0">
                  <a:moveTo>
                    <a:pt x="1150" y="1"/>
                  </a:moveTo>
                  <a:cubicBezTo>
                    <a:pt x="1140" y="1"/>
                    <a:pt x="1129" y="4"/>
                    <a:pt x="1116" y="12"/>
                  </a:cubicBezTo>
                  <a:lnTo>
                    <a:pt x="843" y="168"/>
                  </a:lnTo>
                  <a:cubicBezTo>
                    <a:pt x="819" y="182"/>
                    <a:pt x="796" y="209"/>
                    <a:pt x="779" y="247"/>
                  </a:cubicBezTo>
                  <a:cubicBezTo>
                    <a:pt x="761" y="285"/>
                    <a:pt x="752" y="326"/>
                    <a:pt x="752" y="363"/>
                  </a:cubicBezTo>
                  <a:lnTo>
                    <a:pt x="752" y="718"/>
                  </a:lnTo>
                  <a:cubicBezTo>
                    <a:pt x="652" y="803"/>
                    <a:pt x="560" y="899"/>
                    <a:pt x="478" y="1008"/>
                  </a:cubicBezTo>
                  <a:cubicBezTo>
                    <a:pt x="393" y="1118"/>
                    <a:pt x="321" y="1237"/>
                    <a:pt x="260" y="1364"/>
                  </a:cubicBezTo>
                  <a:cubicBezTo>
                    <a:pt x="202" y="1490"/>
                    <a:pt x="154" y="1619"/>
                    <a:pt x="120" y="1756"/>
                  </a:cubicBezTo>
                  <a:cubicBezTo>
                    <a:pt x="86" y="1889"/>
                    <a:pt x="68" y="2025"/>
                    <a:pt x="68" y="2159"/>
                  </a:cubicBezTo>
                  <a:cubicBezTo>
                    <a:pt x="68" y="2315"/>
                    <a:pt x="82" y="2446"/>
                    <a:pt x="109" y="2541"/>
                  </a:cubicBezTo>
                  <a:cubicBezTo>
                    <a:pt x="137" y="2640"/>
                    <a:pt x="178" y="2715"/>
                    <a:pt x="235" y="2766"/>
                  </a:cubicBezTo>
                  <a:cubicBezTo>
                    <a:pt x="290" y="2817"/>
                    <a:pt x="358" y="2848"/>
                    <a:pt x="444" y="2855"/>
                  </a:cubicBezTo>
                  <a:cubicBezTo>
                    <a:pt x="466" y="2858"/>
                    <a:pt x="489" y="2859"/>
                    <a:pt x="513" y="2859"/>
                  </a:cubicBezTo>
                  <a:cubicBezTo>
                    <a:pt x="582" y="2859"/>
                    <a:pt x="658" y="2849"/>
                    <a:pt x="741" y="2831"/>
                  </a:cubicBezTo>
                  <a:cubicBezTo>
                    <a:pt x="864" y="2810"/>
                    <a:pt x="977" y="2786"/>
                    <a:pt x="1069" y="2763"/>
                  </a:cubicBezTo>
                  <a:cubicBezTo>
                    <a:pt x="1164" y="2739"/>
                    <a:pt x="1246" y="2725"/>
                    <a:pt x="1308" y="2725"/>
                  </a:cubicBezTo>
                  <a:cubicBezTo>
                    <a:pt x="1314" y="2725"/>
                    <a:pt x="1320" y="2724"/>
                    <a:pt x="1326" y="2724"/>
                  </a:cubicBezTo>
                  <a:cubicBezTo>
                    <a:pt x="1381" y="2724"/>
                    <a:pt x="1423" y="2738"/>
                    <a:pt x="1454" y="2766"/>
                  </a:cubicBezTo>
                  <a:cubicBezTo>
                    <a:pt x="1485" y="2797"/>
                    <a:pt x="1502" y="2851"/>
                    <a:pt x="1502" y="2926"/>
                  </a:cubicBezTo>
                  <a:cubicBezTo>
                    <a:pt x="1502" y="3005"/>
                    <a:pt x="1485" y="3084"/>
                    <a:pt x="1458" y="3152"/>
                  </a:cubicBezTo>
                  <a:cubicBezTo>
                    <a:pt x="1427" y="3224"/>
                    <a:pt x="1390" y="3292"/>
                    <a:pt x="1341" y="3356"/>
                  </a:cubicBezTo>
                  <a:cubicBezTo>
                    <a:pt x="1294" y="3418"/>
                    <a:pt x="1239" y="3476"/>
                    <a:pt x="1174" y="3531"/>
                  </a:cubicBezTo>
                  <a:cubicBezTo>
                    <a:pt x="1113" y="3582"/>
                    <a:pt x="1045" y="3626"/>
                    <a:pt x="980" y="3667"/>
                  </a:cubicBezTo>
                  <a:cubicBezTo>
                    <a:pt x="891" y="3715"/>
                    <a:pt x="819" y="3746"/>
                    <a:pt x="761" y="3756"/>
                  </a:cubicBezTo>
                  <a:cubicBezTo>
                    <a:pt x="736" y="3761"/>
                    <a:pt x="712" y="3763"/>
                    <a:pt x="690" y="3763"/>
                  </a:cubicBezTo>
                  <a:cubicBezTo>
                    <a:pt x="663" y="3763"/>
                    <a:pt x="638" y="3760"/>
                    <a:pt x="618" y="3752"/>
                  </a:cubicBezTo>
                  <a:cubicBezTo>
                    <a:pt x="580" y="3742"/>
                    <a:pt x="550" y="3719"/>
                    <a:pt x="526" y="3687"/>
                  </a:cubicBezTo>
                  <a:cubicBezTo>
                    <a:pt x="506" y="3654"/>
                    <a:pt x="485" y="3619"/>
                    <a:pt x="471" y="3585"/>
                  </a:cubicBezTo>
                  <a:cubicBezTo>
                    <a:pt x="457" y="3551"/>
                    <a:pt x="440" y="3527"/>
                    <a:pt x="420" y="3520"/>
                  </a:cubicBezTo>
                  <a:cubicBezTo>
                    <a:pt x="414" y="3517"/>
                    <a:pt x="407" y="3516"/>
                    <a:pt x="399" y="3516"/>
                  </a:cubicBezTo>
                  <a:cubicBezTo>
                    <a:pt x="381" y="3516"/>
                    <a:pt x="358" y="3524"/>
                    <a:pt x="331" y="3541"/>
                  </a:cubicBezTo>
                  <a:lnTo>
                    <a:pt x="92" y="3678"/>
                  </a:lnTo>
                  <a:cubicBezTo>
                    <a:pt x="68" y="3691"/>
                    <a:pt x="48" y="3715"/>
                    <a:pt x="27" y="3752"/>
                  </a:cubicBezTo>
                  <a:cubicBezTo>
                    <a:pt x="7" y="3790"/>
                    <a:pt x="0" y="3831"/>
                    <a:pt x="0" y="3868"/>
                  </a:cubicBezTo>
                  <a:cubicBezTo>
                    <a:pt x="7" y="3998"/>
                    <a:pt x="27" y="4108"/>
                    <a:pt x="68" y="4193"/>
                  </a:cubicBezTo>
                  <a:cubicBezTo>
                    <a:pt x="109" y="4281"/>
                    <a:pt x="164" y="4346"/>
                    <a:pt x="232" y="4391"/>
                  </a:cubicBezTo>
                  <a:cubicBezTo>
                    <a:pt x="297" y="4435"/>
                    <a:pt x="376" y="4459"/>
                    <a:pt x="465" y="4466"/>
                  </a:cubicBezTo>
                  <a:cubicBezTo>
                    <a:pt x="480" y="4467"/>
                    <a:pt x="496" y="4467"/>
                    <a:pt x="512" y="4467"/>
                  </a:cubicBezTo>
                  <a:cubicBezTo>
                    <a:pt x="587" y="4467"/>
                    <a:pt x="667" y="4453"/>
                    <a:pt x="752" y="4425"/>
                  </a:cubicBezTo>
                  <a:lnTo>
                    <a:pt x="752" y="4780"/>
                  </a:lnTo>
                  <a:cubicBezTo>
                    <a:pt x="752" y="4817"/>
                    <a:pt x="761" y="4845"/>
                    <a:pt x="779" y="4862"/>
                  </a:cubicBezTo>
                  <a:cubicBezTo>
                    <a:pt x="788" y="4871"/>
                    <a:pt x="800" y="4876"/>
                    <a:pt x="812" y="4876"/>
                  </a:cubicBezTo>
                  <a:cubicBezTo>
                    <a:pt x="822" y="4876"/>
                    <a:pt x="833" y="4873"/>
                    <a:pt x="843" y="4865"/>
                  </a:cubicBezTo>
                  <a:lnTo>
                    <a:pt x="1116" y="4708"/>
                  </a:lnTo>
                  <a:cubicBezTo>
                    <a:pt x="1144" y="4694"/>
                    <a:pt x="1164" y="4667"/>
                    <a:pt x="1182" y="4629"/>
                  </a:cubicBezTo>
                  <a:cubicBezTo>
                    <a:pt x="1198" y="4592"/>
                    <a:pt x="1209" y="4551"/>
                    <a:pt x="1209" y="4514"/>
                  </a:cubicBezTo>
                  <a:lnTo>
                    <a:pt x="1209" y="4158"/>
                  </a:lnTo>
                  <a:cubicBezTo>
                    <a:pt x="1325" y="4067"/>
                    <a:pt x="1431" y="3964"/>
                    <a:pt x="1522" y="3848"/>
                  </a:cubicBezTo>
                  <a:cubicBezTo>
                    <a:pt x="1618" y="3732"/>
                    <a:pt x="1697" y="3605"/>
                    <a:pt x="1758" y="3476"/>
                  </a:cubicBezTo>
                  <a:cubicBezTo>
                    <a:pt x="1823" y="3347"/>
                    <a:pt x="1874" y="3210"/>
                    <a:pt x="1908" y="3073"/>
                  </a:cubicBezTo>
                  <a:cubicBezTo>
                    <a:pt x="1943" y="2933"/>
                    <a:pt x="1960" y="2797"/>
                    <a:pt x="1960" y="2663"/>
                  </a:cubicBezTo>
                  <a:cubicBezTo>
                    <a:pt x="1960" y="2520"/>
                    <a:pt x="1946" y="2401"/>
                    <a:pt x="1919" y="2306"/>
                  </a:cubicBezTo>
                  <a:cubicBezTo>
                    <a:pt x="1894" y="2206"/>
                    <a:pt x="1850" y="2134"/>
                    <a:pt x="1789" y="2084"/>
                  </a:cubicBezTo>
                  <a:cubicBezTo>
                    <a:pt x="1730" y="2032"/>
                    <a:pt x="1653" y="2005"/>
                    <a:pt x="1560" y="1998"/>
                  </a:cubicBezTo>
                  <a:cubicBezTo>
                    <a:pt x="1543" y="1997"/>
                    <a:pt x="1526" y="1996"/>
                    <a:pt x="1508" y="1996"/>
                  </a:cubicBezTo>
                  <a:cubicBezTo>
                    <a:pt x="1424" y="1996"/>
                    <a:pt x="1328" y="2010"/>
                    <a:pt x="1215" y="2036"/>
                  </a:cubicBezTo>
                  <a:cubicBezTo>
                    <a:pt x="1092" y="2066"/>
                    <a:pt x="987" y="2090"/>
                    <a:pt x="898" y="2111"/>
                  </a:cubicBezTo>
                  <a:cubicBezTo>
                    <a:pt x="827" y="2125"/>
                    <a:pt x="765" y="2132"/>
                    <a:pt x="715" y="2132"/>
                  </a:cubicBezTo>
                  <a:cubicBezTo>
                    <a:pt x="705" y="2132"/>
                    <a:pt x="695" y="2132"/>
                    <a:pt x="686" y="2131"/>
                  </a:cubicBezTo>
                  <a:cubicBezTo>
                    <a:pt x="629" y="2128"/>
                    <a:pt x="591" y="2107"/>
                    <a:pt x="563" y="2070"/>
                  </a:cubicBezTo>
                  <a:cubicBezTo>
                    <a:pt x="539" y="2036"/>
                    <a:pt x="526" y="1978"/>
                    <a:pt x="526" y="1896"/>
                  </a:cubicBezTo>
                  <a:cubicBezTo>
                    <a:pt x="526" y="1831"/>
                    <a:pt x="539" y="1766"/>
                    <a:pt x="560" y="1698"/>
                  </a:cubicBezTo>
                  <a:cubicBezTo>
                    <a:pt x="584" y="1633"/>
                    <a:pt x="615" y="1572"/>
                    <a:pt x="656" y="1513"/>
                  </a:cubicBezTo>
                  <a:cubicBezTo>
                    <a:pt x="693" y="1452"/>
                    <a:pt x="741" y="1397"/>
                    <a:pt x="792" y="1350"/>
                  </a:cubicBezTo>
                  <a:cubicBezTo>
                    <a:pt x="847" y="1299"/>
                    <a:pt x="901" y="1258"/>
                    <a:pt x="963" y="1223"/>
                  </a:cubicBezTo>
                  <a:cubicBezTo>
                    <a:pt x="1065" y="1163"/>
                    <a:pt x="1148" y="1133"/>
                    <a:pt x="1213" y="1133"/>
                  </a:cubicBezTo>
                  <a:cubicBezTo>
                    <a:pt x="1233" y="1133"/>
                    <a:pt x="1251" y="1136"/>
                    <a:pt x="1267" y="1142"/>
                  </a:cubicBezTo>
                  <a:cubicBezTo>
                    <a:pt x="1338" y="1165"/>
                    <a:pt x="1390" y="1213"/>
                    <a:pt x="1423" y="1282"/>
                  </a:cubicBezTo>
                  <a:cubicBezTo>
                    <a:pt x="1437" y="1309"/>
                    <a:pt x="1454" y="1329"/>
                    <a:pt x="1475" y="1343"/>
                  </a:cubicBezTo>
                  <a:cubicBezTo>
                    <a:pt x="1481" y="1346"/>
                    <a:pt x="1488" y="1348"/>
                    <a:pt x="1496" y="1348"/>
                  </a:cubicBezTo>
                  <a:cubicBezTo>
                    <a:pt x="1513" y="1348"/>
                    <a:pt x="1534" y="1340"/>
                    <a:pt x="1560" y="1326"/>
                  </a:cubicBezTo>
                  <a:lnTo>
                    <a:pt x="1799" y="1189"/>
                  </a:lnTo>
                  <a:cubicBezTo>
                    <a:pt x="1823" y="1176"/>
                    <a:pt x="1847" y="1148"/>
                    <a:pt x="1864" y="1110"/>
                  </a:cubicBezTo>
                  <a:cubicBezTo>
                    <a:pt x="1884" y="1074"/>
                    <a:pt x="1891" y="1036"/>
                    <a:pt x="1891" y="995"/>
                  </a:cubicBezTo>
                  <a:cubicBezTo>
                    <a:pt x="1884" y="913"/>
                    <a:pt x="1867" y="834"/>
                    <a:pt x="1840" y="756"/>
                  </a:cubicBezTo>
                  <a:cubicBezTo>
                    <a:pt x="1809" y="677"/>
                    <a:pt x="1768" y="609"/>
                    <a:pt x="1710" y="554"/>
                  </a:cubicBezTo>
                  <a:cubicBezTo>
                    <a:pt x="1653" y="500"/>
                    <a:pt x="1584" y="466"/>
                    <a:pt x="1502" y="445"/>
                  </a:cubicBezTo>
                  <a:cubicBezTo>
                    <a:pt x="1470" y="438"/>
                    <a:pt x="1436" y="434"/>
                    <a:pt x="1401" y="434"/>
                  </a:cubicBezTo>
                  <a:cubicBezTo>
                    <a:pt x="1342" y="434"/>
                    <a:pt x="1279" y="444"/>
                    <a:pt x="1209" y="466"/>
                  </a:cubicBezTo>
                  <a:lnTo>
                    <a:pt x="1209" y="97"/>
                  </a:lnTo>
                  <a:cubicBezTo>
                    <a:pt x="1209" y="60"/>
                    <a:pt x="1198" y="32"/>
                    <a:pt x="1182" y="15"/>
                  </a:cubicBezTo>
                  <a:cubicBezTo>
                    <a:pt x="1172" y="6"/>
                    <a:pt x="1162" y="1"/>
                    <a:pt x="11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a:off x="4654678" y="1721501"/>
              <a:ext cx="323504" cy="417147"/>
            </a:xfrm>
            <a:custGeom>
              <a:avLst/>
              <a:gdLst/>
              <a:ahLst/>
              <a:cxnLst/>
              <a:rect l="l" t="t" r="r" b="b"/>
              <a:pathLst>
                <a:path w="6664" h="8593" extrusionOk="0">
                  <a:moveTo>
                    <a:pt x="4554" y="0"/>
                  </a:moveTo>
                  <a:cubicBezTo>
                    <a:pt x="4132" y="0"/>
                    <a:pt x="3655" y="137"/>
                    <a:pt x="3151" y="429"/>
                  </a:cubicBezTo>
                  <a:cubicBezTo>
                    <a:pt x="1411" y="1432"/>
                    <a:pt x="1" y="3876"/>
                    <a:pt x="1" y="5886"/>
                  </a:cubicBezTo>
                  <a:cubicBezTo>
                    <a:pt x="1" y="6889"/>
                    <a:pt x="353" y="7593"/>
                    <a:pt x="919" y="7924"/>
                  </a:cubicBezTo>
                  <a:lnTo>
                    <a:pt x="922" y="7927"/>
                  </a:lnTo>
                  <a:lnTo>
                    <a:pt x="2090" y="8592"/>
                  </a:lnTo>
                  <a:lnTo>
                    <a:pt x="2370" y="8125"/>
                  </a:lnTo>
                  <a:cubicBezTo>
                    <a:pt x="2656" y="8060"/>
                    <a:pt x="2957" y="7957"/>
                    <a:pt x="3274" y="7773"/>
                  </a:cubicBezTo>
                  <a:cubicBezTo>
                    <a:pt x="5011" y="6770"/>
                    <a:pt x="6424" y="4326"/>
                    <a:pt x="6424" y="2316"/>
                  </a:cubicBezTo>
                  <a:cubicBezTo>
                    <a:pt x="6424" y="2019"/>
                    <a:pt x="6383" y="1757"/>
                    <a:pt x="6325" y="1511"/>
                  </a:cubicBezTo>
                  <a:lnTo>
                    <a:pt x="6664" y="947"/>
                  </a:lnTo>
                  <a:lnTo>
                    <a:pt x="5380" y="207"/>
                  </a:lnTo>
                  <a:lnTo>
                    <a:pt x="5366" y="200"/>
                  </a:lnTo>
                  <a:lnTo>
                    <a:pt x="5366" y="203"/>
                  </a:lnTo>
                  <a:cubicBezTo>
                    <a:pt x="5129" y="70"/>
                    <a:pt x="4855" y="0"/>
                    <a:pt x="4554"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4654678" y="1846304"/>
              <a:ext cx="272823" cy="292338"/>
            </a:xfrm>
            <a:custGeom>
              <a:avLst/>
              <a:gdLst/>
              <a:ahLst/>
              <a:cxnLst/>
              <a:rect l="l" t="t" r="r" b="b"/>
              <a:pathLst>
                <a:path w="5620" h="6022" extrusionOk="0">
                  <a:moveTo>
                    <a:pt x="1049" y="1"/>
                  </a:moveTo>
                  <a:cubicBezTo>
                    <a:pt x="404" y="1038"/>
                    <a:pt x="1" y="2240"/>
                    <a:pt x="1" y="3315"/>
                  </a:cubicBezTo>
                  <a:cubicBezTo>
                    <a:pt x="1" y="4318"/>
                    <a:pt x="353" y="5022"/>
                    <a:pt x="919" y="5353"/>
                  </a:cubicBezTo>
                  <a:lnTo>
                    <a:pt x="922" y="5356"/>
                  </a:lnTo>
                  <a:lnTo>
                    <a:pt x="2090" y="6021"/>
                  </a:lnTo>
                  <a:lnTo>
                    <a:pt x="2370" y="5554"/>
                  </a:lnTo>
                  <a:cubicBezTo>
                    <a:pt x="2656" y="5489"/>
                    <a:pt x="2957" y="5386"/>
                    <a:pt x="3274" y="5202"/>
                  </a:cubicBezTo>
                  <a:cubicBezTo>
                    <a:pt x="4206" y="4666"/>
                    <a:pt x="5043" y="3714"/>
                    <a:pt x="5619" y="2639"/>
                  </a:cubicBezTo>
                  <a:lnTo>
                    <a:pt x="10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a:off x="4705600" y="1721501"/>
              <a:ext cx="272580" cy="252919"/>
            </a:xfrm>
            <a:custGeom>
              <a:avLst/>
              <a:gdLst/>
              <a:ahLst/>
              <a:cxnLst/>
              <a:rect l="l" t="t" r="r" b="b"/>
              <a:pathLst>
                <a:path w="5615" h="5210" extrusionOk="0">
                  <a:moveTo>
                    <a:pt x="3505" y="0"/>
                  </a:moveTo>
                  <a:cubicBezTo>
                    <a:pt x="3083" y="0"/>
                    <a:pt x="2606" y="137"/>
                    <a:pt x="2102" y="429"/>
                  </a:cubicBezTo>
                  <a:cubicBezTo>
                    <a:pt x="1294" y="896"/>
                    <a:pt x="557" y="1675"/>
                    <a:pt x="0" y="2572"/>
                  </a:cubicBezTo>
                  <a:lnTo>
                    <a:pt x="4570" y="5210"/>
                  </a:lnTo>
                  <a:cubicBezTo>
                    <a:pt x="5071" y="4279"/>
                    <a:pt x="5375" y="3251"/>
                    <a:pt x="5375" y="2316"/>
                  </a:cubicBezTo>
                  <a:cubicBezTo>
                    <a:pt x="5375" y="2019"/>
                    <a:pt x="5334" y="1757"/>
                    <a:pt x="5276" y="1511"/>
                  </a:cubicBezTo>
                  <a:lnTo>
                    <a:pt x="5615" y="947"/>
                  </a:lnTo>
                  <a:lnTo>
                    <a:pt x="4331" y="207"/>
                  </a:lnTo>
                  <a:lnTo>
                    <a:pt x="4317" y="200"/>
                  </a:lnTo>
                  <a:lnTo>
                    <a:pt x="4317" y="203"/>
                  </a:lnTo>
                  <a:cubicBezTo>
                    <a:pt x="4080" y="70"/>
                    <a:pt x="3806" y="0"/>
                    <a:pt x="35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4713852" y="1755287"/>
              <a:ext cx="305931" cy="395108"/>
            </a:xfrm>
            <a:custGeom>
              <a:avLst/>
              <a:gdLst/>
              <a:ahLst/>
              <a:cxnLst/>
              <a:rect l="l" t="t" r="r" b="b"/>
              <a:pathLst>
                <a:path w="6302" h="8139" extrusionOk="0">
                  <a:moveTo>
                    <a:pt x="4559" y="1"/>
                  </a:moveTo>
                  <a:cubicBezTo>
                    <a:pt x="4135" y="1"/>
                    <a:pt x="3657" y="140"/>
                    <a:pt x="3151" y="432"/>
                  </a:cubicBezTo>
                  <a:cubicBezTo>
                    <a:pt x="1410" y="1436"/>
                    <a:pt x="1" y="3879"/>
                    <a:pt x="1" y="5889"/>
                  </a:cubicBezTo>
                  <a:cubicBezTo>
                    <a:pt x="1" y="7316"/>
                    <a:pt x="710" y="8139"/>
                    <a:pt x="1743" y="8139"/>
                  </a:cubicBezTo>
                  <a:cubicBezTo>
                    <a:pt x="2167" y="8139"/>
                    <a:pt x="2645" y="8000"/>
                    <a:pt x="3151" y="7709"/>
                  </a:cubicBezTo>
                  <a:cubicBezTo>
                    <a:pt x="4892" y="6702"/>
                    <a:pt x="6301" y="4262"/>
                    <a:pt x="6301" y="2252"/>
                  </a:cubicBezTo>
                  <a:cubicBezTo>
                    <a:pt x="6301" y="826"/>
                    <a:pt x="5592" y="1"/>
                    <a:pt x="455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4785745" y="1839217"/>
              <a:ext cx="162092" cy="238696"/>
            </a:xfrm>
            <a:custGeom>
              <a:avLst/>
              <a:gdLst/>
              <a:ahLst/>
              <a:cxnLst/>
              <a:rect l="l" t="t" r="r" b="b"/>
              <a:pathLst>
                <a:path w="3339" h="4917" extrusionOk="0">
                  <a:moveTo>
                    <a:pt x="3296" y="1"/>
                  </a:moveTo>
                  <a:cubicBezTo>
                    <a:pt x="3289" y="1"/>
                    <a:pt x="3282" y="3"/>
                    <a:pt x="3274" y="7"/>
                  </a:cubicBezTo>
                  <a:lnTo>
                    <a:pt x="65" y="1857"/>
                  </a:lnTo>
                  <a:cubicBezTo>
                    <a:pt x="29" y="1881"/>
                    <a:pt x="1" y="1942"/>
                    <a:pt x="1" y="2000"/>
                  </a:cubicBezTo>
                  <a:lnTo>
                    <a:pt x="1" y="4843"/>
                  </a:lnTo>
                  <a:cubicBezTo>
                    <a:pt x="1" y="4888"/>
                    <a:pt x="17" y="4916"/>
                    <a:pt x="41" y="4916"/>
                  </a:cubicBezTo>
                  <a:cubicBezTo>
                    <a:pt x="49" y="4916"/>
                    <a:pt x="57" y="4914"/>
                    <a:pt x="65" y="4908"/>
                  </a:cubicBezTo>
                  <a:lnTo>
                    <a:pt x="3274" y="3059"/>
                  </a:lnTo>
                  <a:cubicBezTo>
                    <a:pt x="3308" y="3038"/>
                    <a:pt x="3339" y="2973"/>
                    <a:pt x="3339" y="2915"/>
                  </a:cubicBezTo>
                  <a:lnTo>
                    <a:pt x="3339" y="72"/>
                  </a:lnTo>
                  <a:cubicBezTo>
                    <a:pt x="3339" y="27"/>
                    <a:pt x="3320" y="1"/>
                    <a:pt x="32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4832831" y="1839362"/>
              <a:ext cx="67963" cy="72284"/>
            </a:xfrm>
            <a:custGeom>
              <a:avLst/>
              <a:gdLst/>
              <a:ahLst/>
              <a:cxnLst/>
              <a:rect l="l" t="t" r="r" b="b"/>
              <a:pathLst>
                <a:path w="1400" h="1489" extrusionOk="0">
                  <a:moveTo>
                    <a:pt x="1355" y="1"/>
                  </a:moveTo>
                  <a:cubicBezTo>
                    <a:pt x="1348" y="1"/>
                    <a:pt x="1340" y="3"/>
                    <a:pt x="1332" y="8"/>
                  </a:cubicBezTo>
                  <a:lnTo>
                    <a:pt x="69" y="737"/>
                  </a:lnTo>
                  <a:cubicBezTo>
                    <a:pt x="31" y="758"/>
                    <a:pt x="1" y="823"/>
                    <a:pt x="1" y="881"/>
                  </a:cubicBezTo>
                  <a:lnTo>
                    <a:pt x="1" y="1417"/>
                  </a:lnTo>
                  <a:cubicBezTo>
                    <a:pt x="1" y="1462"/>
                    <a:pt x="19" y="1489"/>
                    <a:pt x="45" y="1489"/>
                  </a:cubicBezTo>
                  <a:cubicBezTo>
                    <a:pt x="52" y="1489"/>
                    <a:pt x="60" y="1487"/>
                    <a:pt x="69" y="1482"/>
                  </a:cubicBezTo>
                  <a:cubicBezTo>
                    <a:pt x="106" y="1462"/>
                    <a:pt x="136" y="1397"/>
                    <a:pt x="136" y="1339"/>
                  </a:cubicBezTo>
                  <a:lnTo>
                    <a:pt x="136" y="905"/>
                  </a:lnTo>
                  <a:lnTo>
                    <a:pt x="1263" y="257"/>
                  </a:lnTo>
                  <a:lnTo>
                    <a:pt x="1263" y="687"/>
                  </a:lnTo>
                  <a:cubicBezTo>
                    <a:pt x="1263" y="731"/>
                    <a:pt x="1281" y="759"/>
                    <a:pt x="1307" y="759"/>
                  </a:cubicBezTo>
                  <a:cubicBezTo>
                    <a:pt x="1314" y="759"/>
                    <a:pt x="1323" y="757"/>
                    <a:pt x="1332" y="751"/>
                  </a:cubicBezTo>
                  <a:cubicBezTo>
                    <a:pt x="1368" y="731"/>
                    <a:pt x="1400" y="666"/>
                    <a:pt x="1400" y="611"/>
                  </a:cubicBezTo>
                  <a:lnTo>
                    <a:pt x="1400" y="72"/>
                  </a:lnTo>
                  <a:cubicBezTo>
                    <a:pt x="1400" y="27"/>
                    <a:pt x="1381" y="1"/>
                    <a:pt x="135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4832831" y="1827761"/>
              <a:ext cx="67963" cy="57866"/>
            </a:xfrm>
            <a:custGeom>
              <a:avLst/>
              <a:gdLst/>
              <a:ahLst/>
              <a:cxnLst/>
              <a:rect l="l" t="t" r="r" b="b"/>
              <a:pathLst>
                <a:path w="1400" h="1192" extrusionOk="0">
                  <a:moveTo>
                    <a:pt x="1355" y="1"/>
                  </a:moveTo>
                  <a:cubicBezTo>
                    <a:pt x="1348" y="1"/>
                    <a:pt x="1340" y="3"/>
                    <a:pt x="1332" y="7"/>
                  </a:cubicBezTo>
                  <a:lnTo>
                    <a:pt x="69" y="738"/>
                  </a:lnTo>
                  <a:cubicBezTo>
                    <a:pt x="31" y="759"/>
                    <a:pt x="1" y="823"/>
                    <a:pt x="1" y="881"/>
                  </a:cubicBezTo>
                  <a:lnTo>
                    <a:pt x="1" y="1120"/>
                  </a:lnTo>
                  <a:cubicBezTo>
                    <a:pt x="1" y="1163"/>
                    <a:pt x="19" y="1192"/>
                    <a:pt x="46" y="1192"/>
                  </a:cubicBezTo>
                  <a:cubicBezTo>
                    <a:pt x="53" y="1192"/>
                    <a:pt x="61" y="1190"/>
                    <a:pt x="69" y="1185"/>
                  </a:cubicBezTo>
                  <a:lnTo>
                    <a:pt x="1332" y="455"/>
                  </a:lnTo>
                  <a:cubicBezTo>
                    <a:pt x="1368" y="434"/>
                    <a:pt x="1400" y="369"/>
                    <a:pt x="1400" y="311"/>
                  </a:cubicBezTo>
                  <a:lnTo>
                    <a:pt x="1400" y="72"/>
                  </a:lnTo>
                  <a:cubicBezTo>
                    <a:pt x="1400" y="27"/>
                    <a:pt x="1381" y="1"/>
                    <a:pt x="13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4842103" y="1919943"/>
              <a:ext cx="49419" cy="41991"/>
            </a:xfrm>
            <a:custGeom>
              <a:avLst/>
              <a:gdLst/>
              <a:ahLst/>
              <a:cxnLst/>
              <a:rect l="l" t="t" r="r" b="b"/>
              <a:pathLst>
                <a:path w="1018" h="865" extrusionOk="0">
                  <a:moveTo>
                    <a:pt x="984" y="1"/>
                  </a:moveTo>
                  <a:cubicBezTo>
                    <a:pt x="978" y="1"/>
                    <a:pt x="972" y="2"/>
                    <a:pt x="966" y="6"/>
                  </a:cubicBezTo>
                  <a:lnTo>
                    <a:pt x="51" y="535"/>
                  </a:lnTo>
                  <a:cubicBezTo>
                    <a:pt x="24" y="552"/>
                    <a:pt x="0" y="597"/>
                    <a:pt x="0" y="638"/>
                  </a:cubicBezTo>
                  <a:lnTo>
                    <a:pt x="0" y="812"/>
                  </a:lnTo>
                  <a:cubicBezTo>
                    <a:pt x="0" y="843"/>
                    <a:pt x="15" y="865"/>
                    <a:pt x="34" y="865"/>
                  </a:cubicBezTo>
                  <a:cubicBezTo>
                    <a:pt x="39" y="865"/>
                    <a:pt x="45" y="863"/>
                    <a:pt x="51" y="859"/>
                  </a:cubicBezTo>
                  <a:lnTo>
                    <a:pt x="966" y="331"/>
                  </a:lnTo>
                  <a:cubicBezTo>
                    <a:pt x="993" y="313"/>
                    <a:pt x="1018" y="269"/>
                    <a:pt x="1018" y="228"/>
                  </a:cubicBezTo>
                  <a:lnTo>
                    <a:pt x="1018" y="54"/>
                  </a:lnTo>
                  <a:cubicBezTo>
                    <a:pt x="1018" y="22"/>
                    <a:pt x="1003" y="1"/>
                    <a:pt x="984"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4654678" y="1151224"/>
              <a:ext cx="323504" cy="417196"/>
            </a:xfrm>
            <a:custGeom>
              <a:avLst/>
              <a:gdLst/>
              <a:ahLst/>
              <a:cxnLst/>
              <a:rect l="l" t="t" r="r" b="b"/>
              <a:pathLst>
                <a:path w="6664" h="8594" extrusionOk="0">
                  <a:moveTo>
                    <a:pt x="4555" y="1"/>
                  </a:moveTo>
                  <a:cubicBezTo>
                    <a:pt x="4132" y="1"/>
                    <a:pt x="3656" y="138"/>
                    <a:pt x="3151" y="429"/>
                  </a:cubicBezTo>
                  <a:cubicBezTo>
                    <a:pt x="1411" y="1436"/>
                    <a:pt x="1" y="3876"/>
                    <a:pt x="1" y="5887"/>
                  </a:cubicBezTo>
                  <a:cubicBezTo>
                    <a:pt x="1" y="6890"/>
                    <a:pt x="353" y="7596"/>
                    <a:pt x="919" y="7924"/>
                  </a:cubicBezTo>
                  <a:lnTo>
                    <a:pt x="922" y="7927"/>
                  </a:lnTo>
                  <a:lnTo>
                    <a:pt x="2090" y="8593"/>
                  </a:lnTo>
                  <a:lnTo>
                    <a:pt x="2370" y="8125"/>
                  </a:lnTo>
                  <a:cubicBezTo>
                    <a:pt x="2656" y="8061"/>
                    <a:pt x="2957" y="7958"/>
                    <a:pt x="3274" y="7774"/>
                  </a:cubicBezTo>
                  <a:cubicBezTo>
                    <a:pt x="5011" y="6771"/>
                    <a:pt x="6424" y="4326"/>
                    <a:pt x="6424" y="2316"/>
                  </a:cubicBezTo>
                  <a:cubicBezTo>
                    <a:pt x="6424" y="2020"/>
                    <a:pt x="6383" y="1757"/>
                    <a:pt x="6325" y="1514"/>
                  </a:cubicBezTo>
                  <a:lnTo>
                    <a:pt x="6664" y="947"/>
                  </a:lnTo>
                  <a:lnTo>
                    <a:pt x="5380" y="210"/>
                  </a:lnTo>
                  <a:lnTo>
                    <a:pt x="5380" y="207"/>
                  </a:lnTo>
                  <a:lnTo>
                    <a:pt x="5366" y="200"/>
                  </a:lnTo>
                  <a:lnTo>
                    <a:pt x="5366" y="204"/>
                  </a:lnTo>
                  <a:cubicBezTo>
                    <a:pt x="5129" y="70"/>
                    <a:pt x="4856" y="1"/>
                    <a:pt x="4555"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4654678" y="1276075"/>
              <a:ext cx="272823" cy="292338"/>
            </a:xfrm>
            <a:custGeom>
              <a:avLst/>
              <a:gdLst/>
              <a:ahLst/>
              <a:cxnLst/>
              <a:rect l="l" t="t" r="r" b="b"/>
              <a:pathLst>
                <a:path w="5620" h="6022" extrusionOk="0">
                  <a:moveTo>
                    <a:pt x="1049" y="1"/>
                  </a:moveTo>
                  <a:cubicBezTo>
                    <a:pt x="404" y="1038"/>
                    <a:pt x="1" y="2239"/>
                    <a:pt x="1" y="3315"/>
                  </a:cubicBezTo>
                  <a:cubicBezTo>
                    <a:pt x="1" y="4318"/>
                    <a:pt x="353" y="5024"/>
                    <a:pt x="919" y="5352"/>
                  </a:cubicBezTo>
                  <a:lnTo>
                    <a:pt x="922" y="5355"/>
                  </a:lnTo>
                  <a:lnTo>
                    <a:pt x="2090" y="6021"/>
                  </a:lnTo>
                  <a:lnTo>
                    <a:pt x="2370" y="5557"/>
                  </a:lnTo>
                  <a:cubicBezTo>
                    <a:pt x="2656" y="5489"/>
                    <a:pt x="2957" y="5386"/>
                    <a:pt x="3274" y="5202"/>
                  </a:cubicBezTo>
                  <a:cubicBezTo>
                    <a:pt x="4206" y="4666"/>
                    <a:pt x="5043" y="3714"/>
                    <a:pt x="5619" y="2639"/>
                  </a:cubicBezTo>
                  <a:lnTo>
                    <a:pt x="10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4705600" y="1151224"/>
              <a:ext cx="272580" cy="252968"/>
            </a:xfrm>
            <a:custGeom>
              <a:avLst/>
              <a:gdLst/>
              <a:ahLst/>
              <a:cxnLst/>
              <a:rect l="l" t="t" r="r" b="b"/>
              <a:pathLst>
                <a:path w="5615" h="5211" extrusionOk="0">
                  <a:moveTo>
                    <a:pt x="3506" y="1"/>
                  </a:moveTo>
                  <a:cubicBezTo>
                    <a:pt x="3083" y="1"/>
                    <a:pt x="2607" y="138"/>
                    <a:pt x="2102" y="429"/>
                  </a:cubicBezTo>
                  <a:cubicBezTo>
                    <a:pt x="1294" y="897"/>
                    <a:pt x="557" y="1675"/>
                    <a:pt x="0" y="2573"/>
                  </a:cubicBezTo>
                  <a:lnTo>
                    <a:pt x="4570" y="5211"/>
                  </a:lnTo>
                  <a:cubicBezTo>
                    <a:pt x="5071" y="4279"/>
                    <a:pt x="5375" y="3252"/>
                    <a:pt x="5375" y="2316"/>
                  </a:cubicBezTo>
                  <a:cubicBezTo>
                    <a:pt x="5375" y="2020"/>
                    <a:pt x="5334" y="1757"/>
                    <a:pt x="5276" y="1511"/>
                  </a:cubicBezTo>
                  <a:lnTo>
                    <a:pt x="5615" y="947"/>
                  </a:lnTo>
                  <a:lnTo>
                    <a:pt x="4331" y="210"/>
                  </a:lnTo>
                  <a:lnTo>
                    <a:pt x="4317" y="200"/>
                  </a:lnTo>
                  <a:lnTo>
                    <a:pt x="4317" y="204"/>
                  </a:lnTo>
                  <a:cubicBezTo>
                    <a:pt x="4080" y="70"/>
                    <a:pt x="3807" y="1"/>
                    <a:pt x="35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4713852" y="1185107"/>
              <a:ext cx="305931" cy="395059"/>
            </a:xfrm>
            <a:custGeom>
              <a:avLst/>
              <a:gdLst/>
              <a:ahLst/>
              <a:cxnLst/>
              <a:rect l="l" t="t" r="r" b="b"/>
              <a:pathLst>
                <a:path w="6302" h="8138" extrusionOk="0">
                  <a:moveTo>
                    <a:pt x="4558" y="1"/>
                  </a:moveTo>
                  <a:cubicBezTo>
                    <a:pt x="4135" y="1"/>
                    <a:pt x="3657" y="139"/>
                    <a:pt x="3151" y="430"/>
                  </a:cubicBezTo>
                  <a:cubicBezTo>
                    <a:pt x="1410" y="1434"/>
                    <a:pt x="1" y="3878"/>
                    <a:pt x="1" y="5888"/>
                  </a:cubicBezTo>
                  <a:cubicBezTo>
                    <a:pt x="1" y="7314"/>
                    <a:pt x="710" y="8137"/>
                    <a:pt x="1744" y="8137"/>
                  </a:cubicBezTo>
                  <a:cubicBezTo>
                    <a:pt x="2167" y="8137"/>
                    <a:pt x="2645" y="7999"/>
                    <a:pt x="3151" y="7708"/>
                  </a:cubicBezTo>
                  <a:cubicBezTo>
                    <a:pt x="4892" y="6704"/>
                    <a:pt x="6301" y="4260"/>
                    <a:pt x="6301" y="2250"/>
                  </a:cubicBezTo>
                  <a:cubicBezTo>
                    <a:pt x="6301" y="824"/>
                    <a:pt x="5592" y="1"/>
                    <a:pt x="4558"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4810744" y="1303162"/>
              <a:ext cx="52283" cy="85973"/>
            </a:xfrm>
            <a:custGeom>
              <a:avLst/>
              <a:gdLst/>
              <a:ahLst/>
              <a:cxnLst/>
              <a:rect l="l" t="t" r="r" b="b"/>
              <a:pathLst>
                <a:path w="1077" h="1771" extrusionOk="0">
                  <a:moveTo>
                    <a:pt x="726" y="1"/>
                  </a:moveTo>
                  <a:cubicBezTo>
                    <a:pt x="667" y="1"/>
                    <a:pt x="604" y="19"/>
                    <a:pt x="537" y="57"/>
                  </a:cubicBezTo>
                  <a:cubicBezTo>
                    <a:pt x="240" y="231"/>
                    <a:pt x="1" y="739"/>
                    <a:pt x="1" y="1196"/>
                  </a:cubicBezTo>
                  <a:cubicBezTo>
                    <a:pt x="1" y="1551"/>
                    <a:pt x="144" y="1770"/>
                    <a:pt x="347" y="1770"/>
                  </a:cubicBezTo>
                  <a:cubicBezTo>
                    <a:pt x="406" y="1770"/>
                    <a:pt x="470" y="1752"/>
                    <a:pt x="537" y="1712"/>
                  </a:cubicBezTo>
                  <a:cubicBezTo>
                    <a:pt x="834" y="1541"/>
                    <a:pt x="1076" y="1033"/>
                    <a:pt x="1076" y="575"/>
                  </a:cubicBezTo>
                  <a:cubicBezTo>
                    <a:pt x="1076" y="220"/>
                    <a:pt x="930" y="1"/>
                    <a:pt x="7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4787249" y="1385636"/>
              <a:ext cx="95973" cy="142965"/>
            </a:xfrm>
            <a:custGeom>
              <a:avLst/>
              <a:gdLst/>
              <a:ahLst/>
              <a:cxnLst/>
              <a:rect l="l" t="t" r="r" b="b"/>
              <a:pathLst>
                <a:path w="1977" h="2945" extrusionOk="0">
                  <a:moveTo>
                    <a:pt x="1424" y="1"/>
                  </a:moveTo>
                  <a:cubicBezTo>
                    <a:pt x="1347" y="1"/>
                    <a:pt x="1264" y="25"/>
                    <a:pt x="1178" y="75"/>
                  </a:cubicBezTo>
                  <a:lnTo>
                    <a:pt x="796" y="293"/>
                  </a:lnTo>
                  <a:cubicBezTo>
                    <a:pt x="448" y="497"/>
                    <a:pt x="151" y="1068"/>
                    <a:pt x="106" y="1631"/>
                  </a:cubicBezTo>
                  <a:lnTo>
                    <a:pt x="1" y="2945"/>
                  </a:lnTo>
                  <a:lnTo>
                    <a:pt x="1977" y="1802"/>
                  </a:lnTo>
                  <a:lnTo>
                    <a:pt x="1871" y="611"/>
                  </a:lnTo>
                  <a:cubicBezTo>
                    <a:pt x="1837" y="227"/>
                    <a:pt x="1660" y="1"/>
                    <a:pt x="14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4873753" y="1236707"/>
              <a:ext cx="52234" cy="85876"/>
            </a:xfrm>
            <a:custGeom>
              <a:avLst/>
              <a:gdLst/>
              <a:ahLst/>
              <a:cxnLst/>
              <a:rect l="l" t="t" r="r" b="b"/>
              <a:pathLst>
                <a:path w="1076" h="1769" extrusionOk="0">
                  <a:moveTo>
                    <a:pt x="729" y="1"/>
                  </a:moveTo>
                  <a:cubicBezTo>
                    <a:pt x="670" y="1"/>
                    <a:pt x="606" y="19"/>
                    <a:pt x="539" y="57"/>
                  </a:cubicBezTo>
                  <a:cubicBezTo>
                    <a:pt x="243" y="228"/>
                    <a:pt x="0" y="736"/>
                    <a:pt x="0" y="1193"/>
                  </a:cubicBezTo>
                  <a:cubicBezTo>
                    <a:pt x="0" y="1549"/>
                    <a:pt x="147" y="1769"/>
                    <a:pt x="351" y="1769"/>
                  </a:cubicBezTo>
                  <a:cubicBezTo>
                    <a:pt x="410" y="1769"/>
                    <a:pt x="473" y="1751"/>
                    <a:pt x="539" y="1713"/>
                  </a:cubicBezTo>
                  <a:cubicBezTo>
                    <a:pt x="837" y="1541"/>
                    <a:pt x="1075" y="1029"/>
                    <a:pt x="1075" y="572"/>
                  </a:cubicBezTo>
                  <a:cubicBezTo>
                    <a:pt x="1075" y="218"/>
                    <a:pt x="932" y="1"/>
                    <a:pt x="7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4860307" y="1319084"/>
              <a:ext cx="86070" cy="121557"/>
            </a:xfrm>
            <a:custGeom>
              <a:avLst/>
              <a:gdLst/>
              <a:ahLst/>
              <a:cxnLst/>
              <a:rect l="l" t="t" r="r" b="b"/>
              <a:pathLst>
                <a:path w="1773" h="2504" extrusionOk="0">
                  <a:moveTo>
                    <a:pt x="1219" y="1"/>
                  </a:moveTo>
                  <a:cubicBezTo>
                    <a:pt x="1142" y="1"/>
                    <a:pt x="1060" y="24"/>
                    <a:pt x="974" y="74"/>
                  </a:cubicBezTo>
                  <a:lnTo>
                    <a:pt x="591" y="295"/>
                  </a:lnTo>
                  <a:cubicBezTo>
                    <a:pt x="345" y="438"/>
                    <a:pt x="123" y="766"/>
                    <a:pt x="1" y="1145"/>
                  </a:cubicBezTo>
                  <a:cubicBezTo>
                    <a:pt x="267" y="1166"/>
                    <a:pt x="465" y="1432"/>
                    <a:pt x="506" y="1872"/>
                  </a:cubicBezTo>
                  <a:lnTo>
                    <a:pt x="561" y="2503"/>
                  </a:lnTo>
                  <a:lnTo>
                    <a:pt x="1772" y="1804"/>
                  </a:lnTo>
                  <a:lnTo>
                    <a:pt x="1667" y="609"/>
                  </a:lnTo>
                  <a:cubicBezTo>
                    <a:pt x="1633" y="225"/>
                    <a:pt x="1455" y="1"/>
                    <a:pt x="12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9"/>
            <p:cNvSpPr/>
            <p:nvPr/>
          </p:nvSpPr>
          <p:spPr>
            <a:xfrm>
              <a:off x="2404125" y="3297385"/>
              <a:ext cx="978619" cy="698077"/>
            </a:xfrm>
            <a:custGeom>
              <a:avLst/>
              <a:gdLst/>
              <a:ahLst/>
              <a:cxnLst/>
              <a:rect l="l" t="t" r="r" b="b"/>
              <a:pathLst>
                <a:path w="20159" h="14380" extrusionOk="0">
                  <a:moveTo>
                    <a:pt x="10080" y="975"/>
                  </a:moveTo>
                  <a:cubicBezTo>
                    <a:pt x="12605" y="975"/>
                    <a:pt x="14964" y="1535"/>
                    <a:pt x="16721" y="2549"/>
                  </a:cubicBezTo>
                  <a:cubicBezTo>
                    <a:pt x="18308" y="3466"/>
                    <a:pt x="19185" y="4627"/>
                    <a:pt x="19185" y="5818"/>
                  </a:cubicBezTo>
                  <a:cubicBezTo>
                    <a:pt x="19185" y="7009"/>
                    <a:pt x="18308" y="8170"/>
                    <a:pt x="16721" y="9088"/>
                  </a:cubicBezTo>
                  <a:cubicBezTo>
                    <a:pt x="14964" y="10105"/>
                    <a:pt x="12605" y="10661"/>
                    <a:pt x="10080" y="10661"/>
                  </a:cubicBezTo>
                  <a:cubicBezTo>
                    <a:pt x="7557" y="10661"/>
                    <a:pt x="5199" y="10105"/>
                    <a:pt x="3441" y="9088"/>
                  </a:cubicBezTo>
                  <a:cubicBezTo>
                    <a:pt x="1851" y="8170"/>
                    <a:pt x="977" y="7009"/>
                    <a:pt x="977" y="5818"/>
                  </a:cubicBezTo>
                  <a:cubicBezTo>
                    <a:pt x="977" y="4627"/>
                    <a:pt x="1851" y="3466"/>
                    <a:pt x="3441" y="2549"/>
                  </a:cubicBezTo>
                  <a:cubicBezTo>
                    <a:pt x="5199" y="1535"/>
                    <a:pt x="7557" y="975"/>
                    <a:pt x="10080" y="975"/>
                  </a:cubicBezTo>
                  <a:close/>
                  <a:moveTo>
                    <a:pt x="10080" y="0"/>
                  </a:moveTo>
                  <a:cubicBezTo>
                    <a:pt x="7500" y="0"/>
                    <a:pt x="4921" y="569"/>
                    <a:pt x="2954" y="1705"/>
                  </a:cubicBezTo>
                  <a:cubicBezTo>
                    <a:pt x="988" y="2839"/>
                    <a:pt x="1" y="4330"/>
                    <a:pt x="1" y="5818"/>
                  </a:cubicBezTo>
                  <a:lnTo>
                    <a:pt x="1" y="8562"/>
                  </a:lnTo>
                  <a:cubicBezTo>
                    <a:pt x="1" y="10050"/>
                    <a:pt x="988" y="11539"/>
                    <a:pt x="2954" y="12675"/>
                  </a:cubicBezTo>
                  <a:cubicBezTo>
                    <a:pt x="4921" y="13811"/>
                    <a:pt x="7500" y="14379"/>
                    <a:pt x="10080" y="14379"/>
                  </a:cubicBezTo>
                  <a:cubicBezTo>
                    <a:pt x="12659" y="14379"/>
                    <a:pt x="15238" y="13811"/>
                    <a:pt x="17206" y="12675"/>
                  </a:cubicBezTo>
                  <a:cubicBezTo>
                    <a:pt x="19176" y="11539"/>
                    <a:pt x="20158" y="10050"/>
                    <a:pt x="20158" y="8562"/>
                  </a:cubicBezTo>
                  <a:lnTo>
                    <a:pt x="20158" y="5818"/>
                  </a:lnTo>
                  <a:cubicBezTo>
                    <a:pt x="20158" y="4330"/>
                    <a:pt x="19176" y="2839"/>
                    <a:pt x="17206" y="1705"/>
                  </a:cubicBezTo>
                  <a:cubicBezTo>
                    <a:pt x="15238" y="569"/>
                    <a:pt x="12659" y="0"/>
                    <a:pt x="1008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9"/>
            <p:cNvSpPr/>
            <p:nvPr/>
          </p:nvSpPr>
          <p:spPr>
            <a:xfrm>
              <a:off x="2404319" y="3380150"/>
              <a:ext cx="143208" cy="192578"/>
            </a:xfrm>
            <a:custGeom>
              <a:avLst/>
              <a:gdLst/>
              <a:ahLst/>
              <a:cxnLst/>
              <a:rect l="l" t="t" r="r" b="b"/>
              <a:pathLst>
                <a:path w="2950" h="3967" extrusionOk="0">
                  <a:moveTo>
                    <a:pt x="2950" y="0"/>
                  </a:moveTo>
                  <a:cubicBezTo>
                    <a:pt x="1619" y="766"/>
                    <a:pt x="738" y="1695"/>
                    <a:pt x="307" y="2677"/>
                  </a:cubicBezTo>
                  <a:lnTo>
                    <a:pt x="307" y="2677"/>
                  </a:lnTo>
                  <a:cubicBezTo>
                    <a:pt x="739" y="1695"/>
                    <a:pt x="1621" y="766"/>
                    <a:pt x="2950" y="0"/>
                  </a:cubicBezTo>
                  <a:close/>
                  <a:moveTo>
                    <a:pt x="307" y="2677"/>
                  </a:moveTo>
                  <a:lnTo>
                    <a:pt x="307" y="2677"/>
                  </a:lnTo>
                  <a:cubicBezTo>
                    <a:pt x="229" y="2855"/>
                    <a:pt x="165" y="3034"/>
                    <a:pt x="116" y="3215"/>
                  </a:cubicBezTo>
                  <a:cubicBezTo>
                    <a:pt x="114" y="3226"/>
                    <a:pt x="111" y="3237"/>
                    <a:pt x="109" y="3248"/>
                  </a:cubicBezTo>
                  <a:lnTo>
                    <a:pt x="109" y="3248"/>
                  </a:lnTo>
                  <a:cubicBezTo>
                    <a:pt x="158" y="3056"/>
                    <a:pt x="224" y="2865"/>
                    <a:pt x="307" y="2677"/>
                  </a:cubicBezTo>
                  <a:close/>
                  <a:moveTo>
                    <a:pt x="109" y="3248"/>
                  </a:moveTo>
                  <a:cubicBezTo>
                    <a:pt x="93" y="3309"/>
                    <a:pt x="79" y="3371"/>
                    <a:pt x="66" y="3433"/>
                  </a:cubicBezTo>
                  <a:lnTo>
                    <a:pt x="66" y="3433"/>
                  </a:lnTo>
                  <a:cubicBezTo>
                    <a:pt x="78" y="3374"/>
                    <a:pt x="92" y="3315"/>
                    <a:pt x="107" y="3256"/>
                  </a:cubicBezTo>
                  <a:cubicBezTo>
                    <a:pt x="107" y="3253"/>
                    <a:pt x="108" y="3250"/>
                    <a:pt x="109" y="3248"/>
                  </a:cubicBezTo>
                  <a:close/>
                  <a:moveTo>
                    <a:pt x="66" y="3433"/>
                  </a:moveTo>
                  <a:lnTo>
                    <a:pt x="66" y="3433"/>
                  </a:lnTo>
                  <a:cubicBezTo>
                    <a:pt x="63" y="3446"/>
                    <a:pt x="61" y="3459"/>
                    <a:pt x="58" y="3471"/>
                  </a:cubicBezTo>
                  <a:cubicBezTo>
                    <a:pt x="56" y="3486"/>
                    <a:pt x="53" y="3500"/>
                    <a:pt x="50" y="3515"/>
                  </a:cubicBezTo>
                  <a:lnTo>
                    <a:pt x="50" y="3515"/>
                  </a:lnTo>
                  <a:cubicBezTo>
                    <a:pt x="55" y="3488"/>
                    <a:pt x="61" y="3460"/>
                    <a:pt x="66" y="3433"/>
                  </a:cubicBezTo>
                  <a:close/>
                  <a:moveTo>
                    <a:pt x="50" y="3515"/>
                  </a:moveTo>
                  <a:lnTo>
                    <a:pt x="50" y="3515"/>
                  </a:lnTo>
                  <a:cubicBezTo>
                    <a:pt x="34" y="3609"/>
                    <a:pt x="21" y="3704"/>
                    <a:pt x="12" y="3798"/>
                  </a:cubicBezTo>
                  <a:lnTo>
                    <a:pt x="12" y="3798"/>
                  </a:lnTo>
                  <a:cubicBezTo>
                    <a:pt x="21" y="3704"/>
                    <a:pt x="34" y="3609"/>
                    <a:pt x="50" y="3515"/>
                  </a:cubicBezTo>
                  <a:close/>
                  <a:moveTo>
                    <a:pt x="12" y="3798"/>
                  </a:moveTo>
                  <a:lnTo>
                    <a:pt x="12" y="3798"/>
                  </a:lnTo>
                  <a:cubicBezTo>
                    <a:pt x="7" y="3855"/>
                    <a:pt x="3" y="3911"/>
                    <a:pt x="1" y="3966"/>
                  </a:cubicBezTo>
                  <a:cubicBezTo>
                    <a:pt x="3" y="3910"/>
                    <a:pt x="7" y="3854"/>
                    <a:pt x="12" y="379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9"/>
            <p:cNvSpPr/>
            <p:nvPr/>
          </p:nvSpPr>
          <p:spPr>
            <a:xfrm>
              <a:off x="2893439" y="3646357"/>
              <a:ext cx="422973" cy="168597"/>
            </a:xfrm>
            <a:custGeom>
              <a:avLst/>
              <a:gdLst/>
              <a:ahLst/>
              <a:cxnLst/>
              <a:rect l="l" t="t" r="r" b="b"/>
              <a:pathLst>
                <a:path w="8713" h="3473" extrusionOk="0">
                  <a:moveTo>
                    <a:pt x="8713" y="1"/>
                  </a:moveTo>
                  <a:cubicBezTo>
                    <a:pt x="8688" y="44"/>
                    <a:pt x="8662" y="87"/>
                    <a:pt x="8634" y="129"/>
                  </a:cubicBezTo>
                  <a:lnTo>
                    <a:pt x="8634" y="129"/>
                  </a:lnTo>
                  <a:cubicBezTo>
                    <a:pt x="8662" y="87"/>
                    <a:pt x="8688" y="44"/>
                    <a:pt x="8713" y="1"/>
                  </a:cubicBezTo>
                  <a:close/>
                  <a:moveTo>
                    <a:pt x="8634" y="129"/>
                  </a:moveTo>
                  <a:lnTo>
                    <a:pt x="8634" y="129"/>
                  </a:lnTo>
                  <a:cubicBezTo>
                    <a:pt x="8252" y="724"/>
                    <a:pt x="7645" y="1286"/>
                    <a:pt x="6836" y="1782"/>
                  </a:cubicBezTo>
                  <a:cubicBezTo>
                    <a:pt x="6832" y="1786"/>
                    <a:pt x="6829" y="1786"/>
                    <a:pt x="6829" y="1786"/>
                  </a:cubicBezTo>
                  <a:cubicBezTo>
                    <a:pt x="6829" y="1787"/>
                    <a:pt x="6829" y="1787"/>
                    <a:pt x="6829" y="1788"/>
                  </a:cubicBezTo>
                  <a:lnTo>
                    <a:pt x="6829" y="1788"/>
                  </a:lnTo>
                  <a:cubicBezTo>
                    <a:pt x="7640" y="1292"/>
                    <a:pt x="8250" y="726"/>
                    <a:pt x="8634" y="129"/>
                  </a:cubicBezTo>
                  <a:close/>
                  <a:moveTo>
                    <a:pt x="6829" y="1788"/>
                  </a:moveTo>
                  <a:cubicBezTo>
                    <a:pt x="6828" y="1788"/>
                    <a:pt x="6826" y="1789"/>
                    <a:pt x="6825" y="1790"/>
                  </a:cubicBezTo>
                  <a:lnTo>
                    <a:pt x="6825" y="1790"/>
                  </a:lnTo>
                  <a:cubicBezTo>
                    <a:pt x="6826" y="1790"/>
                    <a:pt x="6826" y="1790"/>
                    <a:pt x="6826" y="1790"/>
                  </a:cubicBezTo>
                  <a:cubicBezTo>
                    <a:pt x="6826" y="1790"/>
                    <a:pt x="6828" y="1790"/>
                    <a:pt x="6829" y="1788"/>
                  </a:cubicBezTo>
                  <a:close/>
                  <a:moveTo>
                    <a:pt x="6825" y="1790"/>
                  </a:moveTo>
                  <a:cubicBezTo>
                    <a:pt x="6825" y="1790"/>
                    <a:pt x="6824" y="1790"/>
                    <a:pt x="6823" y="1791"/>
                  </a:cubicBezTo>
                  <a:lnTo>
                    <a:pt x="6823" y="1791"/>
                  </a:lnTo>
                  <a:cubicBezTo>
                    <a:pt x="6824" y="1791"/>
                    <a:pt x="6824" y="1790"/>
                    <a:pt x="6825" y="1790"/>
                  </a:cubicBezTo>
                  <a:close/>
                  <a:moveTo>
                    <a:pt x="6823" y="1791"/>
                  </a:moveTo>
                  <a:lnTo>
                    <a:pt x="6823" y="1791"/>
                  </a:lnTo>
                  <a:cubicBezTo>
                    <a:pt x="6822" y="1792"/>
                    <a:pt x="6821" y="1793"/>
                    <a:pt x="6819" y="1793"/>
                  </a:cubicBezTo>
                  <a:lnTo>
                    <a:pt x="6819" y="1793"/>
                  </a:lnTo>
                  <a:cubicBezTo>
                    <a:pt x="6820" y="1793"/>
                    <a:pt x="6821" y="1793"/>
                    <a:pt x="6823" y="1793"/>
                  </a:cubicBezTo>
                  <a:cubicBezTo>
                    <a:pt x="6823" y="1792"/>
                    <a:pt x="6823" y="1792"/>
                    <a:pt x="6823" y="1791"/>
                  </a:cubicBezTo>
                  <a:close/>
                  <a:moveTo>
                    <a:pt x="6819" y="1793"/>
                  </a:moveTo>
                  <a:lnTo>
                    <a:pt x="6819" y="1793"/>
                  </a:lnTo>
                  <a:cubicBezTo>
                    <a:pt x="6819" y="1794"/>
                    <a:pt x="6818" y="1794"/>
                    <a:pt x="6817" y="1795"/>
                  </a:cubicBezTo>
                  <a:lnTo>
                    <a:pt x="6817" y="1795"/>
                  </a:lnTo>
                  <a:cubicBezTo>
                    <a:pt x="6818" y="1794"/>
                    <a:pt x="6819" y="1794"/>
                    <a:pt x="6819" y="1793"/>
                  </a:cubicBezTo>
                  <a:close/>
                  <a:moveTo>
                    <a:pt x="6817" y="1795"/>
                  </a:moveTo>
                  <a:cubicBezTo>
                    <a:pt x="6816" y="1795"/>
                    <a:pt x="6815" y="1796"/>
                    <a:pt x="6815" y="1796"/>
                  </a:cubicBezTo>
                  <a:lnTo>
                    <a:pt x="6815" y="1796"/>
                  </a:lnTo>
                  <a:cubicBezTo>
                    <a:pt x="6816" y="1796"/>
                    <a:pt x="6817" y="1795"/>
                    <a:pt x="6817" y="1795"/>
                  </a:cubicBezTo>
                  <a:close/>
                  <a:moveTo>
                    <a:pt x="6812" y="1796"/>
                  </a:moveTo>
                  <a:lnTo>
                    <a:pt x="6808" y="1800"/>
                  </a:lnTo>
                  <a:lnTo>
                    <a:pt x="6808" y="1800"/>
                  </a:lnTo>
                  <a:cubicBezTo>
                    <a:pt x="6810" y="1799"/>
                    <a:pt x="6812" y="1798"/>
                    <a:pt x="6815" y="1796"/>
                  </a:cubicBezTo>
                  <a:close/>
                  <a:moveTo>
                    <a:pt x="6808" y="1800"/>
                  </a:moveTo>
                  <a:cubicBezTo>
                    <a:pt x="6806" y="1801"/>
                    <a:pt x="6805" y="1802"/>
                    <a:pt x="6804" y="1803"/>
                  </a:cubicBezTo>
                  <a:lnTo>
                    <a:pt x="6805" y="1803"/>
                  </a:lnTo>
                  <a:lnTo>
                    <a:pt x="6808" y="1800"/>
                  </a:lnTo>
                  <a:close/>
                  <a:moveTo>
                    <a:pt x="6802" y="1803"/>
                  </a:moveTo>
                  <a:cubicBezTo>
                    <a:pt x="6802" y="1803"/>
                    <a:pt x="6799" y="1806"/>
                    <a:pt x="6795" y="1806"/>
                  </a:cubicBezTo>
                  <a:lnTo>
                    <a:pt x="6795" y="1808"/>
                  </a:lnTo>
                  <a:lnTo>
                    <a:pt x="6795" y="1808"/>
                  </a:lnTo>
                  <a:cubicBezTo>
                    <a:pt x="6798" y="1807"/>
                    <a:pt x="6801" y="1805"/>
                    <a:pt x="6804" y="1803"/>
                  </a:cubicBezTo>
                  <a:close/>
                  <a:moveTo>
                    <a:pt x="6795" y="1808"/>
                  </a:moveTo>
                  <a:cubicBezTo>
                    <a:pt x="6794" y="1809"/>
                    <a:pt x="6792" y="1810"/>
                    <a:pt x="6791" y="1810"/>
                  </a:cubicBezTo>
                  <a:lnTo>
                    <a:pt x="6791" y="1810"/>
                  </a:lnTo>
                  <a:cubicBezTo>
                    <a:pt x="6792" y="1810"/>
                    <a:pt x="6793" y="1810"/>
                    <a:pt x="6795" y="1810"/>
                  </a:cubicBezTo>
                  <a:lnTo>
                    <a:pt x="6795" y="1808"/>
                  </a:lnTo>
                  <a:close/>
                  <a:moveTo>
                    <a:pt x="6791" y="1810"/>
                  </a:moveTo>
                  <a:lnTo>
                    <a:pt x="6791" y="1810"/>
                  </a:lnTo>
                  <a:cubicBezTo>
                    <a:pt x="6790" y="1811"/>
                    <a:pt x="6789" y="1811"/>
                    <a:pt x="6788" y="1812"/>
                  </a:cubicBezTo>
                  <a:lnTo>
                    <a:pt x="6788" y="1812"/>
                  </a:lnTo>
                  <a:cubicBezTo>
                    <a:pt x="6789" y="1812"/>
                    <a:pt x="6790" y="1811"/>
                    <a:pt x="6791" y="1810"/>
                  </a:cubicBezTo>
                  <a:close/>
                  <a:moveTo>
                    <a:pt x="6788" y="1812"/>
                  </a:moveTo>
                  <a:lnTo>
                    <a:pt x="6788" y="1812"/>
                  </a:lnTo>
                  <a:cubicBezTo>
                    <a:pt x="6788" y="1813"/>
                    <a:pt x="6787" y="1813"/>
                    <a:pt x="6786" y="1814"/>
                  </a:cubicBezTo>
                  <a:lnTo>
                    <a:pt x="6788" y="1814"/>
                  </a:lnTo>
                  <a:cubicBezTo>
                    <a:pt x="6788" y="1813"/>
                    <a:pt x="6788" y="1813"/>
                    <a:pt x="6788" y="1812"/>
                  </a:cubicBezTo>
                  <a:close/>
                  <a:moveTo>
                    <a:pt x="6785" y="1814"/>
                  </a:moveTo>
                  <a:cubicBezTo>
                    <a:pt x="6770" y="1823"/>
                    <a:pt x="6755" y="1832"/>
                    <a:pt x="6740" y="1841"/>
                  </a:cubicBezTo>
                  <a:lnTo>
                    <a:pt x="6740" y="1841"/>
                  </a:lnTo>
                  <a:cubicBezTo>
                    <a:pt x="6755" y="1832"/>
                    <a:pt x="6771" y="1823"/>
                    <a:pt x="6786" y="1814"/>
                  </a:cubicBezTo>
                  <a:close/>
                  <a:moveTo>
                    <a:pt x="6740" y="1841"/>
                  </a:moveTo>
                  <a:lnTo>
                    <a:pt x="6740" y="1841"/>
                  </a:lnTo>
                  <a:cubicBezTo>
                    <a:pt x="6715" y="1856"/>
                    <a:pt x="6690" y="1870"/>
                    <a:pt x="6666" y="1885"/>
                  </a:cubicBezTo>
                  <a:lnTo>
                    <a:pt x="6669" y="1885"/>
                  </a:lnTo>
                  <a:cubicBezTo>
                    <a:pt x="6691" y="1870"/>
                    <a:pt x="6716" y="1856"/>
                    <a:pt x="6740" y="1841"/>
                  </a:cubicBezTo>
                  <a:close/>
                  <a:moveTo>
                    <a:pt x="6665" y="1885"/>
                  </a:moveTo>
                  <a:cubicBezTo>
                    <a:pt x="6665" y="1885"/>
                    <a:pt x="6665" y="1885"/>
                    <a:pt x="6665" y="1885"/>
                  </a:cubicBezTo>
                  <a:lnTo>
                    <a:pt x="6665" y="1885"/>
                  </a:lnTo>
                  <a:cubicBezTo>
                    <a:pt x="6665" y="1885"/>
                    <a:pt x="6665" y="1885"/>
                    <a:pt x="6666" y="1885"/>
                  </a:cubicBezTo>
                  <a:close/>
                  <a:moveTo>
                    <a:pt x="6665" y="1885"/>
                  </a:moveTo>
                  <a:cubicBezTo>
                    <a:pt x="6663" y="1886"/>
                    <a:pt x="6662" y="1887"/>
                    <a:pt x="6660" y="1888"/>
                  </a:cubicBezTo>
                  <a:lnTo>
                    <a:pt x="6660" y="1888"/>
                  </a:lnTo>
                  <a:cubicBezTo>
                    <a:pt x="6662" y="1887"/>
                    <a:pt x="6664" y="1886"/>
                    <a:pt x="6665" y="1885"/>
                  </a:cubicBezTo>
                  <a:close/>
                  <a:moveTo>
                    <a:pt x="6660" y="1888"/>
                  </a:moveTo>
                  <a:cubicBezTo>
                    <a:pt x="6660" y="1888"/>
                    <a:pt x="6659" y="1888"/>
                    <a:pt x="6659" y="1888"/>
                  </a:cubicBezTo>
                  <a:cubicBezTo>
                    <a:pt x="6658" y="1889"/>
                    <a:pt x="6658" y="1889"/>
                    <a:pt x="6657" y="1890"/>
                  </a:cubicBezTo>
                  <a:lnTo>
                    <a:pt x="6657" y="1890"/>
                  </a:lnTo>
                  <a:cubicBezTo>
                    <a:pt x="6658" y="1889"/>
                    <a:pt x="6659" y="1888"/>
                    <a:pt x="6660" y="1888"/>
                  </a:cubicBezTo>
                  <a:close/>
                  <a:moveTo>
                    <a:pt x="6657" y="1890"/>
                  </a:moveTo>
                  <a:lnTo>
                    <a:pt x="6657" y="1890"/>
                  </a:lnTo>
                  <a:cubicBezTo>
                    <a:pt x="6654" y="1892"/>
                    <a:pt x="6650" y="1894"/>
                    <a:pt x="6647" y="1896"/>
                  </a:cubicBezTo>
                  <a:lnTo>
                    <a:pt x="6647" y="1896"/>
                  </a:lnTo>
                  <a:cubicBezTo>
                    <a:pt x="6647" y="1896"/>
                    <a:pt x="6648" y="1895"/>
                    <a:pt x="6648" y="1895"/>
                  </a:cubicBezTo>
                  <a:lnTo>
                    <a:pt x="6651" y="1895"/>
                  </a:lnTo>
                  <a:cubicBezTo>
                    <a:pt x="6651" y="1893"/>
                    <a:pt x="6654" y="1892"/>
                    <a:pt x="6657" y="1890"/>
                  </a:cubicBezTo>
                  <a:close/>
                  <a:moveTo>
                    <a:pt x="6647" y="1896"/>
                  </a:moveTo>
                  <a:cubicBezTo>
                    <a:pt x="6644" y="1896"/>
                    <a:pt x="6641" y="1899"/>
                    <a:pt x="6638" y="1899"/>
                  </a:cubicBezTo>
                  <a:cubicBezTo>
                    <a:pt x="4880" y="2916"/>
                    <a:pt x="2522" y="3472"/>
                    <a:pt x="0" y="3472"/>
                  </a:cubicBezTo>
                  <a:cubicBezTo>
                    <a:pt x="2525" y="3472"/>
                    <a:pt x="4884" y="2916"/>
                    <a:pt x="6641" y="1899"/>
                  </a:cubicBezTo>
                  <a:cubicBezTo>
                    <a:pt x="6643" y="1898"/>
                    <a:pt x="6645" y="1897"/>
                    <a:pt x="6647" y="1896"/>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9"/>
            <p:cNvSpPr/>
            <p:nvPr/>
          </p:nvSpPr>
          <p:spPr>
            <a:xfrm>
              <a:off x="2386940" y="3297288"/>
              <a:ext cx="1043523" cy="565015"/>
            </a:xfrm>
            <a:custGeom>
              <a:avLst/>
              <a:gdLst/>
              <a:ahLst/>
              <a:cxnLst/>
              <a:rect l="l" t="t" r="r" b="b"/>
              <a:pathLst>
                <a:path w="21496" h="11639" extrusionOk="0">
                  <a:moveTo>
                    <a:pt x="10434" y="977"/>
                  </a:moveTo>
                  <a:cubicBezTo>
                    <a:pt x="11359" y="977"/>
                    <a:pt x="12263" y="1052"/>
                    <a:pt x="13120" y="1195"/>
                  </a:cubicBezTo>
                  <a:cubicBezTo>
                    <a:pt x="14386" y="1411"/>
                    <a:pt x="15554" y="1776"/>
                    <a:pt x="16560" y="2274"/>
                  </a:cubicBezTo>
                  <a:lnTo>
                    <a:pt x="16564" y="2277"/>
                  </a:lnTo>
                  <a:lnTo>
                    <a:pt x="16567" y="2277"/>
                  </a:lnTo>
                  <a:cubicBezTo>
                    <a:pt x="16741" y="2362"/>
                    <a:pt x="16908" y="2455"/>
                    <a:pt x="17072" y="2551"/>
                  </a:cubicBezTo>
                  <a:cubicBezTo>
                    <a:pt x="17178" y="2612"/>
                    <a:pt x="17280" y="2674"/>
                    <a:pt x="17383" y="2735"/>
                  </a:cubicBezTo>
                  <a:cubicBezTo>
                    <a:pt x="17383" y="2738"/>
                    <a:pt x="17386" y="2738"/>
                    <a:pt x="17389" y="2742"/>
                  </a:cubicBezTo>
                  <a:cubicBezTo>
                    <a:pt x="17392" y="2742"/>
                    <a:pt x="17392" y="2745"/>
                    <a:pt x="17397" y="2745"/>
                  </a:cubicBezTo>
                  <a:cubicBezTo>
                    <a:pt x="17963" y="3107"/>
                    <a:pt x="18424" y="3503"/>
                    <a:pt x="18772" y="3919"/>
                  </a:cubicBezTo>
                  <a:cubicBezTo>
                    <a:pt x="18772" y="3919"/>
                    <a:pt x="18775" y="3919"/>
                    <a:pt x="18775" y="3923"/>
                  </a:cubicBezTo>
                  <a:cubicBezTo>
                    <a:pt x="19276" y="4523"/>
                    <a:pt x="19539" y="5168"/>
                    <a:pt x="19539" y="5820"/>
                  </a:cubicBezTo>
                  <a:cubicBezTo>
                    <a:pt x="19539" y="6288"/>
                    <a:pt x="19403" y="6749"/>
                    <a:pt x="19147" y="7192"/>
                  </a:cubicBezTo>
                  <a:cubicBezTo>
                    <a:pt x="18744" y="7882"/>
                    <a:pt x="18041" y="8534"/>
                    <a:pt x="17075" y="9090"/>
                  </a:cubicBezTo>
                  <a:cubicBezTo>
                    <a:pt x="15318" y="10107"/>
                    <a:pt x="12959" y="10663"/>
                    <a:pt x="10434" y="10663"/>
                  </a:cubicBezTo>
                  <a:cubicBezTo>
                    <a:pt x="7911" y="10663"/>
                    <a:pt x="5553" y="10107"/>
                    <a:pt x="3795" y="9090"/>
                  </a:cubicBezTo>
                  <a:cubicBezTo>
                    <a:pt x="3792" y="9090"/>
                    <a:pt x="3789" y="9086"/>
                    <a:pt x="3785" y="9086"/>
                  </a:cubicBezTo>
                  <a:cubicBezTo>
                    <a:pt x="3782" y="9083"/>
                    <a:pt x="3779" y="9083"/>
                    <a:pt x="3775" y="9079"/>
                  </a:cubicBezTo>
                  <a:cubicBezTo>
                    <a:pt x="3771" y="9079"/>
                    <a:pt x="3768" y="9076"/>
                    <a:pt x="3768" y="9076"/>
                  </a:cubicBezTo>
                  <a:cubicBezTo>
                    <a:pt x="3710" y="9042"/>
                    <a:pt x="3656" y="9011"/>
                    <a:pt x="3604" y="8977"/>
                  </a:cubicBezTo>
                  <a:lnTo>
                    <a:pt x="3601" y="8977"/>
                  </a:lnTo>
                  <a:cubicBezTo>
                    <a:pt x="3601" y="8973"/>
                    <a:pt x="3598" y="8973"/>
                    <a:pt x="3594" y="8970"/>
                  </a:cubicBezTo>
                  <a:cubicBezTo>
                    <a:pt x="3590" y="8970"/>
                    <a:pt x="3587" y="8967"/>
                    <a:pt x="3587" y="8967"/>
                  </a:cubicBezTo>
                  <a:lnTo>
                    <a:pt x="3584" y="8967"/>
                  </a:lnTo>
                  <a:cubicBezTo>
                    <a:pt x="3581" y="8964"/>
                    <a:pt x="3581" y="8964"/>
                    <a:pt x="3577" y="8960"/>
                  </a:cubicBezTo>
                  <a:lnTo>
                    <a:pt x="3574" y="8960"/>
                  </a:lnTo>
                  <a:cubicBezTo>
                    <a:pt x="3570" y="8956"/>
                    <a:pt x="3570" y="8956"/>
                    <a:pt x="3567" y="8956"/>
                  </a:cubicBezTo>
                  <a:cubicBezTo>
                    <a:pt x="3567" y="8953"/>
                    <a:pt x="3563" y="8953"/>
                    <a:pt x="3563" y="8953"/>
                  </a:cubicBezTo>
                  <a:lnTo>
                    <a:pt x="3560" y="8950"/>
                  </a:lnTo>
                  <a:cubicBezTo>
                    <a:pt x="3560" y="8950"/>
                    <a:pt x="3557" y="8950"/>
                    <a:pt x="3553" y="8946"/>
                  </a:cubicBezTo>
                  <a:cubicBezTo>
                    <a:pt x="2577" y="8339"/>
                    <a:pt x="1901" y="7636"/>
                    <a:pt x="1570" y="6895"/>
                  </a:cubicBezTo>
                  <a:cubicBezTo>
                    <a:pt x="1410" y="6544"/>
                    <a:pt x="1328" y="6185"/>
                    <a:pt x="1328" y="5820"/>
                  </a:cubicBezTo>
                  <a:cubicBezTo>
                    <a:pt x="1328" y="4629"/>
                    <a:pt x="2205" y="3468"/>
                    <a:pt x="3795" y="2551"/>
                  </a:cubicBezTo>
                  <a:cubicBezTo>
                    <a:pt x="5553" y="1537"/>
                    <a:pt x="7911" y="977"/>
                    <a:pt x="10434" y="977"/>
                  </a:cubicBezTo>
                  <a:close/>
                  <a:moveTo>
                    <a:pt x="10434" y="1"/>
                  </a:moveTo>
                  <a:cubicBezTo>
                    <a:pt x="7854" y="1"/>
                    <a:pt x="5277" y="571"/>
                    <a:pt x="3308" y="1707"/>
                  </a:cubicBezTo>
                  <a:cubicBezTo>
                    <a:pt x="1738" y="2612"/>
                    <a:pt x="792" y="3745"/>
                    <a:pt x="474" y="4922"/>
                  </a:cubicBezTo>
                  <a:lnTo>
                    <a:pt x="478" y="4922"/>
                  </a:lnTo>
                  <a:cubicBezTo>
                    <a:pt x="0" y="6694"/>
                    <a:pt x="945" y="8567"/>
                    <a:pt x="3308" y="9936"/>
                  </a:cubicBezTo>
                  <a:cubicBezTo>
                    <a:pt x="3481" y="10035"/>
                    <a:pt x="3662" y="10131"/>
                    <a:pt x="3843" y="10223"/>
                  </a:cubicBezTo>
                  <a:cubicBezTo>
                    <a:pt x="5731" y="11168"/>
                    <a:pt x="8082" y="11639"/>
                    <a:pt x="10434" y="11639"/>
                  </a:cubicBezTo>
                  <a:cubicBezTo>
                    <a:pt x="13014" y="11639"/>
                    <a:pt x="15595" y="11073"/>
                    <a:pt x="17560" y="9936"/>
                  </a:cubicBezTo>
                  <a:cubicBezTo>
                    <a:pt x="21495" y="7663"/>
                    <a:pt x="21495" y="3977"/>
                    <a:pt x="17560" y="1707"/>
                  </a:cubicBezTo>
                  <a:cubicBezTo>
                    <a:pt x="15595" y="571"/>
                    <a:pt x="13014" y="1"/>
                    <a:pt x="104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9"/>
            <p:cNvSpPr/>
            <p:nvPr/>
          </p:nvSpPr>
          <p:spPr>
            <a:xfrm>
              <a:off x="2451357" y="3344714"/>
              <a:ext cx="884150" cy="301707"/>
            </a:xfrm>
            <a:custGeom>
              <a:avLst/>
              <a:gdLst/>
              <a:ahLst/>
              <a:cxnLst/>
              <a:rect l="l" t="t" r="r" b="b"/>
              <a:pathLst>
                <a:path w="18213" h="6215" extrusionOk="0">
                  <a:moveTo>
                    <a:pt x="9107" y="0"/>
                  </a:moveTo>
                  <a:cubicBezTo>
                    <a:pt x="6584" y="0"/>
                    <a:pt x="4226" y="560"/>
                    <a:pt x="2468" y="1574"/>
                  </a:cubicBezTo>
                  <a:cubicBezTo>
                    <a:pt x="878" y="2491"/>
                    <a:pt x="1" y="3652"/>
                    <a:pt x="1" y="4843"/>
                  </a:cubicBezTo>
                  <a:cubicBezTo>
                    <a:pt x="1" y="5311"/>
                    <a:pt x="138" y="5772"/>
                    <a:pt x="397" y="6215"/>
                  </a:cubicBezTo>
                  <a:cubicBezTo>
                    <a:pt x="796" y="5522"/>
                    <a:pt x="1499" y="4874"/>
                    <a:pt x="2468" y="4318"/>
                  </a:cubicBezTo>
                  <a:cubicBezTo>
                    <a:pt x="4226" y="3300"/>
                    <a:pt x="6584" y="2741"/>
                    <a:pt x="9107" y="2741"/>
                  </a:cubicBezTo>
                  <a:cubicBezTo>
                    <a:pt x="11629" y="2741"/>
                    <a:pt x="13991" y="3300"/>
                    <a:pt x="15745" y="4318"/>
                  </a:cubicBezTo>
                  <a:cubicBezTo>
                    <a:pt x="16714" y="4874"/>
                    <a:pt x="17417" y="5522"/>
                    <a:pt x="17820" y="6215"/>
                  </a:cubicBezTo>
                  <a:cubicBezTo>
                    <a:pt x="18076" y="5772"/>
                    <a:pt x="18212" y="5311"/>
                    <a:pt x="18212" y="4843"/>
                  </a:cubicBezTo>
                  <a:cubicBezTo>
                    <a:pt x="18212" y="3652"/>
                    <a:pt x="17335" y="2491"/>
                    <a:pt x="15745" y="1574"/>
                  </a:cubicBezTo>
                  <a:cubicBezTo>
                    <a:pt x="13991" y="560"/>
                    <a:pt x="11629" y="0"/>
                    <a:pt x="9107"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9"/>
            <p:cNvSpPr/>
            <p:nvPr/>
          </p:nvSpPr>
          <p:spPr>
            <a:xfrm>
              <a:off x="2451357" y="3344714"/>
              <a:ext cx="884150" cy="301707"/>
            </a:xfrm>
            <a:custGeom>
              <a:avLst/>
              <a:gdLst/>
              <a:ahLst/>
              <a:cxnLst/>
              <a:rect l="l" t="t" r="r" b="b"/>
              <a:pathLst>
                <a:path w="18213" h="6215" extrusionOk="0">
                  <a:moveTo>
                    <a:pt x="9107" y="0"/>
                  </a:moveTo>
                  <a:cubicBezTo>
                    <a:pt x="6584" y="0"/>
                    <a:pt x="4226" y="560"/>
                    <a:pt x="2468" y="1574"/>
                  </a:cubicBezTo>
                  <a:cubicBezTo>
                    <a:pt x="878" y="2491"/>
                    <a:pt x="1" y="3652"/>
                    <a:pt x="1" y="4843"/>
                  </a:cubicBezTo>
                  <a:cubicBezTo>
                    <a:pt x="1" y="5311"/>
                    <a:pt x="138" y="5772"/>
                    <a:pt x="397" y="6215"/>
                  </a:cubicBezTo>
                  <a:cubicBezTo>
                    <a:pt x="253" y="5969"/>
                    <a:pt x="148" y="5717"/>
                    <a:pt x="83" y="5465"/>
                  </a:cubicBezTo>
                  <a:cubicBezTo>
                    <a:pt x="332" y="4495"/>
                    <a:pt x="1154" y="3573"/>
                    <a:pt x="2468" y="2816"/>
                  </a:cubicBezTo>
                  <a:cubicBezTo>
                    <a:pt x="4226" y="1799"/>
                    <a:pt x="6584" y="1242"/>
                    <a:pt x="9107" y="1242"/>
                  </a:cubicBezTo>
                  <a:cubicBezTo>
                    <a:pt x="11632" y="1242"/>
                    <a:pt x="13987" y="1799"/>
                    <a:pt x="15745" y="2816"/>
                  </a:cubicBezTo>
                  <a:cubicBezTo>
                    <a:pt x="17059" y="3573"/>
                    <a:pt x="17881" y="4495"/>
                    <a:pt x="18130" y="5465"/>
                  </a:cubicBezTo>
                  <a:cubicBezTo>
                    <a:pt x="18066" y="5717"/>
                    <a:pt x="17960" y="5969"/>
                    <a:pt x="17817" y="6212"/>
                  </a:cubicBezTo>
                  <a:lnTo>
                    <a:pt x="17820" y="6215"/>
                  </a:lnTo>
                  <a:cubicBezTo>
                    <a:pt x="18076" y="5772"/>
                    <a:pt x="18212" y="5311"/>
                    <a:pt x="18212" y="4843"/>
                  </a:cubicBezTo>
                  <a:cubicBezTo>
                    <a:pt x="18212" y="4191"/>
                    <a:pt x="17949" y="3546"/>
                    <a:pt x="17448" y="2946"/>
                  </a:cubicBezTo>
                  <a:cubicBezTo>
                    <a:pt x="17448" y="2942"/>
                    <a:pt x="17445" y="2942"/>
                    <a:pt x="17445" y="2942"/>
                  </a:cubicBezTo>
                  <a:cubicBezTo>
                    <a:pt x="17097" y="2526"/>
                    <a:pt x="16636" y="2130"/>
                    <a:pt x="16070" y="1768"/>
                  </a:cubicBezTo>
                  <a:cubicBezTo>
                    <a:pt x="16065" y="1768"/>
                    <a:pt x="16065" y="1765"/>
                    <a:pt x="16062" y="1765"/>
                  </a:cubicBezTo>
                  <a:cubicBezTo>
                    <a:pt x="16059" y="1761"/>
                    <a:pt x="16056" y="1761"/>
                    <a:pt x="16056" y="1758"/>
                  </a:cubicBezTo>
                  <a:cubicBezTo>
                    <a:pt x="15953" y="1697"/>
                    <a:pt x="15851" y="1635"/>
                    <a:pt x="15745" y="1574"/>
                  </a:cubicBezTo>
                  <a:cubicBezTo>
                    <a:pt x="15581" y="1478"/>
                    <a:pt x="15414" y="1385"/>
                    <a:pt x="15240" y="1300"/>
                  </a:cubicBezTo>
                  <a:lnTo>
                    <a:pt x="15237" y="1300"/>
                  </a:lnTo>
                  <a:lnTo>
                    <a:pt x="15233" y="1297"/>
                  </a:lnTo>
                  <a:cubicBezTo>
                    <a:pt x="13543" y="457"/>
                    <a:pt x="11393" y="0"/>
                    <a:pt x="91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9"/>
            <p:cNvSpPr/>
            <p:nvPr/>
          </p:nvSpPr>
          <p:spPr>
            <a:xfrm>
              <a:off x="2470580" y="3477720"/>
              <a:ext cx="845702" cy="337242"/>
            </a:xfrm>
            <a:custGeom>
              <a:avLst/>
              <a:gdLst/>
              <a:ahLst/>
              <a:cxnLst/>
              <a:rect l="l" t="t" r="r" b="b"/>
              <a:pathLst>
                <a:path w="17421" h="6947" extrusionOk="0">
                  <a:moveTo>
                    <a:pt x="8711" y="1"/>
                  </a:moveTo>
                  <a:cubicBezTo>
                    <a:pt x="6188" y="1"/>
                    <a:pt x="3830" y="560"/>
                    <a:pt x="2072" y="1578"/>
                  </a:cubicBezTo>
                  <a:cubicBezTo>
                    <a:pt x="1103" y="2134"/>
                    <a:pt x="400" y="2782"/>
                    <a:pt x="1" y="3475"/>
                  </a:cubicBezTo>
                  <a:cubicBezTo>
                    <a:pt x="175" y="3772"/>
                    <a:pt x="404" y="4062"/>
                    <a:pt x="684" y="4342"/>
                  </a:cubicBezTo>
                  <a:lnTo>
                    <a:pt x="687" y="4342"/>
                  </a:lnTo>
                  <a:lnTo>
                    <a:pt x="687" y="4346"/>
                  </a:lnTo>
                  <a:cubicBezTo>
                    <a:pt x="1059" y="4711"/>
                    <a:pt x="1523" y="5055"/>
                    <a:pt x="2072" y="5373"/>
                  </a:cubicBezTo>
                  <a:cubicBezTo>
                    <a:pt x="3830" y="6390"/>
                    <a:pt x="6188" y="6946"/>
                    <a:pt x="8711" y="6946"/>
                  </a:cubicBezTo>
                  <a:cubicBezTo>
                    <a:pt x="11233" y="6946"/>
                    <a:pt x="13591" y="6390"/>
                    <a:pt x="15349" y="5373"/>
                  </a:cubicBezTo>
                  <a:cubicBezTo>
                    <a:pt x="15352" y="5373"/>
                    <a:pt x="15356" y="5369"/>
                    <a:pt x="15359" y="5369"/>
                  </a:cubicBezTo>
                  <a:lnTo>
                    <a:pt x="15362" y="5369"/>
                  </a:lnTo>
                  <a:cubicBezTo>
                    <a:pt x="15362" y="5366"/>
                    <a:pt x="15366" y="5366"/>
                    <a:pt x="15370" y="5362"/>
                  </a:cubicBezTo>
                  <a:cubicBezTo>
                    <a:pt x="15373" y="5362"/>
                    <a:pt x="15376" y="5359"/>
                    <a:pt x="15376" y="5359"/>
                  </a:cubicBezTo>
                  <a:lnTo>
                    <a:pt x="15380" y="5359"/>
                  </a:lnTo>
                  <a:cubicBezTo>
                    <a:pt x="15417" y="5335"/>
                    <a:pt x="15458" y="5311"/>
                    <a:pt x="15496" y="5288"/>
                  </a:cubicBezTo>
                  <a:lnTo>
                    <a:pt x="15499" y="5288"/>
                  </a:lnTo>
                  <a:cubicBezTo>
                    <a:pt x="15499" y="5284"/>
                    <a:pt x="15502" y="5284"/>
                    <a:pt x="15506" y="5284"/>
                  </a:cubicBezTo>
                  <a:lnTo>
                    <a:pt x="15506" y="5280"/>
                  </a:lnTo>
                  <a:cubicBezTo>
                    <a:pt x="15510" y="5280"/>
                    <a:pt x="15513" y="5277"/>
                    <a:pt x="15513" y="5277"/>
                  </a:cubicBezTo>
                  <a:lnTo>
                    <a:pt x="15516" y="5277"/>
                  </a:lnTo>
                  <a:lnTo>
                    <a:pt x="15523" y="5270"/>
                  </a:lnTo>
                  <a:lnTo>
                    <a:pt x="15526" y="5270"/>
                  </a:lnTo>
                  <a:cubicBezTo>
                    <a:pt x="15530" y="5267"/>
                    <a:pt x="15530" y="5267"/>
                    <a:pt x="15534" y="5267"/>
                  </a:cubicBezTo>
                  <a:cubicBezTo>
                    <a:pt x="15534" y="5264"/>
                    <a:pt x="15537" y="5264"/>
                    <a:pt x="15537" y="5264"/>
                  </a:cubicBezTo>
                  <a:cubicBezTo>
                    <a:pt x="15537" y="5264"/>
                    <a:pt x="15540" y="5264"/>
                    <a:pt x="15540" y="5260"/>
                  </a:cubicBezTo>
                  <a:cubicBezTo>
                    <a:pt x="15540" y="5260"/>
                    <a:pt x="15543" y="5260"/>
                    <a:pt x="15547" y="5256"/>
                  </a:cubicBezTo>
                  <a:cubicBezTo>
                    <a:pt x="16414" y="4724"/>
                    <a:pt x="17049" y="4117"/>
                    <a:pt x="17421" y="3472"/>
                  </a:cubicBezTo>
                  <a:cubicBezTo>
                    <a:pt x="17021" y="2782"/>
                    <a:pt x="16318" y="2134"/>
                    <a:pt x="15349" y="1578"/>
                  </a:cubicBezTo>
                  <a:cubicBezTo>
                    <a:pt x="13595" y="560"/>
                    <a:pt x="11233" y="1"/>
                    <a:pt x="87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9"/>
            <p:cNvSpPr/>
            <p:nvPr/>
          </p:nvSpPr>
          <p:spPr>
            <a:xfrm>
              <a:off x="2503929" y="3688637"/>
              <a:ext cx="67283" cy="49904"/>
            </a:xfrm>
            <a:custGeom>
              <a:avLst/>
              <a:gdLst/>
              <a:ahLst/>
              <a:cxnLst/>
              <a:rect l="l" t="t" r="r" b="b"/>
              <a:pathLst>
                <a:path w="1386" h="1028" extrusionOk="0">
                  <a:moveTo>
                    <a:pt x="0" y="1"/>
                  </a:moveTo>
                  <a:cubicBezTo>
                    <a:pt x="122" y="121"/>
                    <a:pt x="254" y="238"/>
                    <a:pt x="396" y="354"/>
                  </a:cubicBezTo>
                  <a:lnTo>
                    <a:pt x="396" y="354"/>
                  </a:lnTo>
                  <a:cubicBezTo>
                    <a:pt x="255" y="238"/>
                    <a:pt x="122" y="120"/>
                    <a:pt x="0" y="1"/>
                  </a:cubicBezTo>
                  <a:close/>
                  <a:moveTo>
                    <a:pt x="396" y="354"/>
                  </a:moveTo>
                  <a:cubicBezTo>
                    <a:pt x="622" y="537"/>
                    <a:pt x="871" y="714"/>
                    <a:pt x="1143" y="884"/>
                  </a:cubicBezTo>
                  <a:cubicBezTo>
                    <a:pt x="1147" y="888"/>
                    <a:pt x="1150" y="888"/>
                    <a:pt x="1150" y="888"/>
                  </a:cubicBezTo>
                  <a:lnTo>
                    <a:pt x="1153" y="891"/>
                  </a:lnTo>
                  <a:cubicBezTo>
                    <a:pt x="1153" y="891"/>
                    <a:pt x="1157" y="891"/>
                    <a:pt x="1157" y="894"/>
                  </a:cubicBezTo>
                  <a:cubicBezTo>
                    <a:pt x="1160" y="894"/>
                    <a:pt x="1160" y="894"/>
                    <a:pt x="1164" y="898"/>
                  </a:cubicBezTo>
                  <a:lnTo>
                    <a:pt x="1167" y="898"/>
                  </a:lnTo>
                  <a:cubicBezTo>
                    <a:pt x="1171" y="902"/>
                    <a:pt x="1171" y="902"/>
                    <a:pt x="1174" y="905"/>
                  </a:cubicBezTo>
                  <a:lnTo>
                    <a:pt x="1177" y="905"/>
                  </a:lnTo>
                  <a:cubicBezTo>
                    <a:pt x="1177" y="905"/>
                    <a:pt x="1180" y="908"/>
                    <a:pt x="1184" y="908"/>
                  </a:cubicBezTo>
                  <a:cubicBezTo>
                    <a:pt x="1188" y="911"/>
                    <a:pt x="1191" y="911"/>
                    <a:pt x="1191" y="915"/>
                  </a:cubicBezTo>
                  <a:lnTo>
                    <a:pt x="1194" y="915"/>
                  </a:lnTo>
                  <a:cubicBezTo>
                    <a:pt x="1246" y="949"/>
                    <a:pt x="1300" y="980"/>
                    <a:pt x="1358" y="1014"/>
                  </a:cubicBezTo>
                  <a:cubicBezTo>
                    <a:pt x="1358" y="1014"/>
                    <a:pt x="1361" y="1017"/>
                    <a:pt x="1365" y="1017"/>
                  </a:cubicBezTo>
                  <a:cubicBezTo>
                    <a:pt x="1369" y="1021"/>
                    <a:pt x="1372" y="1021"/>
                    <a:pt x="1375" y="1024"/>
                  </a:cubicBezTo>
                  <a:cubicBezTo>
                    <a:pt x="1379" y="1024"/>
                    <a:pt x="1382" y="1028"/>
                    <a:pt x="1385" y="1028"/>
                  </a:cubicBezTo>
                  <a:cubicBezTo>
                    <a:pt x="1017" y="814"/>
                    <a:pt x="686" y="589"/>
                    <a:pt x="396" y="354"/>
                  </a:cubicBezTo>
                  <a:close/>
                </a:path>
              </a:pathLst>
            </a:custGeom>
            <a:solidFill>
              <a:srgbClr val="7DEB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9"/>
            <p:cNvSpPr/>
            <p:nvPr/>
          </p:nvSpPr>
          <p:spPr>
            <a:xfrm>
              <a:off x="2559414" y="3731549"/>
              <a:ext cx="2379" cy="1505"/>
            </a:xfrm>
            <a:custGeom>
              <a:avLst/>
              <a:gdLst/>
              <a:ahLst/>
              <a:cxnLst/>
              <a:rect l="l" t="t" r="r" b="b"/>
              <a:pathLst>
                <a:path w="49" h="31" extrusionOk="0">
                  <a:moveTo>
                    <a:pt x="41" y="24"/>
                  </a:moveTo>
                  <a:cubicBezTo>
                    <a:pt x="45" y="27"/>
                    <a:pt x="48" y="27"/>
                    <a:pt x="48" y="31"/>
                  </a:cubicBezTo>
                  <a:cubicBezTo>
                    <a:pt x="48" y="27"/>
                    <a:pt x="45" y="27"/>
                    <a:pt x="41" y="24"/>
                  </a:cubicBezTo>
                  <a:close/>
                  <a:moveTo>
                    <a:pt x="34" y="21"/>
                  </a:moveTo>
                  <a:cubicBezTo>
                    <a:pt x="34" y="21"/>
                    <a:pt x="37" y="24"/>
                    <a:pt x="41" y="24"/>
                  </a:cubicBezTo>
                  <a:cubicBezTo>
                    <a:pt x="37" y="24"/>
                    <a:pt x="34" y="21"/>
                    <a:pt x="34" y="21"/>
                  </a:cubicBezTo>
                  <a:close/>
                  <a:moveTo>
                    <a:pt x="24" y="14"/>
                  </a:moveTo>
                  <a:cubicBezTo>
                    <a:pt x="28" y="18"/>
                    <a:pt x="28" y="18"/>
                    <a:pt x="31" y="21"/>
                  </a:cubicBezTo>
                  <a:cubicBezTo>
                    <a:pt x="28" y="18"/>
                    <a:pt x="28" y="18"/>
                    <a:pt x="24" y="14"/>
                  </a:cubicBezTo>
                  <a:close/>
                  <a:moveTo>
                    <a:pt x="14" y="10"/>
                  </a:moveTo>
                  <a:cubicBezTo>
                    <a:pt x="17" y="10"/>
                    <a:pt x="17" y="10"/>
                    <a:pt x="21" y="14"/>
                  </a:cubicBezTo>
                  <a:cubicBezTo>
                    <a:pt x="17" y="10"/>
                    <a:pt x="17" y="10"/>
                    <a:pt x="14" y="10"/>
                  </a:cubicBezTo>
                  <a:close/>
                  <a:moveTo>
                    <a:pt x="7" y="4"/>
                  </a:moveTo>
                  <a:lnTo>
                    <a:pt x="10" y="7"/>
                  </a:lnTo>
                  <a:lnTo>
                    <a:pt x="7" y="4"/>
                  </a:lnTo>
                  <a:close/>
                  <a:moveTo>
                    <a:pt x="0" y="0"/>
                  </a:moveTo>
                  <a:lnTo>
                    <a:pt x="0" y="0"/>
                  </a:lnTo>
                  <a:close/>
                </a:path>
              </a:pathLst>
            </a:custGeom>
            <a:solidFill>
              <a:srgbClr val="A4F1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9"/>
            <p:cNvSpPr/>
            <p:nvPr/>
          </p:nvSpPr>
          <p:spPr>
            <a:xfrm>
              <a:off x="3225231" y="3732860"/>
              <a:ext cx="49" cy="49"/>
            </a:xfrm>
            <a:custGeom>
              <a:avLst/>
              <a:gdLst/>
              <a:ahLst/>
              <a:cxnLst/>
              <a:rect l="l" t="t" r="r" b="b"/>
              <a:pathLst>
                <a:path w="1" h="1" extrusionOk="0">
                  <a:moveTo>
                    <a:pt x="1" y="0"/>
                  </a:moveTo>
                  <a:lnTo>
                    <a:pt x="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a:off x="2561890" y="3733005"/>
              <a:ext cx="8010" cy="4854"/>
            </a:xfrm>
            <a:custGeom>
              <a:avLst/>
              <a:gdLst/>
              <a:ahLst/>
              <a:cxnLst/>
              <a:rect l="l" t="t" r="r" b="b"/>
              <a:pathLst>
                <a:path w="165" h="100" extrusionOk="0">
                  <a:moveTo>
                    <a:pt x="0" y="1"/>
                  </a:moveTo>
                  <a:cubicBezTo>
                    <a:pt x="52" y="35"/>
                    <a:pt x="106" y="66"/>
                    <a:pt x="164" y="100"/>
                  </a:cubicBezTo>
                  <a:cubicBezTo>
                    <a:pt x="106" y="66"/>
                    <a:pt x="52" y="35"/>
                    <a:pt x="0" y="1"/>
                  </a:cubicBezTo>
                  <a:close/>
                </a:path>
              </a:pathLst>
            </a:custGeom>
            <a:solidFill>
              <a:srgbClr val="A4F1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9"/>
            <p:cNvSpPr/>
            <p:nvPr/>
          </p:nvSpPr>
          <p:spPr>
            <a:xfrm>
              <a:off x="3217124" y="3733005"/>
              <a:ext cx="7864" cy="4854"/>
            </a:xfrm>
            <a:custGeom>
              <a:avLst/>
              <a:gdLst/>
              <a:ahLst/>
              <a:cxnLst/>
              <a:rect l="l" t="t" r="r" b="b"/>
              <a:pathLst>
                <a:path w="162" h="100" extrusionOk="0">
                  <a:moveTo>
                    <a:pt x="117" y="29"/>
                  </a:moveTo>
                  <a:cubicBezTo>
                    <a:pt x="79" y="52"/>
                    <a:pt x="38" y="76"/>
                    <a:pt x="1" y="100"/>
                  </a:cubicBezTo>
                  <a:cubicBezTo>
                    <a:pt x="38" y="76"/>
                    <a:pt x="79" y="52"/>
                    <a:pt x="117" y="29"/>
                  </a:cubicBezTo>
                  <a:close/>
                  <a:moveTo>
                    <a:pt x="127" y="25"/>
                  </a:moveTo>
                  <a:cubicBezTo>
                    <a:pt x="123" y="25"/>
                    <a:pt x="120" y="25"/>
                    <a:pt x="120" y="29"/>
                  </a:cubicBezTo>
                  <a:cubicBezTo>
                    <a:pt x="120" y="25"/>
                    <a:pt x="123" y="25"/>
                    <a:pt x="127" y="25"/>
                  </a:cubicBezTo>
                  <a:close/>
                  <a:moveTo>
                    <a:pt x="134" y="18"/>
                  </a:moveTo>
                  <a:cubicBezTo>
                    <a:pt x="134" y="18"/>
                    <a:pt x="131" y="21"/>
                    <a:pt x="127" y="21"/>
                  </a:cubicBezTo>
                  <a:cubicBezTo>
                    <a:pt x="131" y="21"/>
                    <a:pt x="134" y="18"/>
                    <a:pt x="134" y="18"/>
                  </a:cubicBezTo>
                  <a:close/>
                  <a:moveTo>
                    <a:pt x="144" y="11"/>
                  </a:moveTo>
                  <a:lnTo>
                    <a:pt x="137" y="18"/>
                  </a:lnTo>
                  <a:lnTo>
                    <a:pt x="144" y="11"/>
                  </a:lnTo>
                  <a:close/>
                  <a:moveTo>
                    <a:pt x="155" y="8"/>
                  </a:moveTo>
                  <a:cubicBezTo>
                    <a:pt x="151" y="8"/>
                    <a:pt x="151" y="8"/>
                    <a:pt x="147" y="11"/>
                  </a:cubicBezTo>
                  <a:cubicBezTo>
                    <a:pt x="151" y="8"/>
                    <a:pt x="151" y="8"/>
                    <a:pt x="155" y="8"/>
                  </a:cubicBezTo>
                  <a:close/>
                  <a:moveTo>
                    <a:pt x="161" y="1"/>
                  </a:moveTo>
                  <a:cubicBezTo>
                    <a:pt x="161" y="5"/>
                    <a:pt x="158" y="5"/>
                    <a:pt x="158" y="5"/>
                  </a:cubicBezTo>
                  <a:cubicBezTo>
                    <a:pt x="158" y="5"/>
                    <a:pt x="161" y="5"/>
                    <a:pt x="161"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9"/>
            <p:cNvSpPr/>
            <p:nvPr/>
          </p:nvSpPr>
          <p:spPr>
            <a:xfrm>
              <a:off x="2569851" y="3737811"/>
              <a:ext cx="340" cy="243"/>
            </a:xfrm>
            <a:custGeom>
              <a:avLst/>
              <a:gdLst/>
              <a:ahLst/>
              <a:cxnLst/>
              <a:rect l="l" t="t" r="r" b="b"/>
              <a:pathLst>
                <a:path w="7" h="5" extrusionOk="0">
                  <a:moveTo>
                    <a:pt x="0" y="1"/>
                  </a:moveTo>
                  <a:cubicBezTo>
                    <a:pt x="0" y="1"/>
                    <a:pt x="3" y="4"/>
                    <a:pt x="7" y="4"/>
                  </a:cubicBezTo>
                  <a:cubicBezTo>
                    <a:pt x="3" y="4"/>
                    <a:pt x="0" y="1"/>
                    <a:pt x="0" y="1"/>
                  </a:cubicBezTo>
                  <a:close/>
                </a:path>
              </a:pathLst>
            </a:custGeom>
            <a:solidFill>
              <a:srgbClr val="A4F1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3216638" y="3737811"/>
              <a:ext cx="388" cy="243"/>
            </a:xfrm>
            <a:custGeom>
              <a:avLst/>
              <a:gdLst/>
              <a:ahLst/>
              <a:cxnLst/>
              <a:rect l="l" t="t" r="r" b="b"/>
              <a:pathLst>
                <a:path w="8" h="5" extrusionOk="0">
                  <a:moveTo>
                    <a:pt x="7" y="1"/>
                  </a:moveTo>
                  <a:cubicBezTo>
                    <a:pt x="7" y="1"/>
                    <a:pt x="4" y="4"/>
                    <a:pt x="1" y="4"/>
                  </a:cubicBezTo>
                  <a:cubicBezTo>
                    <a:pt x="4" y="4"/>
                    <a:pt x="7" y="1"/>
                    <a:pt x="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2570142" y="3738005"/>
              <a:ext cx="583" cy="388"/>
            </a:xfrm>
            <a:custGeom>
              <a:avLst/>
              <a:gdLst/>
              <a:ahLst/>
              <a:cxnLst/>
              <a:rect l="l" t="t" r="r" b="b"/>
              <a:pathLst>
                <a:path w="12" h="8" extrusionOk="0">
                  <a:moveTo>
                    <a:pt x="1" y="0"/>
                  </a:moveTo>
                  <a:cubicBezTo>
                    <a:pt x="5" y="4"/>
                    <a:pt x="8" y="4"/>
                    <a:pt x="11" y="7"/>
                  </a:cubicBezTo>
                  <a:cubicBezTo>
                    <a:pt x="8" y="4"/>
                    <a:pt x="5" y="4"/>
                    <a:pt x="1" y="0"/>
                  </a:cubicBezTo>
                  <a:close/>
                </a:path>
              </a:pathLst>
            </a:custGeom>
            <a:solidFill>
              <a:srgbClr val="A4F1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3216299" y="3738005"/>
              <a:ext cx="388" cy="388"/>
            </a:xfrm>
            <a:custGeom>
              <a:avLst/>
              <a:gdLst/>
              <a:ahLst/>
              <a:cxnLst/>
              <a:rect l="l" t="t" r="r" b="b"/>
              <a:pathLst>
                <a:path w="8" h="8" extrusionOk="0">
                  <a:moveTo>
                    <a:pt x="8" y="0"/>
                  </a:moveTo>
                  <a:cubicBezTo>
                    <a:pt x="4" y="4"/>
                    <a:pt x="0" y="4"/>
                    <a:pt x="0" y="7"/>
                  </a:cubicBezTo>
                  <a:cubicBezTo>
                    <a:pt x="0" y="4"/>
                    <a:pt x="4" y="4"/>
                    <a:pt x="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9"/>
            <p:cNvSpPr/>
            <p:nvPr/>
          </p:nvSpPr>
          <p:spPr>
            <a:xfrm>
              <a:off x="2570676" y="3738345"/>
              <a:ext cx="534" cy="194"/>
            </a:xfrm>
            <a:custGeom>
              <a:avLst/>
              <a:gdLst/>
              <a:ahLst/>
              <a:cxnLst/>
              <a:rect l="l" t="t" r="r" b="b"/>
              <a:pathLst>
                <a:path w="11" h="4" extrusionOk="0">
                  <a:moveTo>
                    <a:pt x="0" y="0"/>
                  </a:moveTo>
                  <a:cubicBezTo>
                    <a:pt x="4" y="0"/>
                    <a:pt x="7" y="4"/>
                    <a:pt x="10" y="4"/>
                  </a:cubicBezTo>
                  <a:cubicBezTo>
                    <a:pt x="7" y="4"/>
                    <a:pt x="4" y="0"/>
                    <a:pt x="0" y="0"/>
                  </a:cubicBezTo>
                  <a:close/>
                </a:path>
              </a:pathLst>
            </a:custGeom>
            <a:solidFill>
              <a:srgbClr val="A4F1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a:off x="3215668" y="3738345"/>
              <a:ext cx="534" cy="194"/>
            </a:xfrm>
            <a:custGeom>
              <a:avLst/>
              <a:gdLst/>
              <a:ahLst/>
              <a:cxnLst/>
              <a:rect l="l" t="t" r="r" b="b"/>
              <a:pathLst>
                <a:path w="11" h="4" extrusionOk="0">
                  <a:moveTo>
                    <a:pt x="10" y="0"/>
                  </a:moveTo>
                  <a:cubicBezTo>
                    <a:pt x="7" y="0"/>
                    <a:pt x="3" y="4"/>
                    <a:pt x="0" y="4"/>
                  </a:cubicBezTo>
                  <a:cubicBezTo>
                    <a:pt x="3" y="4"/>
                    <a:pt x="7" y="0"/>
                    <a:pt x="10"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2455338" y="3404955"/>
              <a:ext cx="876189" cy="241463"/>
            </a:xfrm>
            <a:custGeom>
              <a:avLst/>
              <a:gdLst/>
              <a:ahLst/>
              <a:cxnLst/>
              <a:rect l="l" t="t" r="r" b="b"/>
              <a:pathLst>
                <a:path w="18049" h="4974" extrusionOk="0">
                  <a:moveTo>
                    <a:pt x="9025" y="1"/>
                  </a:moveTo>
                  <a:cubicBezTo>
                    <a:pt x="6502" y="1"/>
                    <a:pt x="4144" y="558"/>
                    <a:pt x="2386" y="1575"/>
                  </a:cubicBezTo>
                  <a:cubicBezTo>
                    <a:pt x="1072" y="2332"/>
                    <a:pt x="250" y="3254"/>
                    <a:pt x="1" y="4224"/>
                  </a:cubicBezTo>
                  <a:cubicBezTo>
                    <a:pt x="66" y="4476"/>
                    <a:pt x="171" y="4728"/>
                    <a:pt x="315" y="4974"/>
                  </a:cubicBezTo>
                  <a:cubicBezTo>
                    <a:pt x="714" y="4281"/>
                    <a:pt x="1417" y="3633"/>
                    <a:pt x="2386" y="3077"/>
                  </a:cubicBezTo>
                  <a:cubicBezTo>
                    <a:pt x="4144" y="2059"/>
                    <a:pt x="6502" y="1500"/>
                    <a:pt x="9025" y="1500"/>
                  </a:cubicBezTo>
                  <a:cubicBezTo>
                    <a:pt x="11547" y="1500"/>
                    <a:pt x="13909" y="2059"/>
                    <a:pt x="15663" y="3077"/>
                  </a:cubicBezTo>
                  <a:cubicBezTo>
                    <a:pt x="16632" y="3633"/>
                    <a:pt x="17335" y="4281"/>
                    <a:pt x="17735" y="4971"/>
                  </a:cubicBezTo>
                  <a:cubicBezTo>
                    <a:pt x="17878" y="4728"/>
                    <a:pt x="17984" y="4476"/>
                    <a:pt x="18048" y="4224"/>
                  </a:cubicBezTo>
                  <a:cubicBezTo>
                    <a:pt x="17799" y="3254"/>
                    <a:pt x="16977" y="2332"/>
                    <a:pt x="15663" y="1575"/>
                  </a:cubicBezTo>
                  <a:cubicBezTo>
                    <a:pt x="13905" y="558"/>
                    <a:pt x="11550" y="1"/>
                    <a:pt x="90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a:off x="2404125" y="3572669"/>
              <a:ext cx="243" cy="10146"/>
            </a:xfrm>
            <a:custGeom>
              <a:avLst/>
              <a:gdLst/>
              <a:ahLst/>
              <a:cxnLst/>
              <a:rect l="l" t="t" r="r" b="b"/>
              <a:pathLst>
                <a:path w="5" h="209" extrusionOk="0">
                  <a:moveTo>
                    <a:pt x="5" y="0"/>
                  </a:moveTo>
                  <a:cubicBezTo>
                    <a:pt x="1" y="48"/>
                    <a:pt x="1" y="99"/>
                    <a:pt x="1" y="147"/>
                  </a:cubicBezTo>
                  <a:lnTo>
                    <a:pt x="1" y="208"/>
                  </a:lnTo>
                  <a:cubicBezTo>
                    <a:pt x="1" y="140"/>
                    <a:pt x="1" y="68"/>
                    <a:pt x="5" y="0"/>
                  </a:cubicBez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p:nvPr/>
          </p:nvSpPr>
          <p:spPr>
            <a:xfrm>
              <a:off x="2404125" y="3591407"/>
              <a:ext cx="272143" cy="374816"/>
            </a:xfrm>
            <a:custGeom>
              <a:avLst/>
              <a:gdLst/>
              <a:ahLst/>
              <a:cxnLst/>
              <a:rect l="l" t="t" r="r" b="b"/>
              <a:pathLst>
                <a:path w="5606" h="7721" extrusionOk="0">
                  <a:moveTo>
                    <a:pt x="5602" y="7720"/>
                  </a:moveTo>
                  <a:lnTo>
                    <a:pt x="5605" y="7720"/>
                  </a:lnTo>
                  <a:lnTo>
                    <a:pt x="5602" y="7720"/>
                  </a:lnTo>
                  <a:close/>
                  <a:moveTo>
                    <a:pt x="3227" y="6772"/>
                  </a:moveTo>
                  <a:cubicBezTo>
                    <a:pt x="3950" y="7161"/>
                    <a:pt x="4748" y="7474"/>
                    <a:pt x="5595" y="7717"/>
                  </a:cubicBezTo>
                  <a:cubicBezTo>
                    <a:pt x="4748" y="7474"/>
                    <a:pt x="3950" y="7161"/>
                    <a:pt x="3227" y="6772"/>
                  </a:cubicBezTo>
                  <a:close/>
                  <a:moveTo>
                    <a:pt x="1" y="0"/>
                  </a:moveTo>
                  <a:lnTo>
                    <a:pt x="1" y="0"/>
                  </a:lnTo>
                  <a:lnTo>
                    <a:pt x="1" y="2505"/>
                  </a:lnTo>
                  <a:cubicBezTo>
                    <a:pt x="1" y="3348"/>
                    <a:pt x="319" y="4195"/>
                    <a:pt x="950" y="4973"/>
                  </a:cubicBezTo>
                  <a:lnTo>
                    <a:pt x="950" y="4973"/>
                  </a:lnTo>
                  <a:cubicBezTo>
                    <a:pt x="319" y="4195"/>
                    <a:pt x="1" y="3348"/>
                    <a:pt x="1" y="2505"/>
                  </a:cubicBezTo>
                  <a:close/>
                </a:path>
              </a:pathLst>
            </a:custGeom>
            <a:solidFill>
              <a:srgbClr val="CFCF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p:nvPr/>
          </p:nvSpPr>
          <p:spPr>
            <a:xfrm>
              <a:off x="2404125" y="3582766"/>
              <a:ext cx="374039" cy="404817"/>
            </a:xfrm>
            <a:custGeom>
              <a:avLst/>
              <a:gdLst/>
              <a:ahLst/>
              <a:cxnLst/>
              <a:rect l="l" t="t" r="r" b="b"/>
              <a:pathLst>
                <a:path w="7705" h="8339" extrusionOk="0">
                  <a:moveTo>
                    <a:pt x="1" y="0"/>
                  </a:moveTo>
                  <a:lnTo>
                    <a:pt x="1" y="178"/>
                  </a:lnTo>
                  <a:lnTo>
                    <a:pt x="1" y="2683"/>
                  </a:lnTo>
                  <a:cubicBezTo>
                    <a:pt x="1" y="3526"/>
                    <a:pt x="319" y="4373"/>
                    <a:pt x="950" y="5151"/>
                  </a:cubicBezTo>
                  <a:lnTo>
                    <a:pt x="2053" y="4523"/>
                  </a:lnTo>
                  <a:lnTo>
                    <a:pt x="2056" y="4523"/>
                  </a:lnTo>
                  <a:cubicBezTo>
                    <a:pt x="2107" y="4492"/>
                    <a:pt x="2168" y="4478"/>
                    <a:pt x="2237" y="4478"/>
                  </a:cubicBezTo>
                  <a:cubicBezTo>
                    <a:pt x="2332" y="4478"/>
                    <a:pt x="2438" y="4509"/>
                    <a:pt x="2551" y="4574"/>
                  </a:cubicBezTo>
                  <a:cubicBezTo>
                    <a:pt x="2929" y="4795"/>
                    <a:pt x="3236" y="5318"/>
                    <a:pt x="3254" y="5762"/>
                  </a:cubicBezTo>
                  <a:lnTo>
                    <a:pt x="3254" y="5765"/>
                  </a:lnTo>
                  <a:lnTo>
                    <a:pt x="3254" y="5772"/>
                  </a:lnTo>
                  <a:lnTo>
                    <a:pt x="3254" y="5775"/>
                  </a:lnTo>
                  <a:lnTo>
                    <a:pt x="3254" y="5778"/>
                  </a:lnTo>
                  <a:lnTo>
                    <a:pt x="3254" y="5782"/>
                  </a:lnTo>
                  <a:lnTo>
                    <a:pt x="3254" y="5786"/>
                  </a:lnTo>
                  <a:lnTo>
                    <a:pt x="3254" y="5789"/>
                  </a:lnTo>
                  <a:lnTo>
                    <a:pt x="3254" y="5792"/>
                  </a:lnTo>
                  <a:lnTo>
                    <a:pt x="3254" y="5796"/>
                  </a:lnTo>
                  <a:lnTo>
                    <a:pt x="3254" y="5799"/>
                  </a:lnTo>
                  <a:cubicBezTo>
                    <a:pt x="3254" y="6028"/>
                    <a:pt x="3172" y="6185"/>
                    <a:pt x="3042" y="6257"/>
                  </a:cubicBezTo>
                  <a:lnTo>
                    <a:pt x="2540" y="6543"/>
                  </a:lnTo>
                  <a:cubicBezTo>
                    <a:pt x="2674" y="6629"/>
                    <a:pt x="2810" y="6714"/>
                    <a:pt x="2954" y="6796"/>
                  </a:cubicBezTo>
                  <a:cubicBezTo>
                    <a:pt x="3042" y="6851"/>
                    <a:pt x="3134" y="6898"/>
                    <a:pt x="3227" y="6950"/>
                  </a:cubicBezTo>
                  <a:cubicBezTo>
                    <a:pt x="3950" y="7339"/>
                    <a:pt x="4748" y="7652"/>
                    <a:pt x="5595" y="7895"/>
                  </a:cubicBezTo>
                  <a:cubicBezTo>
                    <a:pt x="5599" y="7895"/>
                    <a:pt x="5602" y="7898"/>
                    <a:pt x="5602" y="7898"/>
                  </a:cubicBezTo>
                  <a:lnTo>
                    <a:pt x="5605" y="7898"/>
                  </a:lnTo>
                  <a:cubicBezTo>
                    <a:pt x="6278" y="8089"/>
                    <a:pt x="6984" y="8236"/>
                    <a:pt x="7705" y="8338"/>
                  </a:cubicBezTo>
                  <a:lnTo>
                    <a:pt x="7705" y="5598"/>
                  </a:lnTo>
                  <a:cubicBezTo>
                    <a:pt x="6189" y="5383"/>
                    <a:pt x="4739" y="4967"/>
                    <a:pt x="3489" y="4342"/>
                  </a:cubicBezTo>
                  <a:cubicBezTo>
                    <a:pt x="3308" y="4250"/>
                    <a:pt x="3127" y="4154"/>
                    <a:pt x="2954" y="4055"/>
                  </a:cubicBezTo>
                  <a:cubicBezTo>
                    <a:pt x="1012" y="2932"/>
                    <a:pt x="29" y="1471"/>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9"/>
            <p:cNvSpPr/>
            <p:nvPr/>
          </p:nvSpPr>
          <p:spPr>
            <a:xfrm>
              <a:off x="2404125" y="3548641"/>
              <a:ext cx="3058" cy="34176"/>
            </a:xfrm>
            <a:custGeom>
              <a:avLst/>
              <a:gdLst/>
              <a:ahLst/>
              <a:cxnLst/>
              <a:rect l="l" t="t" r="r" b="b"/>
              <a:pathLst>
                <a:path w="63" h="704" extrusionOk="0">
                  <a:moveTo>
                    <a:pt x="62" y="0"/>
                  </a:moveTo>
                  <a:cubicBezTo>
                    <a:pt x="21" y="215"/>
                    <a:pt x="1" y="427"/>
                    <a:pt x="1" y="642"/>
                  </a:cubicBezTo>
                  <a:lnTo>
                    <a:pt x="1" y="703"/>
                  </a:lnTo>
                  <a:cubicBezTo>
                    <a:pt x="1" y="635"/>
                    <a:pt x="1" y="563"/>
                    <a:pt x="5" y="495"/>
                  </a:cubicBezTo>
                  <a:cubicBezTo>
                    <a:pt x="11" y="331"/>
                    <a:pt x="32" y="164"/>
                    <a:pt x="62" y="0"/>
                  </a:cubicBez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9"/>
            <p:cNvSpPr/>
            <p:nvPr/>
          </p:nvSpPr>
          <p:spPr>
            <a:xfrm>
              <a:off x="2386940" y="3536214"/>
              <a:ext cx="160587" cy="243405"/>
            </a:xfrm>
            <a:custGeom>
              <a:avLst/>
              <a:gdLst/>
              <a:ahLst/>
              <a:cxnLst/>
              <a:rect l="l" t="t" r="r" b="b"/>
              <a:pathLst>
                <a:path w="3308" h="5014" extrusionOk="0">
                  <a:moveTo>
                    <a:pt x="474" y="0"/>
                  </a:moveTo>
                  <a:cubicBezTo>
                    <a:pt x="471" y="14"/>
                    <a:pt x="468" y="28"/>
                    <a:pt x="465" y="41"/>
                  </a:cubicBezTo>
                  <a:cubicBezTo>
                    <a:pt x="447" y="113"/>
                    <a:pt x="430" y="184"/>
                    <a:pt x="416" y="256"/>
                  </a:cubicBezTo>
                  <a:cubicBezTo>
                    <a:pt x="375" y="471"/>
                    <a:pt x="355" y="683"/>
                    <a:pt x="355" y="898"/>
                  </a:cubicBezTo>
                  <a:lnTo>
                    <a:pt x="355" y="959"/>
                  </a:lnTo>
                  <a:cubicBezTo>
                    <a:pt x="383" y="2430"/>
                    <a:pt x="1366" y="3891"/>
                    <a:pt x="3308" y="5014"/>
                  </a:cubicBezTo>
                  <a:cubicBezTo>
                    <a:pt x="945" y="3645"/>
                    <a:pt x="0" y="1772"/>
                    <a:pt x="478" y="0"/>
                  </a:cubicBezTo>
                  <a:close/>
                </a:path>
              </a:pathLst>
            </a:custGeom>
            <a:solidFill>
              <a:srgbClr val="5DD0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9"/>
            <p:cNvSpPr/>
            <p:nvPr/>
          </p:nvSpPr>
          <p:spPr>
            <a:xfrm>
              <a:off x="2328786" y="3800091"/>
              <a:ext cx="233307" cy="182723"/>
            </a:xfrm>
            <a:custGeom>
              <a:avLst/>
              <a:gdLst/>
              <a:ahLst/>
              <a:cxnLst/>
              <a:rect l="l" t="t" r="r" b="b"/>
              <a:pathLst>
                <a:path w="4806" h="3764" extrusionOk="0">
                  <a:moveTo>
                    <a:pt x="3789" y="0"/>
                  </a:moveTo>
                  <a:cubicBezTo>
                    <a:pt x="3722" y="0"/>
                    <a:pt x="3660" y="16"/>
                    <a:pt x="3608" y="46"/>
                  </a:cubicBezTo>
                  <a:lnTo>
                    <a:pt x="3605" y="46"/>
                  </a:lnTo>
                  <a:lnTo>
                    <a:pt x="212" y="1981"/>
                  </a:lnTo>
                  <a:lnTo>
                    <a:pt x="209" y="1984"/>
                  </a:lnTo>
                  <a:cubicBezTo>
                    <a:pt x="83" y="2059"/>
                    <a:pt x="4" y="2216"/>
                    <a:pt x="4" y="2438"/>
                  </a:cubicBezTo>
                  <a:cubicBezTo>
                    <a:pt x="1" y="2889"/>
                    <a:pt x="314" y="3438"/>
                    <a:pt x="703" y="3664"/>
                  </a:cubicBezTo>
                  <a:cubicBezTo>
                    <a:pt x="817" y="3731"/>
                    <a:pt x="926" y="3763"/>
                    <a:pt x="1021" y="3763"/>
                  </a:cubicBezTo>
                  <a:cubicBezTo>
                    <a:pt x="1088" y="3763"/>
                    <a:pt x="1149" y="3747"/>
                    <a:pt x="1201" y="3718"/>
                  </a:cubicBezTo>
                  <a:lnTo>
                    <a:pt x="4594" y="1780"/>
                  </a:lnTo>
                  <a:cubicBezTo>
                    <a:pt x="4724" y="1708"/>
                    <a:pt x="4806" y="1551"/>
                    <a:pt x="4806" y="1322"/>
                  </a:cubicBezTo>
                  <a:cubicBezTo>
                    <a:pt x="4806" y="871"/>
                    <a:pt x="4492" y="326"/>
                    <a:pt x="4103" y="97"/>
                  </a:cubicBezTo>
                  <a:cubicBezTo>
                    <a:pt x="3991" y="31"/>
                    <a:pt x="3884" y="0"/>
                    <a:pt x="3789"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9"/>
            <p:cNvSpPr/>
            <p:nvPr/>
          </p:nvSpPr>
          <p:spPr>
            <a:xfrm>
              <a:off x="2343883" y="3838585"/>
              <a:ext cx="218210" cy="144227"/>
            </a:xfrm>
            <a:custGeom>
              <a:avLst/>
              <a:gdLst/>
              <a:ahLst/>
              <a:cxnLst/>
              <a:rect l="l" t="t" r="r" b="b"/>
              <a:pathLst>
                <a:path w="4495" h="2971" extrusionOk="0">
                  <a:moveTo>
                    <a:pt x="4375" y="0"/>
                  </a:moveTo>
                  <a:lnTo>
                    <a:pt x="0" y="2505"/>
                  </a:lnTo>
                  <a:cubicBezTo>
                    <a:pt x="112" y="2655"/>
                    <a:pt x="246" y="2789"/>
                    <a:pt x="392" y="2871"/>
                  </a:cubicBezTo>
                  <a:cubicBezTo>
                    <a:pt x="506" y="2938"/>
                    <a:pt x="615" y="2970"/>
                    <a:pt x="710" y="2970"/>
                  </a:cubicBezTo>
                  <a:cubicBezTo>
                    <a:pt x="777" y="2970"/>
                    <a:pt x="838" y="2954"/>
                    <a:pt x="890" y="2925"/>
                  </a:cubicBezTo>
                  <a:lnTo>
                    <a:pt x="4283" y="987"/>
                  </a:lnTo>
                  <a:cubicBezTo>
                    <a:pt x="4413" y="915"/>
                    <a:pt x="4495" y="758"/>
                    <a:pt x="4495" y="529"/>
                  </a:cubicBezTo>
                  <a:cubicBezTo>
                    <a:pt x="4495" y="362"/>
                    <a:pt x="4450" y="177"/>
                    <a:pt x="43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9"/>
            <p:cNvSpPr/>
            <p:nvPr/>
          </p:nvSpPr>
          <p:spPr>
            <a:xfrm>
              <a:off x="1768599" y="3893924"/>
              <a:ext cx="622201" cy="438556"/>
            </a:xfrm>
            <a:custGeom>
              <a:avLst/>
              <a:gdLst/>
              <a:ahLst/>
              <a:cxnLst/>
              <a:rect l="l" t="t" r="r" b="b"/>
              <a:pathLst>
                <a:path w="12817" h="9034" extrusionOk="0">
                  <a:moveTo>
                    <a:pt x="11493" y="0"/>
                  </a:moveTo>
                  <a:cubicBezTo>
                    <a:pt x="11409" y="0"/>
                    <a:pt x="11331" y="19"/>
                    <a:pt x="11264" y="55"/>
                  </a:cubicBezTo>
                  <a:lnTo>
                    <a:pt x="11254" y="58"/>
                  </a:lnTo>
                  <a:lnTo>
                    <a:pt x="11254" y="61"/>
                  </a:lnTo>
                  <a:lnTo>
                    <a:pt x="1" y="6069"/>
                  </a:lnTo>
                  <a:lnTo>
                    <a:pt x="1680" y="9034"/>
                  </a:lnTo>
                  <a:lnTo>
                    <a:pt x="12544" y="2317"/>
                  </a:lnTo>
                  <a:cubicBezTo>
                    <a:pt x="12711" y="2222"/>
                    <a:pt x="12814" y="2017"/>
                    <a:pt x="12817" y="1723"/>
                  </a:cubicBezTo>
                  <a:cubicBezTo>
                    <a:pt x="12817" y="1137"/>
                    <a:pt x="12411" y="423"/>
                    <a:pt x="11902" y="126"/>
                  </a:cubicBezTo>
                  <a:cubicBezTo>
                    <a:pt x="11756" y="41"/>
                    <a:pt x="11616" y="0"/>
                    <a:pt x="114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9"/>
            <p:cNvSpPr/>
            <p:nvPr/>
          </p:nvSpPr>
          <p:spPr>
            <a:xfrm>
              <a:off x="2390727" y="3976737"/>
              <a:ext cx="49" cy="728"/>
            </a:xfrm>
            <a:custGeom>
              <a:avLst/>
              <a:gdLst/>
              <a:ahLst/>
              <a:cxnLst/>
              <a:rect l="l" t="t" r="r" b="b"/>
              <a:pathLst>
                <a:path w="1" h="15" extrusionOk="0">
                  <a:moveTo>
                    <a:pt x="1" y="11"/>
                  </a:moveTo>
                  <a:lnTo>
                    <a:pt x="1" y="14"/>
                  </a:lnTo>
                  <a:lnTo>
                    <a:pt x="1" y="11"/>
                  </a:lnTo>
                  <a:close/>
                  <a:moveTo>
                    <a:pt x="1" y="7"/>
                  </a:moveTo>
                  <a:lnTo>
                    <a:pt x="1" y="7"/>
                  </a:lnTo>
                  <a:lnTo>
                    <a:pt x="1" y="7"/>
                  </a:lnTo>
                  <a:close/>
                  <a:moveTo>
                    <a:pt x="1" y="4"/>
                  </a:moveTo>
                  <a:lnTo>
                    <a:pt x="1" y="4"/>
                  </a:lnTo>
                  <a:lnTo>
                    <a:pt x="1" y="4"/>
                  </a:lnTo>
                  <a:close/>
                  <a:moveTo>
                    <a:pt x="1" y="1"/>
                  </a:moveTo>
                  <a:lnTo>
                    <a:pt x="1" y="1"/>
                  </a:lnTo>
                  <a:close/>
                </a:path>
              </a:pathLst>
            </a:custGeom>
            <a:solidFill>
              <a:srgbClr val="222D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9"/>
            <p:cNvSpPr/>
            <p:nvPr/>
          </p:nvSpPr>
          <p:spPr>
            <a:xfrm>
              <a:off x="1849277" y="3930525"/>
              <a:ext cx="541519" cy="400836"/>
            </a:xfrm>
            <a:custGeom>
              <a:avLst/>
              <a:gdLst/>
              <a:ahLst/>
              <a:cxnLst/>
              <a:rect l="l" t="t" r="r" b="b"/>
              <a:pathLst>
                <a:path w="11155" h="8257" extrusionOk="0">
                  <a:moveTo>
                    <a:pt x="10848" y="0"/>
                  </a:moveTo>
                  <a:lnTo>
                    <a:pt x="1" y="6263"/>
                  </a:lnTo>
                  <a:cubicBezTo>
                    <a:pt x="234" y="6652"/>
                    <a:pt x="380" y="7096"/>
                    <a:pt x="380" y="7495"/>
                  </a:cubicBezTo>
                  <a:lnTo>
                    <a:pt x="380" y="7502"/>
                  </a:lnTo>
                  <a:cubicBezTo>
                    <a:pt x="377" y="7864"/>
                    <a:pt x="257" y="8123"/>
                    <a:pt x="59" y="8256"/>
                  </a:cubicBezTo>
                  <a:lnTo>
                    <a:pt x="10882" y="1563"/>
                  </a:lnTo>
                  <a:cubicBezTo>
                    <a:pt x="11049" y="1468"/>
                    <a:pt x="11152" y="1263"/>
                    <a:pt x="11155" y="969"/>
                  </a:cubicBezTo>
                  <a:lnTo>
                    <a:pt x="11155" y="966"/>
                  </a:lnTo>
                  <a:lnTo>
                    <a:pt x="11155" y="963"/>
                  </a:lnTo>
                  <a:lnTo>
                    <a:pt x="11155" y="959"/>
                  </a:lnTo>
                  <a:lnTo>
                    <a:pt x="11155" y="956"/>
                  </a:lnTo>
                  <a:lnTo>
                    <a:pt x="11155" y="953"/>
                  </a:lnTo>
                  <a:cubicBezTo>
                    <a:pt x="11152" y="642"/>
                    <a:pt x="11032" y="298"/>
                    <a:pt x="108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3" name="Google Shape;303;p19"/>
          <p:cNvSpPr/>
          <p:nvPr/>
        </p:nvSpPr>
        <p:spPr>
          <a:xfrm>
            <a:off x="1616706" y="1906370"/>
            <a:ext cx="235444" cy="434713"/>
          </a:xfrm>
          <a:custGeom>
            <a:avLst/>
            <a:gdLst/>
            <a:ahLst/>
            <a:cxnLst/>
            <a:rect l="l" t="t" r="r" b="b"/>
            <a:pathLst>
              <a:path w="5851" h="10803" extrusionOk="0">
                <a:moveTo>
                  <a:pt x="5563" y="0"/>
                </a:moveTo>
                <a:cubicBezTo>
                  <a:pt x="5493" y="0"/>
                  <a:pt x="5415" y="23"/>
                  <a:pt x="5332" y="70"/>
                </a:cubicBezTo>
                <a:lnTo>
                  <a:pt x="519" y="2848"/>
                </a:lnTo>
                <a:cubicBezTo>
                  <a:pt x="233" y="3015"/>
                  <a:pt x="0" y="3419"/>
                  <a:pt x="0" y="3749"/>
                </a:cubicBezTo>
                <a:lnTo>
                  <a:pt x="0" y="10432"/>
                </a:lnTo>
                <a:cubicBezTo>
                  <a:pt x="0" y="10667"/>
                  <a:pt x="117" y="10803"/>
                  <a:pt x="288" y="10803"/>
                </a:cubicBezTo>
                <a:cubicBezTo>
                  <a:pt x="358" y="10803"/>
                  <a:pt x="436" y="10780"/>
                  <a:pt x="519" y="10732"/>
                </a:cubicBezTo>
                <a:lnTo>
                  <a:pt x="5332" y="7954"/>
                </a:lnTo>
                <a:cubicBezTo>
                  <a:pt x="5618" y="7787"/>
                  <a:pt x="5850" y="7385"/>
                  <a:pt x="5850" y="7053"/>
                </a:cubicBezTo>
                <a:lnTo>
                  <a:pt x="5850" y="371"/>
                </a:lnTo>
                <a:cubicBezTo>
                  <a:pt x="5850" y="135"/>
                  <a:pt x="5733" y="0"/>
                  <a:pt x="5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9"/>
          <p:cNvSpPr/>
          <p:nvPr/>
        </p:nvSpPr>
        <p:spPr>
          <a:xfrm>
            <a:off x="1994156" y="1691595"/>
            <a:ext cx="235444" cy="434713"/>
          </a:xfrm>
          <a:custGeom>
            <a:avLst/>
            <a:gdLst/>
            <a:ahLst/>
            <a:cxnLst/>
            <a:rect l="l" t="t" r="r" b="b"/>
            <a:pathLst>
              <a:path w="5851" h="10803" extrusionOk="0">
                <a:moveTo>
                  <a:pt x="5563" y="0"/>
                </a:moveTo>
                <a:cubicBezTo>
                  <a:pt x="5493" y="0"/>
                  <a:pt x="5415" y="23"/>
                  <a:pt x="5332" y="70"/>
                </a:cubicBezTo>
                <a:lnTo>
                  <a:pt x="519" y="2848"/>
                </a:lnTo>
                <a:cubicBezTo>
                  <a:pt x="233" y="3015"/>
                  <a:pt x="0" y="3419"/>
                  <a:pt x="0" y="3749"/>
                </a:cubicBezTo>
                <a:lnTo>
                  <a:pt x="0" y="10432"/>
                </a:lnTo>
                <a:cubicBezTo>
                  <a:pt x="0" y="10667"/>
                  <a:pt x="117" y="10803"/>
                  <a:pt x="288" y="10803"/>
                </a:cubicBezTo>
                <a:cubicBezTo>
                  <a:pt x="358" y="10803"/>
                  <a:pt x="436" y="10780"/>
                  <a:pt x="519" y="10732"/>
                </a:cubicBezTo>
                <a:lnTo>
                  <a:pt x="5332" y="7954"/>
                </a:lnTo>
                <a:cubicBezTo>
                  <a:pt x="5618" y="7787"/>
                  <a:pt x="5850" y="7385"/>
                  <a:pt x="5850" y="7053"/>
                </a:cubicBezTo>
                <a:lnTo>
                  <a:pt x="5850" y="371"/>
                </a:lnTo>
                <a:cubicBezTo>
                  <a:pt x="5850" y="135"/>
                  <a:pt x="5733" y="0"/>
                  <a:pt x="5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9"/>
          <p:cNvSpPr txBox="1"/>
          <p:nvPr/>
        </p:nvSpPr>
        <p:spPr>
          <a:xfrm>
            <a:off x="3073650" y="4299600"/>
            <a:ext cx="2996700" cy="48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accent4"/>
                </a:solidFill>
                <a:latin typeface="Staatliches"/>
                <a:ea typeface="Staatliches"/>
                <a:cs typeface="Staatliches"/>
                <a:sym typeface="Staatliches"/>
              </a:rPr>
              <a:t>PROJECT PROPOSAL</a:t>
            </a:r>
            <a:endParaRPr sz="3000">
              <a:solidFill>
                <a:schemeClr val="accent4"/>
              </a:solidFill>
              <a:latin typeface="Staatliches"/>
              <a:ea typeface="Staatliches"/>
              <a:cs typeface="Staatliches"/>
              <a:sym typeface="Staatliche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9"/>
        <p:cNvGrpSpPr/>
        <p:nvPr/>
      </p:nvGrpSpPr>
      <p:grpSpPr>
        <a:xfrm>
          <a:off x="0" y="0"/>
          <a:ext cx="0" cy="0"/>
          <a:chOff x="0" y="0"/>
          <a:chExt cx="0" cy="0"/>
        </a:xfrm>
      </p:grpSpPr>
      <p:sp>
        <p:nvSpPr>
          <p:cNvPr id="310" name="Google Shape;310;p20"/>
          <p:cNvSpPr txBox="1">
            <a:spLocks noGrp="1"/>
          </p:cNvSpPr>
          <p:nvPr>
            <p:ph type="ctrTitle"/>
          </p:nvPr>
        </p:nvSpPr>
        <p:spPr>
          <a:xfrm>
            <a:off x="948600" y="360643"/>
            <a:ext cx="7264500" cy="50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3"/>
                </a:solidFill>
              </a:rPr>
              <a:t>SYNOPSIS</a:t>
            </a:r>
            <a:endParaRPr>
              <a:solidFill>
                <a:schemeClr val="accent3"/>
              </a:solidFill>
            </a:endParaRPr>
          </a:p>
        </p:txBody>
      </p:sp>
      <p:sp>
        <p:nvSpPr>
          <p:cNvPr id="311" name="Google Shape;311;p20"/>
          <p:cNvSpPr txBox="1">
            <a:spLocks noGrp="1"/>
          </p:cNvSpPr>
          <p:nvPr>
            <p:ph type="subTitle" idx="1"/>
          </p:nvPr>
        </p:nvSpPr>
        <p:spPr>
          <a:xfrm>
            <a:off x="856200" y="1115677"/>
            <a:ext cx="7670400" cy="3416400"/>
          </a:xfrm>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None/>
            </a:pPr>
            <a:r>
              <a:rPr lang="en" sz="1200">
                <a:solidFill>
                  <a:srgbClr val="FAFAFA"/>
                </a:solidFill>
                <a:latin typeface="Georgia"/>
                <a:ea typeface="Georgia"/>
                <a:cs typeface="Georgia"/>
                <a:sym typeface="Georgia"/>
              </a:rPr>
              <a:t>Predicting the Stock Market has been the bane and goal of investors since its existence. Everyday billions of dollars are traded on the exchange, and behind each dollar is an investor hoping to profit in one way or another. Entire companies rise and fall daily based on the behaviour of the market. Should an investor be able to accurately predict market movements, it offers a tantalizing promises of wealth and influence. In the real world, the stock market predictions can be categorised in 2 parts, Fundamental Analysis and Technical Analysis.</a:t>
            </a:r>
            <a:endParaRPr sz="1200">
              <a:solidFill>
                <a:srgbClr val="FAFAFA"/>
              </a:solidFill>
              <a:latin typeface="Georgia"/>
              <a:ea typeface="Georgia"/>
              <a:cs typeface="Georgia"/>
              <a:sym typeface="Georgia"/>
            </a:endParaRPr>
          </a:p>
          <a:p>
            <a:pPr marL="0" lvl="0" indent="0" algn="just" rtl="0">
              <a:spcBef>
                <a:spcPts val="1200"/>
              </a:spcBef>
              <a:spcAft>
                <a:spcPts val="0"/>
              </a:spcAft>
              <a:buNone/>
            </a:pPr>
            <a:r>
              <a:rPr lang="en" sz="1200">
                <a:solidFill>
                  <a:srgbClr val="FAFAFA"/>
                </a:solidFill>
                <a:latin typeface="Georgia"/>
                <a:ea typeface="Georgia"/>
                <a:cs typeface="Georgia"/>
                <a:sym typeface="Georgia"/>
              </a:rPr>
              <a:t>In this undertaking, we will be creating a supervised machine learning model which will help us to somewhat predict the price value of stocks/security of a company i.e. </a:t>
            </a:r>
            <a:r>
              <a:rPr lang="en" sz="1200" b="1">
                <a:solidFill>
                  <a:srgbClr val="FAFAFA"/>
                </a:solidFill>
                <a:latin typeface="Georgia"/>
                <a:ea typeface="Georgia"/>
                <a:cs typeface="Georgia"/>
                <a:sym typeface="Georgia"/>
              </a:rPr>
              <a:t>State Bank of India</a:t>
            </a:r>
            <a:r>
              <a:rPr lang="en" sz="1200">
                <a:solidFill>
                  <a:srgbClr val="FAFAFA"/>
                </a:solidFill>
                <a:latin typeface="Georgia"/>
                <a:ea typeface="Georgia"/>
                <a:cs typeface="Georgia"/>
                <a:sym typeface="Georgia"/>
              </a:rPr>
              <a:t> to be specific. The Model will be using Time-Series Analysis, Time series is a set of observations or data points taken at specified time usually at equal intervals and it’s used to predict the </a:t>
            </a:r>
            <a:r>
              <a:rPr lang="en" sz="1200" b="1">
                <a:solidFill>
                  <a:srgbClr val="FAFAFA"/>
                </a:solidFill>
                <a:latin typeface="Georgia"/>
                <a:ea typeface="Georgia"/>
                <a:cs typeface="Georgia"/>
                <a:sym typeface="Georgia"/>
              </a:rPr>
              <a:t>future </a:t>
            </a:r>
            <a:r>
              <a:rPr lang="en" sz="1200">
                <a:solidFill>
                  <a:srgbClr val="FAFAFA"/>
                </a:solidFill>
                <a:latin typeface="Georgia"/>
                <a:ea typeface="Georgia"/>
                <a:cs typeface="Georgia"/>
                <a:sym typeface="Georgia"/>
              </a:rPr>
              <a:t>values based on the </a:t>
            </a:r>
            <a:r>
              <a:rPr lang="en" sz="1200" b="1">
                <a:solidFill>
                  <a:srgbClr val="FAFAFA"/>
                </a:solidFill>
                <a:latin typeface="Georgia"/>
                <a:ea typeface="Georgia"/>
                <a:cs typeface="Georgia"/>
                <a:sym typeface="Georgia"/>
              </a:rPr>
              <a:t>previous </a:t>
            </a:r>
            <a:r>
              <a:rPr lang="en" sz="1200">
                <a:solidFill>
                  <a:srgbClr val="FAFAFA"/>
                </a:solidFill>
                <a:latin typeface="Georgia"/>
                <a:ea typeface="Georgia"/>
                <a:cs typeface="Georgia"/>
                <a:sym typeface="Georgia"/>
              </a:rPr>
              <a:t>observed values.</a:t>
            </a:r>
            <a:endParaRPr sz="1200">
              <a:solidFill>
                <a:srgbClr val="FAFAFA"/>
              </a:solidFill>
              <a:latin typeface="Georgia"/>
              <a:ea typeface="Georgia"/>
              <a:cs typeface="Georgia"/>
              <a:sym typeface="Georgia"/>
            </a:endParaRPr>
          </a:p>
          <a:p>
            <a:pPr marL="0" lvl="0" indent="0" algn="l" rtl="0">
              <a:spcBef>
                <a:spcPts val="1200"/>
              </a:spcBef>
              <a:spcAft>
                <a:spcPts val="0"/>
              </a:spcAft>
              <a:buNone/>
            </a:pPr>
            <a:endParaRPr>
              <a:solidFill>
                <a:srgbClr val="FAFAFA"/>
              </a:solidFill>
              <a:latin typeface="Dosis ExtraLight"/>
              <a:ea typeface="Dosis ExtraLight"/>
              <a:cs typeface="Dosis ExtraLight"/>
              <a:sym typeface="Dosis Extra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315"/>
        <p:cNvGrpSpPr/>
        <p:nvPr/>
      </p:nvGrpSpPr>
      <p:grpSpPr>
        <a:xfrm>
          <a:off x="0" y="0"/>
          <a:ext cx="0" cy="0"/>
          <a:chOff x="0" y="0"/>
          <a:chExt cx="0" cy="0"/>
        </a:xfrm>
      </p:grpSpPr>
      <p:sp>
        <p:nvSpPr>
          <p:cNvPr id="316" name="Google Shape;316;p21"/>
          <p:cNvSpPr txBox="1">
            <a:spLocks noGrp="1"/>
          </p:cNvSpPr>
          <p:nvPr>
            <p:ph type="subTitle" idx="1"/>
          </p:nvPr>
        </p:nvSpPr>
        <p:spPr>
          <a:xfrm flipH="1">
            <a:off x="856195" y="2760775"/>
            <a:ext cx="3068700" cy="1170000"/>
          </a:xfrm>
          <a:prstGeom prst="rect">
            <a:avLst/>
          </a:prstGeom>
        </p:spPr>
        <p:txBody>
          <a:bodyPr spcFirstLastPara="1" wrap="square" lIns="91425" tIns="91425" rIns="91425" bIns="91425" anchor="t" anchorCtr="0">
            <a:noAutofit/>
          </a:bodyPr>
          <a:lstStyle/>
          <a:p>
            <a:pPr marL="0" lvl="0" indent="0" algn="just" rtl="0">
              <a:lnSpc>
                <a:spcPct val="115000"/>
              </a:lnSpc>
              <a:spcBef>
                <a:spcPts val="1200"/>
              </a:spcBef>
              <a:spcAft>
                <a:spcPts val="1200"/>
              </a:spcAft>
              <a:buNone/>
            </a:pPr>
            <a:r>
              <a:rPr lang="en" dirty="0">
                <a:solidFill>
                  <a:srgbClr val="000000"/>
                </a:solidFill>
                <a:latin typeface="Georgia"/>
                <a:ea typeface="Georgia"/>
                <a:cs typeface="Georgia"/>
                <a:sym typeface="Georgia"/>
              </a:rPr>
              <a:t>The Chief goal of this project is to add to the academic understanding of stock market prediction. </a:t>
            </a:r>
            <a:endParaRPr lang="en" dirty="0" smtClean="0">
              <a:solidFill>
                <a:srgbClr val="000000"/>
              </a:solidFill>
              <a:latin typeface="Georgia"/>
              <a:ea typeface="Georgia"/>
              <a:cs typeface="Georgia"/>
              <a:sym typeface="Georgia"/>
            </a:endParaRPr>
          </a:p>
          <a:p>
            <a:pPr marL="0" lvl="0" indent="0" algn="just" rtl="0">
              <a:lnSpc>
                <a:spcPct val="115000"/>
              </a:lnSpc>
              <a:spcBef>
                <a:spcPts val="1200"/>
              </a:spcBef>
              <a:spcAft>
                <a:spcPts val="1200"/>
              </a:spcAft>
              <a:buNone/>
            </a:pPr>
            <a:r>
              <a:rPr lang="en" dirty="0" smtClean="0">
                <a:solidFill>
                  <a:srgbClr val="000000"/>
                </a:solidFill>
                <a:latin typeface="Georgia"/>
                <a:ea typeface="Georgia"/>
                <a:cs typeface="Georgia"/>
                <a:sym typeface="Georgia"/>
              </a:rPr>
              <a:t>This </a:t>
            </a:r>
            <a:r>
              <a:rPr lang="en" dirty="0">
                <a:solidFill>
                  <a:srgbClr val="000000"/>
                </a:solidFill>
                <a:latin typeface="Georgia"/>
                <a:ea typeface="Georgia"/>
                <a:cs typeface="Georgia"/>
                <a:sym typeface="Georgia"/>
              </a:rPr>
              <a:t>project will focus exclusively on predicting the daily trend (price movement) of individual stocks. More so, the project will analyse the accuracies of these predictions.</a:t>
            </a:r>
            <a:endParaRPr dirty="0"/>
          </a:p>
        </p:txBody>
      </p:sp>
      <p:sp>
        <p:nvSpPr>
          <p:cNvPr id="317" name="Google Shape;317;p21"/>
          <p:cNvSpPr txBox="1">
            <a:spLocks noGrp="1"/>
          </p:cNvSpPr>
          <p:nvPr>
            <p:ph type="title"/>
          </p:nvPr>
        </p:nvSpPr>
        <p:spPr>
          <a:xfrm>
            <a:off x="856197" y="1382250"/>
            <a:ext cx="2376300" cy="896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OUR</a:t>
            </a:r>
            <a:br>
              <a:rPr lang="en"/>
            </a:br>
            <a:r>
              <a:rPr lang="en"/>
              <a:t>GOALS</a:t>
            </a:r>
            <a:endParaRPr/>
          </a:p>
        </p:txBody>
      </p:sp>
      <p:sp>
        <p:nvSpPr>
          <p:cNvPr id="318" name="Google Shape;318;p21"/>
          <p:cNvSpPr/>
          <p:nvPr/>
        </p:nvSpPr>
        <p:spPr>
          <a:xfrm>
            <a:off x="5588729" y="1666522"/>
            <a:ext cx="98075" cy="153754"/>
          </a:xfrm>
          <a:custGeom>
            <a:avLst/>
            <a:gdLst/>
            <a:ahLst/>
            <a:cxnLst/>
            <a:rect l="l" t="t" r="r" b="b"/>
            <a:pathLst>
              <a:path w="2230" h="3496" extrusionOk="0">
                <a:moveTo>
                  <a:pt x="1557" y="0"/>
                </a:moveTo>
                <a:cubicBezTo>
                  <a:pt x="1448" y="0"/>
                  <a:pt x="1331" y="32"/>
                  <a:pt x="1205" y="93"/>
                </a:cubicBezTo>
                <a:cubicBezTo>
                  <a:pt x="594" y="403"/>
                  <a:pt x="55" y="1393"/>
                  <a:pt x="5" y="2308"/>
                </a:cubicBezTo>
                <a:cubicBezTo>
                  <a:pt x="0" y="2355"/>
                  <a:pt x="0" y="2400"/>
                  <a:pt x="0" y="2448"/>
                </a:cubicBezTo>
                <a:cubicBezTo>
                  <a:pt x="0" y="3097"/>
                  <a:pt x="271" y="3496"/>
                  <a:pt x="670" y="3496"/>
                </a:cubicBezTo>
                <a:cubicBezTo>
                  <a:pt x="779" y="3496"/>
                  <a:pt x="898" y="3465"/>
                  <a:pt x="1021" y="3404"/>
                </a:cubicBezTo>
                <a:cubicBezTo>
                  <a:pt x="1635" y="3093"/>
                  <a:pt x="2171" y="2103"/>
                  <a:pt x="2223" y="1188"/>
                </a:cubicBezTo>
                <a:cubicBezTo>
                  <a:pt x="2226" y="1141"/>
                  <a:pt x="2229" y="1096"/>
                  <a:pt x="2229" y="1049"/>
                </a:cubicBezTo>
                <a:cubicBezTo>
                  <a:pt x="2229" y="926"/>
                  <a:pt x="2219" y="806"/>
                  <a:pt x="2199" y="701"/>
                </a:cubicBezTo>
                <a:cubicBezTo>
                  <a:pt x="2120" y="271"/>
                  <a:pt x="1888" y="11"/>
                  <a:pt x="15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9" name="Google Shape;319;p21"/>
          <p:cNvGrpSpPr/>
          <p:nvPr/>
        </p:nvGrpSpPr>
        <p:grpSpPr>
          <a:xfrm>
            <a:off x="4302508" y="2403742"/>
            <a:ext cx="790685" cy="1839751"/>
            <a:chOff x="4593707" y="2226241"/>
            <a:chExt cx="711368" cy="1655196"/>
          </a:xfrm>
        </p:grpSpPr>
        <p:sp>
          <p:nvSpPr>
            <p:cNvPr id="320" name="Google Shape;320;p21"/>
            <p:cNvSpPr/>
            <p:nvPr/>
          </p:nvSpPr>
          <p:spPr>
            <a:xfrm>
              <a:off x="4593707" y="3585540"/>
              <a:ext cx="681250" cy="295897"/>
            </a:xfrm>
            <a:custGeom>
              <a:avLst/>
              <a:gdLst/>
              <a:ahLst/>
              <a:cxnLst/>
              <a:rect l="l" t="t" r="r" b="b"/>
              <a:pathLst>
                <a:path w="15490" h="6728" extrusionOk="0">
                  <a:moveTo>
                    <a:pt x="7746" y="1"/>
                  </a:moveTo>
                  <a:cubicBezTo>
                    <a:pt x="5941" y="1"/>
                    <a:pt x="4134" y="328"/>
                    <a:pt x="2755" y="984"/>
                  </a:cubicBezTo>
                  <a:cubicBezTo>
                    <a:pt x="1" y="2298"/>
                    <a:pt x="1" y="4427"/>
                    <a:pt x="2755" y="5742"/>
                  </a:cubicBezTo>
                  <a:cubicBezTo>
                    <a:pt x="4134" y="6399"/>
                    <a:pt x="5941" y="6727"/>
                    <a:pt x="7746" y="6727"/>
                  </a:cubicBezTo>
                  <a:cubicBezTo>
                    <a:pt x="9552" y="6727"/>
                    <a:pt x="11358" y="6399"/>
                    <a:pt x="12735" y="5742"/>
                  </a:cubicBezTo>
                  <a:cubicBezTo>
                    <a:pt x="15489" y="4427"/>
                    <a:pt x="15489" y="2298"/>
                    <a:pt x="12735" y="984"/>
                  </a:cubicBezTo>
                  <a:cubicBezTo>
                    <a:pt x="11358" y="328"/>
                    <a:pt x="9552" y="1"/>
                    <a:pt x="7746" y="1"/>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1"/>
            <p:cNvSpPr/>
            <p:nvPr/>
          </p:nvSpPr>
          <p:spPr>
            <a:xfrm>
              <a:off x="4723093" y="2551245"/>
              <a:ext cx="42837" cy="166156"/>
            </a:xfrm>
            <a:custGeom>
              <a:avLst/>
              <a:gdLst/>
              <a:ahLst/>
              <a:cxnLst/>
              <a:rect l="l" t="t" r="r" b="b"/>
              <a:pathLst>
                <a:path w="974" h="3778" extrusionOk="0">
                  <a:moveTo>
                    <a:pt x="974" y="0"/>
                  </a:moveTo>
                  <a:cubicBezTo>
                    <a:pt x="510" y="0"/>
                    <a:pt x="93" y="416"/>
                    <a:pt x="93" y="1618"/>
                  </a:cubicBezTo>
                  <a:cubicBezTo>
                    <a:pt x="93" y="2815"/>
                    <a:pt x="1" y="3778"/>
                    <a:pt x="735" y="3778"/>
                  </a:cubicBezTo>
                  <a:lnTo>
                    <a:pt x="974" y="0"/>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1"/>
            <p:cNvSpPr/>
            <p:nvPr/>
          </p:nvSpPr>
          <p:spPr>
            <a:xfrm>
              <a:off x="4727051" y="2553048"/>
              <a:ext cx="28367" cy="160923"/>
            </a:xfrm>
            <a:custGeom>
              <a:avLst/>
              <a:gdLst/>
              <a:ahLst/>
              <a:cxnLst/>
              <a:rect l="l" t="t" r="r" b="b"/>
              <a:pathLst>
                <a:path w="645" h="3659" extrusionOk="0">
                  <a:moveTo>
                    <a:pt x="645" y="0"/>
                  </a:moveTo>
                  <a:cubicBezTo>
                    <a:pt x="287" y="130"/>
                    <a:pt x="3" y="587"/>
                    <a:pt x="3" y="1577"/>
                  </a:cubicBezTo>
                  <a:cubicBezTo>
                    <a:pt x="3" y="1819"/>
                    <a:pt x="0" y="2054"/>
                    <a:pt x="0" y="2270"/>
                  </a:cubicBezTo>
                  <a:cubicBezTo>
                    <a:pt x="0" y="2946"/>
                    <a:pt x="37" y="3467"/>
                    <a:pt x="341" y="3658"/>
                  </a:cubicBezTo>
                  <a:cubicBezTo>
                    <a:pt x="440" y="3331"/>
                    <a:pt x="542" y="2993"/>
                    <a:pt x="645" y="2662"/>
                  </a:cubicBezTo>
                  <a:lnTo>
                    <a:pt x="64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1"/>
            <p:cNvSpPr/>
            <p:nvPr/>
          </p:nvSpPr>
          <p:spPr>
            <a:xfrm>
              <a:off x="4755374" y="2503352"/>
              <a:ext cx="262737" cy="436853"/>
            </a:xfrm>
            <a:custGeom>
              <a:avLst/>
              <a:gdLst/>
              <a:ahLst/>
              <a:cxnLst/>
              <a:rect l="l" t="t" r="r" b="b"/>
              <a:pathLst>
                <a:path w="5974" h="9933" extrusionOk="0">
                  <a:moveTo>
                    <a:pt x="103" y="1"/>
                  </a:moveTo>
                  <a:cubicBezTo>
                    <a:pt x="48" y="1"/>
                    <a:pt x="1" y="45"/>
                    <a:pt x="1" y="103"/>
                  </a:cubicBezTo>
                  <a:lnTo>
                    <a:pt x="1" y="9830"/>
                  </a:lnTo>
                  <a:cubicBezTo>
                    <a:pt x="1" y="9887"/>
                    <a:pt x="48" y="9932"/>
                    <a:pt x="103" y="9932"/>
                  </a:cubicBezTo>
                  <a:lnTo>
                    <a:pt x="5871" y="9932"/>
                  </a:lnTo>
                  <a:cubicBezTo>
                    <a:pt x="5930" y="9932"/>
                    <a:pt x="5974" y="9887"/>
                    <a:pt x="5974" y="9830"/>
                  </a:cubicBezTo>
                  <a:lnTo>
                    <a:pt x="5974" y="103"/>
                  </a:lnTo>
                  <a:cubicBezTo>
                    <a:pt x="5974" y="45"/>
                    <a:pt x="5930" y="1"/>
                    <a:pt x="58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1"/>
            <p:cNvSpPr/>
            <p:nvPr/>
          </p:nvSpPr>
          <p:spPr>
            <a:xfrm>
              <a:off x="5043435" y="2527496"/>
              <a:ext cx="112633" cy="162770"/>
            </a:xfrm>
            <a:custGeom>
              <a:avLst/>
              <a:gdLst/>
              <a:ahLst/>
              <a:cxnLst/>
              <a:rect l="l" t="t" r="r" b="b"/>
              <a:pathLst>
                <a:path w="2561" h="3701" extrusionOk="0">
                  <a:moveTo>
                    <a:pt x="0" y="0"/>
                  </a:moveTo>
                  <a:lnTo>
                    <a:pt x="0" y="3700"/>
                  </a:lnTo>
                  <a:lnTo>
                    <a:pt x="2560" y="3700"/>
                  </a:lnTo>
                  <a:lnTo>
                    <a:pt x="1809" y="953"/>
                  </a:lnTo>
                  <a:cubicBezTo>
                    <a:pt x="1659" y="389"/>
                    <a:pt x="1147" y="0"/>
                    <a:pt x="567"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1"/>
            <p:cNvSpPr/>
            <p:nvPr/>
          </p:nvSpPr>
          <p:spPr>
            <a:xfrm>
              <a:off x="4718168" y="2536952"/>
              <a:ext cx="182869" cy="280153"/>
            </a:xfrm>
            <a:custGeom>
              <a:avLst/>
              <a:gdLst/>
              <a:ahLst/>
              <a:cxnLst/>
              <a:rect l="l" t="t" r="r" b="b"/>
              <a:pathLst>
                <a:path w="4158" h="6370" extrusionOk="0">
                  <a:moveTo>
                    <a:pt x="2953" y="1"/>
                  </a:moveTo>
                  <a:cubicBezTo>
                    <a:pt x="2403" y="62"/>
                    <a:pt x="1857" y="130"/>
                    <a:pt x="1400" y="1359"/>
                  </a:cubicBezTo>
                  <a:cubicBezTo>
                    <a:pt x="1052" y="2294"/>
                    <a:pt x="386" y="4533"/>
                    <a:pt x="92" y="5540"/>
                  </a:cubicBezTo>
                  <a:cubicBezTo>
                    <a:pt x="1" y="5851"/>
                    <a:pt x="116" y="6182"/>
                    <a:pt x="379" y="6369"/>
                  </a:cubicBezTo>
                  <a:lnTo>
                    <a:pt x="1772" y="5462"/>
                  </a:lnTo>
                  <a:cubicBezTo>
                    <a:pt x="2212" y="4427"/>
                    <a:pt x="2895" y="2854"/>
                    <a:pt x="2895" y="2854"/>
                  </a:cubicBezTo>
                  <a:lnTo>
                    <a:pt x="3188" y="3516"/>
                  </a:lnTo>
                  <a:cubicBezTo>
                    <a:pt x="3188" y="3516"/>
                    <a:pt x="4007" y="2800"/>
                    <a:pt x="4059" y="1899"/>
                  </a:cubicBezTo>
                  <a:cubicBezTo>
                    <a:pt x="4158" y="202"/>
                    <a:pt x="2953" y="1"/>
                    <a:pt x="2953"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1"/>
            <p:cNvSpPr/>
            <p:nvPr/>
          </p:nvSpPr>
          <p:spPr>
            <a:xfrm>
              <a:off x="4848609" y="2226241"/>
              <a:ext cx="263308" cy="247256"/>
            </a:xfrm>
            <a:custGeom>
              <a:avLst/>
              <a:gdLst/>
              <a:ahLst/>
              <a:cxnLst/>
              <a:rect l="l" t="t" r="r" b="b"/>
              <a:pathLst>
                <a:path w="5987" h="5622" extrusionOk="0">
                  <a:moveTo>
                    <a:pt x="2994" y="1"/>
                  </a:moveTo>
                  <a:cubicBezTo>
                    <a:pt x="1342" y="1"/>
                    <a:pt x="1" y="1339"/>
                    <a:pt x="1" y="2991"/>
                  </a:cubicBezTo>
                  <a:cubicBezTo>
                    <a:pt x="1" y="4445"/>
                    <a:pt x="1181" y="5622"/>
                    <a:pt x="2632" y="5622"/>
                  </a:cubicBezTo>
                  <a:lnTo>
                    <a:pt x="3355" y="5622"/>
                  </a:lnTo>
                  <a:cubicBezTo>
                    <a:pt x="4809" y="5622"/>
                    <a:pt x="5987" y="4445"/>
                    <a:pt x="5987" y="2991"/>
                  </a:cubicBezTo>
                  <a:cubicBezTo>
                    <a:pt x="5987" y="1339"/>
                    <a:pt x="4645" y="1"/>
                    <a:pt x="29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1"/>
            <p:cNvSpPr/>
            <p:nvPr/>
          </p:nvSpPr>
          <p:spPr>
            <a:xfrm>
              <a:off x="4642832" y="3508093"/>
              <a:ext cx="178471" cy="183397"/>
            </a:xfrm>
            <a:custGeom>
              <a:avLst/>
              <a:gdLst/>
              <a:ahLst/>
              <a:cxnLst/>
              <a:rect l="l" t="t" r="r" b="b"/>
              <a:pathLst>
                <a:path w="4058" h="4170" extrusionOk="0">
                  <a:moveTo>
                    <a:pt x="934" y="1"/>
                  </a:moveTo>
                  <a:cubicBezTo>
                    <a:pt x="761" y="1"/>
                    <a:pt x="629" y="239"/>
                    <a:pt x="454" y="434"/>
                  </a:cubicBezTo>
                  <a:cubicBezTo>
                    <a:pt x="310" y="598"/>
                    <a:pt x="82" y="857"/>
                    <a:pt x="48" y="1045"/>
                  </a:cubicBezTo>
                  <a:cubicBezTo>
                    <a:pt x="0" y="1322"/>
                    <a:pt x="249" y="1755"/>
                    <a:pt x="523" y="1994"/>
                  </a:cubicBezTo>
                  <a:cubicBezTo>
                    <a:pt x="799" y="2236"/>
                    <a:pt x="1120" y="2407"/>
                    <a:pt x="1219" y="2932"/>
                  </a:cubicBezTo>
                  <a:cubicBezTo>
                    <a:pt x="1321" y="3458"/>
                    <a:pt x="1522" y="3769"/>
                    <a:pt x="2068" y="4004"/>
                  </a:cubicBezTo>
                  <a:cubicBezTo>
                    <a:pt x="2340" y="4122"/>
                    <a:pt x="2652" y="4169"/>
                    <a:pt x="2939" y="4169"/>
                  </a:cubicBezTo>
                  <a:cubicBezTo>
                    <a:pt x="3283" y="4169"/>
                    <a:pt x="3588" y="4101"/>
                    <a:pt x="3738" y="4004"/>
                  </a:cubicBezTo>
                  <a:cubicBezTo>
                    <a:pt x="4058" y="3796"/>
                    <a:pt x="3765" y="3571"/>
                    <a:pt x="3314" y="2926"/>
                  </a:cubicBezTo>
                  <a:cubicBezTo>
                    <a:pt x="2727" y="2086"/>
                    <a:pt x="2270" y="1486"/>
                    <a:pt x="2270" y="700"/>
                  </a:cubicBezTo>
                  <a:lnTo>
                    <a:pt x="1038" y="28"/>
                  </a:lnTo>
                  <a:cubicBezTo>
                    <a:pt x="1001" y="9"/>
                    <a:pt x="967" y="1"/>
                    <a:pt x="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1"/>
            <p:cNvSpPr/>
            <p:nvPr/>
          </p:nvSpPr>
          <p:spPr>
            <a:xfrm>
              <a:off x="4678675" y="3478979"/>
              <a:ext cx="90863" cy="77713"/>
            </a:xfrm>
            <a:custGeom>
              <a:avLst/>
              <a:gdLst/>
              <a:ahLst/>
              <a:cxnLst/>
              <a:rect l="l" t="t" r="r" b="b"/>
              <a:pathLst>
                <a:path w="2066" h="1767" extrusionOk="0">
                  <a:moveTo>
                    <a:pt x="694" y="1"/>
                  </a:moveTo>
                  <a:lnTo>
                    <a:pt x="209" y="707"/>
                  </a:lnTo>
                  <a:cubicBezTo>
                    <a:pt x="1" y="1014"/>
                    <a:pt x="66" y="1441"/>
                    <a:pt x="373" y="1649"/>
                  </a:cubicBezTo>
                  <a:cubicBezTo>
                    <a:pt x="379" y="1653"/>
                    <a:pt x="383" y="1656"/>
                    <a:pt x="390" y="1659"/>
                  </a:cubicBezTo>
                  <a:cubicBezTo>
                    <a:pt x="502" y="1732"/>
                    <a:pt x="628" y="1766"/>
                    <a:pt x="755" y="1766"/>
                  </a:cubicBezTo>
                  <a:cubicBezTo>
                    <a:pt x="960" y="1766"/>
                    <a:pt x="1166" y="1677"/>
                    <a:pt x="1311" y="1516"/>
                  </a:cubicBezTo>
                  <a:lnTo>
                    <a:pt x="2066" y="697"/>
                  </a:lnTo>
                  <a:lnTo>
                    <a:pt x="694"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1"/>
            <p:cNvSpPr/>
            <p:nvPr/>
          </p:nvSpPr>
          <p:spPr>
            <a:xfrm>
              <a:off x="4704050" y="2876469"/>
              <a:ext cx="411785" cy="652399"/>
            </a:xfrm>
            <a:custGeom>
              <a:avLst/>
              <a:gdLst/>
              <a:ahLst/>
              <a:cxnLst/>
              <a:rect l="l" t="t" r="r" b="b"/>
              <a:pathLst>
                <a:path w="9363" h="14834" extrusionOk="0">
                  <a:moveTo>
                    <a:pt x="4929" y="1"/>
                  </a:moveTo>
                  <a:lnTo>
                    <a:pt x="5090" y="7055"/>
                  </a:lnTo>
                  <a:cubicBezTo>
                    <a:pt x="5090" y="7055"/>
                    <a:pt x="3315" y="8291"/>
                    <a:pt x="2817" y="9096"/>
                  </a:cubicBezTo>
                  <a:cubicBezTo>
                    <a:pt x="2315" y="9906"/>
                    <a:pt x="1" y="13838"/>
                    <a:pt x="1" y="13838"/>
                  </a:cubicBezTo>
                  <a:cubicBezTo>
                    <a:pt x="155" y="14766"/>
                    <a:pt x="1113" y="14834"/>
                    <a:pt x="1113" y="14834"/>
                  </a:cubicBezTo>
                  <a:cubicBezTo>
                    <a:pt x="1113" y="14834"/>
                    <a:pt x="6755" y="9339"/>
                    <a:pt x="6953" y="9005"/>
                  </a:cubicBezTo>
                  <a:cubicBezTo>
                    <a:pt x="7147" y="8670"/>
                    <a:pt x="7704" y="7806"/>
                    <a:pt x="8321" y="6192"/>
                  </a:cubicBezTo>
                  <a:cubicBezTo>
                    <a:pt x="8976" y="4468"/>
                    <a:pt x="9362" y="1789"/>
                    <a:pt x="9332" y="888"/>
                  </a:cubicBezTo>
                  <a:lnTo>
                    <a:pt x="49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1"/>
            <p:cNvSpPr/>
            <p:nvPr/>
          </p:nvSpPr>
          <p:spPr>
            <a:xfrm>
              <a:off x="5026767" y="3628199"/>
              <a:ext cx="69840" cy="88444"/>
            </a:xfrm>
            <a:custGeom>
              <a:avLst/>
              <a:gdLst/>
              <a:ahLst/>
              <a:cxnLst/>
              <a:rect l="l" t="t" r="r" b="b"/>
              <a:pathLst>
                <a:path w="1588" h="2011" extrusionOk="0">
                  <a:moveTo>
                    <a:pt x="1192" y="1"/>
                  </a:moveTo>
                  <a:lnTo>
                    <a:pt x="0" y="273"/>
                  </a:lnTo>
                  <a:lnTo>
                    <a:pt x="393" y="2011"/>
                  </a:lnTo>
                  <a:lnTo>
                    <a:pt x="1588" y="1737"/>
                  </a:lnTo>
                  <a:lnTo>
                    <a:pt x="1192"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1"/>
            <p:cNvSpPr/>
            <p:nvPr/>
          </p:nvSpPr>
          <p:spPr>
            <a:xfrm>
              <a:off x="4822793" y="2872115"/>
              <a:ext cx="268410" cy="785087"/>
            </a:xfrm>
            <a:custGeom>
              <a:avLst/>
              <a:gdLst/>
              <a:ahLst/>
              <a:cxnLst/>
              <a:rect l="l" t="t" r="r" b="b"/>
              <a:pathLst>
                <a:path w="6103" h="17851" extrusionOk="0">
                  <a:moveTo>
                    <a:pt x="5588" y="1"/>
                  </a:moveTo>
                  <a:lnTo>
                    <a:pt x="509" y="199"/>
                  </a:lnTo>
                  <a:cubicBezTo>
                    <a:pt x="335" y="622"/>
                    <a:pt x="0" y="1390"/>
                    <a:pt x="86" y="2605"/>
                  </a:cubicBezTo>
                  <a:cubicBezTo>
                    <a:pt x="253" y="5083"/>
                    <a:pt x="2601" y="9513"/>
                    <a:pt x="2601" y="9513"/>
                  </a:cubicBezTo>
                  <a:cubicBezTo>
                    <a:pt x="2574" y="9851"/>
                    <a:pt x="2431" y="11264"/>
                    <a:pt x="2751" y="12516"/>
                  </a:cubicBezTo>
                  <a:cubicBezTo>
                    <a:pt x="3260" y="14493"/>
                    <a:pt x="4638" y="17837"/>
                    <a:pt x="4638" y="17837"/>
                  </a:cubicBezTo>
                  <a:cubicBezTo>
                    <a:pt x="4638" y="17837"/>
                    <a:pt x="4733" y="17851"/>
                    <a:pt x="4874" y="17851"/>
                  </a:cubicBezTo>
                  <a:cubicBezTo>
                    <a:pt x="5162" y="17851"/>
                    <a:pt x="5644" y="17796"/>
                    <a:pt x="5932" y="17462"/>
                  </a:cubicBezTo>
                  <a:cubicBezTo>
                    <a:pt x="5932" y="17462"/>
                    <a:pt x="5167" y="10670"/>
                    <a:pt x="4959" y="8929"/>
                  </a:cubicBezTo>
                  <a:cubicBezTo>
                    <a:pt x="4737" y="7045"/>
                    <a:pt x="4167" y="3608"/>
                    <a:pt x="4167" y="3608"/>
                  </a:cubicBezTo>
                  <a:cubicBezTo>
                    <a:pt x="4167" y="3608"/>
                    <a:pt x="4564" y="3247"/>
                    <a:pt x="5191" y="2380"/>
                  </a:cubicBezTo>
                  <a:cubicBezTo>
                    <a:pt x="6103" y="1121"/>
                    <a:pt x="5963" y="1"/>
                    <a:pt x="59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1"/>
            <p:cNvSpPr/>
            <p:nvPr/>
          </p:nvSpPr>
          <p:spPr>
            <a:xfrm>
              <a:off x="5032177" y="3671255"/>
              <a:ext cx="183748" cy="131632"/>
            </a:xfrm>
            <a:custGeom>
              <a:avLst/>
              <a:gdLst/>
              <a:ahLst/>
              <a:cxnLst/>
              <a:rect l="l" t="t" r="r" b="b"/>
              <a:pathLst>
                <a:path w="4178" h="2993" extrusionOk="0">
                  <a:moveTo>
                    <a:pt x="1290" y="0"/>
                  </a:moveTo>
                  <a:lnTo>
                    <a:pt x="1331" y="172"/>
                  </a:lnTo>
                  <a:cubicBezTo>
                    <a:pt x="1430" y="506"/>
                    <a:pt x="1055" y="553"/>
                    <a:pt x="854" y="561"/>
                  </a:cubicBezTo>
                  <a:cubicBezTo>
                    <a:pt x="836" y="561"/>
                    <a:pt x="819" y="562"/>
                    <a:pt x="801" y="562"/>
                  </a:cubicBezTo>
                  <a:cubicBezTo>
                    <a:pt x="535" y="562"/>
                    <a:pt x="229" y="474"/>
                    <a:pt x="127" y="400"/>
                  </a:cubicBezTo>
                  <a:cubicBezTo>
                    <a:pt x="127" y="400"/>
                    <a:pt x="107" y="298"/>
                    <a:pt x="99" y="271"/>
                  </a:cubicBezTo>
                  <a:cubicBezTo>
                    <a:pt x="99" y="271"/>
                    <a:pt x="98" y="271"/>
                    <a:pt x="97" y="271"/>
                  </a:cubicBezTo>
                  <a:cubicBezTo>
                    <a:pt x="20" y="271"/>
                    <a:pt x="14" y="514"/>
                    <a:pt x="7" y="738"/>
                  </a:cubicBezTo>
                  <a:cubicBezTo>
                    <a:pt x="0" y="980"/>
                    <a:pt x="11" y="1263"/>
                    <a:pt x="82" y="1380"/>
                  </a:cubicBezTo>
                  <a:cubicBezTo>
                    <a:pt x="212" y="1588"/>
                    <a:pt x="594" y="1731"/>
                    <a:pt x="782" y="1892"/>
                  </a:cubicBezTo>
                  <a:cubicBezTo>
                    <a:pt x="973" y="2056"/>
                    <a:pt x="1144" y="2431"/>
                    <a:pt x="1383" y="2656"/>
                  </a:cubicBezTo>
                  <a:cubicBezTo>
                    <a:pt x="1605" y="2866"/>
                    <a:pt x="2291" y="2992"/>
                    <a:pt x="2727" y="2992"/>
                  </a:cubicBezTo>
                  <a:cubicBezTo>
                    <a:pt x="2759" y="2992"/>
                    <a:pt x="2790" y="2992"/>
                    <a:pt x="2819" y="2990"/>
                  </a:cubicBezTo>
                  <a:cubicBezTo>
                    <a:pt x="3676" y="2943"/>
                    <a:pt x="4178" y="2421"/>
                    <a:pt x="3834" y="2164"/>
                  </a:cubicBezTo>
                  <a:cubicBezTo>
                    <a:pt x="3571" y="1974"/>
                    <a:pt x="3065" y="1725"/>
                    <a:pt x="2485" y="1301"/>
                  </a:cubicBezTo>
                  <a:cubicBezTo>
                    <a:pt x="1953" y="912"/>
                    <a:pt x="1417" y="25"/>
                    <a:pt x="1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1"/>
            <p:cNvSpPr/>
            <p:nvPr/>
          </p:nvSpPr>
          <p:spPr>
            <a:xfrm>
              <a:off x="5006053" y="2995212"/>
              <a:ext cx="49741" cy="218888"/>
            </a:xfrm>
            <a:custGeom>
              <a:avLst/>
              <a:gdLst/>
              <a:ahLst/>
              <a:cxnLst/>
              <a:rect l="l" t="t" r="r" b="b"/>
              <a:pathLst>
                <a:path w="1131" h="4977" extrusionOk="0">
                  <a:moveTo>
                    <a:pt x="1131" y="1"/>
                  </a:moveTo>
                  <a:lnTo>
                    <a:pt x="1131" y="1"/>
                  </a:lnTo>
                  <a:cubicBezTo>
                    <a:pt x="819" y="352"/>
                    <a:pt x="0" y="809"/>
                    <a:pt x="0" y="809"/>
                  </a:cubicBezTo>
                  <a:cubicBezTo>
                    <a:pt x="137" y="1370"/>
                    <a:pt x="642" y="4977"/>
                    <a:pt x="642" y="4977"/>
                  </a:cubicBezTo>
                  <a:lnTo>
                    <a:pt x="356" y="967"/>
                  </a:lnTo>
                  <a:cubicBezTo>
                    <a:pt x="762" y="537"/>
                    <a:pt x="1130" y="1"/>
                    <a:pt x="11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1"/>
            <p:cNvSpPr/>
            <p:nvPr/>
          </p:nvSpPr>
          <p:spPr>
            <a:xfrm>
              <a:off x="4899492" y="3208817"/>
              <a:ext cx="37735" cy="155249"/>
            </a:xfrm>
            <a:custGeom>
              <a:avLst/>
              <a:gdLst/>
              <a:ahLst/>
              <a:cxnLst/>
              <a:rect l="l" t="t" r="r" b="b"/>
              <a:pathLst>
                <a:path w="858" h="3530" extrusionOk="0">
                  <a:moveTo>
                    <a:pt x="0" y="0"/>
                  </a:moveTo>
                  <a:lnTo>
                    <a:pt x="0" y="0"/>
                  </a:lnTo>
                  <a:cubicBezTo>
                    <a:pt x="167" y="960"/>
                    <a:pt x="629" y="1966"/>
                    <a:pt x="629" y="1966"/>
                  </a:cubicBezTo>
                  <a:cubicBezTo>
                    <a:pt x="468" y="2557"/>
                    <a:pt x="485" y="3529"/>
                    <a:pt x="485" y="3529"/>
                  </a:cubicBezTo>
                  <a:lnTo>
                    <a:pt x="805" y="3250"/>
                  </a:lnTo>
                  <a:cubicBezTo>
                    <a:pt x="796" y="3014"/>
                    <a:pt x="857" y="1857"/>
                    <a:pt x="857" y="1857"/>
                  </a:cubicBezTo>
                  <a:cubicBezTo>
                    <a:pt x="611" y="1519"/>
                    <a:pt x="0" y="1"/>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1"/>
            <p:cNvSpPr/>
            <p:nvPr/>
          </p:nvSpPr>
          <p:spPr>
            <a:xfrm>
              <a:off x="4834360" y="2521515"/>
              <a:ext cx="285826" cy="437865"/>
            </a:xfrm>
            <a:custGeom>
              <a:avLst/>
              <a:gdLst/>
              <a:ahLst/>
              <a:cxnLst/>
              <a:rect l="l" t="t" r="r" b="b"/>
              <a:pathLst>
                <a:path w="6499" h="9956" extrusionOk="0">
                  <a:moveTo>
                    <a:pt x="4178" y="0"/>
                  </a:moveTo>
                  <a:lnTo>
                    <a:pt x="2102" y="62"/>
                  </a:lnTo>
                  <a:cubicBezTo>
                    <a:pt x="2102" y="62"/>
                    <a:pt x="522" y="256"/>
                    <a:pt x="311" y="352"/>
                  </a:cubicBezTo>
                  <a:cubicBezTo>
                    <a:pt x="1362" y="1417"/>
                    <a:pt x="546" y="3867"/>
                    <a:pt x="546" y="3867"/>
                  </a:cubicBezTo>
                  <a:lnTo>
                    <a:pt x="1426" y="6304"/>
                  </a:lnTo>
                  <a:cubicBezTo>
                    <a:pt x="809" y="7291"/>
                    <a:pt x="273" y="7911"/>
                    <a:pt x="0" y="8844"/>
                  </a:cubicBezTo>
                  <a:cubicBezTo>
                    <a:pt x="292" y="9184"/>
                    <a:pt x="1510" y="9955"/>
                    <a:pt x="3166" y="9955"/>
                  </a:cubicBezTo>
                  <a:cubicBezTo>
                    <a:pt x="4120" y="9955"/>
                    <a:pt x="5218" y="9700"/>
                    <a:pt x="6369" y="8959"/>
                  </a:cubicBezTo>
                  <a:cubicBezTo>
                    <a:pt x="6369" y="8959"/>
                    <a:pt x="6185" y="7188"/>
                    <a:pt x="5918" y="5846"/>
                  </a:cubicBezTo>
                  <a:cubicBezTo>
                    <a:pt x="6375" y="3673"/>
                    <a:pt x="6498" y="2908"/>
                    <a:pt x="6369" y="2400"/>
                  </a:cubicBezTo>
                  <a:cubicBezTo>
                    <a:pt x="5997" y="969"/>
                    <a:pt x="5150" y="51"/>
                    <a:pt x="41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1"/>
            <p:cNvSpPr/>
            <p:nvPr/>
          </p:nvSpPr>
          <p:spPr>
            <a:xfrm>
              <a:off x="4884320" y="2287020"/>
              <a:ext cx="215414" cy="296865"/>
            </a:xfrm>
            <a:custGeom>
              <a:avLst/>
              <a:gdLst/>
              <a:ahLst/>
              <a:cxnLst/>
              <a:rect l="l" t="t" r="r" b="b"/>
              <a:pathLst>
                <a:path w="4898" h="6750" extrusionOk="0">
                  <a:moveTo>
                    <a:pt x="4192" y="1"/>
                  </a:moveTo>
                  <a:cubicBezTo>
                    <a:pt x="4130" y="547"/>
                    <a:pt x="3779" y="1407"/>
                    <a:pt x="2864" y="1913"/>
                  </a:cubicBezTo>
                  <a:cubicBezTo>
                    <a:pt x="2028" y="2370"/>
                    <a:pt x="1381" y="2390"/>
                    <a:pt x="1275" y="2390"/>
                  </a:cubicBezTo>
                  <a:cubicBezTo>
                    <a:pt x="1265" y="2390"/>
                    <a:pt x="1260" y="2390"/>
                    <a:pt x="1260" y="2390"/>
                  </a:cubicBezTo>
                  <a:cubicBezTo>
                    <a:pt x="1143" y="2149"/>
                    <a:pt x="912" y="2025"/>
                    <a:pt x="687" y="2025"/>
                  </a:cubicBezTo>
                  <a:cubicBezTo>
                    <a:pt x="536" y="2025"/>
                    <a:pt x="388" y="2080"/>
                    <a:pt x="277" y="2192"/>
                  </a:cubicBezTo>
                  <a:cubicBezTo>
                    <a:pt x="0" y="2475"/>
                    <a:pt x="120" y="2998"/>
                    <a:pt x="475" y="3308"/>
                  </a:cubicBezTo>
                  <a:cubicBezTo>
                    <a:pt x="661" y="3471"/>
                    <a:pt x="814" y="3517"/>
                    <a:pt x="927" y="3517"/>
                  </a:cubicBezTo>
                  <a:cubicBezTo>
                    <a:pt x="1076" y="3517"/>
                    <a:pt x="1158" y="3438"/>
                    <a:pt x="1158" y="3438"/>
                  </a:cubicBezTo>
                  <a:lnTo>
                    <a:pt x="1158" y="3438"/>
                  </a:lnTo>
                  <a:lnTo>
                    <a:pt x="1147" y="5386"/>
                  </a:lnTo>
                  <a:cubicBezTo>
                    <a:pt x="1147" y="5386"/>
                    <a:pt x="1618" y="6128"/>
                    <a:pt x="2174" y="6506"/>
                  </a:cubicBezTo>
                  <a:cubicBezTo>
                    <a:pt x="2421" y="6673"/>
                    <a:pt x="2717" y="6749"/>
                    <a:pt x="2976" y="6749"/>
                  </a:cubicBezTo>
                  <a:cubicBezTo>
                    <a:pt x="3306" y="6749"/>
                    <a:pt x="3574" y="6625"/>
                    <a:pt x="3595" y="6407"/>
                  </a:cubicBezTo>
                  <a:cubicBezTo>
                    <a:pt x="3632" y="6018"/>
                    <a:pt x="3034" y="5325"/>
                    <a:pt x="3034" y="5325"/>
                  </a:cubicBezTo>
                  <a:lnTo>
                    <a:pt x="3034" y="4479"/>
                  </a:lnTo>
                  <a:cubicBezTo>
                    <a:pt x="3301" y="4524"/>
                    <a:pt x="3573" y="4564"/>
                    <a:pt x="3796" y="4564"/>
                  </a:cubicBezTo>
                  <a:cubicBezTo>
                    <a:pt x="3933" y="4564"/>
                    <a:pt x="4052" y="4549"/>
                    <a:pt x="4140" y="4510"/>
                  </a:cubicBezTo>
                  <a:cubicBezTo>
                    <a:pt x="4370" y="4411"/>
                    <a:pt x="4827" y="4060"/>
                    <a:pt x="4861" y="2650"/>
                  </a:cubicBezTo>
                  <a:cubicBezTo>
                    <a:pt x="4898" y="980"/>
                    <a:pt x="4506" y="185"/>
                    <a:pt x="4192"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1"/>
            <p:cNvSpPr/>
            <p:nvPr/>
          </p:nvSpPr>
          <p:spPr>
            <a:xfrm>
              <a:off x="5012826" y="2380123"/>
              <a:ext cx="16097" cy="16273"/>
            </a:xfrm>
            <a:custGeom>
              <a:avLst/>
              <a:gdLst/>
              <a:ahLst/>
              <a:cxnLst/>
              <a:rect l="l" t="t" r="r" b="b"/>
              <a:pathLst>
                <a:path w="366" h="370" extrusionOk="0">
                  <a:moveTo>
                    <a:pt x="180" y="0"/>
                  </a:moveTo>
                  <a:cubicBezTo>
                    <a:pt x="178" y="0"/>
                    <a:pt x="176" y="0"/>
                    <a:pt x="174" y="0"/>
                  </a:cubicBezTo>
                  <a:cubicBezTo>
                    <a:pt x="76" y="4"/>
                    <a:pt x="0" y="92"/>
                    <a:pt x="7" y="195"/>
                  </a:cubicBezTo>
                  <a:cubicBezTo>
                    <a:pt x="10" y="292"/>
                    <a:pt x="93" y="369"/>
                    <a:pt x="185" y="369"/>
                  </a:cubicBezTo>
                  <a:cubicBezTo>
                    <a:pt x="187" y="369"/>
                    <a:pt x="189" y="369"/>
                    <a:pt x="191" y="369"/>
                  </a:cubicBezTo>
                  <a:cubicBezTo>
                    <a:pt x="290" y="366"/>
                    <a:pt x="366" y="276"/>
                    <a:pt x="362" y="177"/>
                  </a:cubicBezTo>
                  <a:cubicBezTo>
                    <a:pt x="355" y="77"/>
                    <a:pt x="276" y="0"/>
                    <a:pt x="1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1"/>
            <p:cNvSpPr/>
            <p:nvPr/>
          </p:nvSpPr>
          <p:spPr>
            <a:xfrm>
              <a:off x="5029186" y="2440462"/>
              <a:ext cx="19703" cy="12798"/>
            </a:xfrm>
            <a:custGeom>
              <a:avLst/>
              <a:gdLst/>
              <a:ahLst/>
              <a:cxnLst/>
              <a:rect l="l" t="t" r="r" b="b"/>
              <a:pathLst>
                <a:path w="448" h="291" extrusionOk="0">
                  <a:moveTo>
                    <a:pt x="34" y="0"/>
                  </a:moveTo>
                  <a:cubicBezTo>
                    <a:pt x="0" y="120"/>
                    <a:pt x="65" y="246"/>
                    <a:pt x="181" y="280"/>
                  </a:cubicBezTo>
                  <a:cubicBezTo>
                    <a:pt x="203" y="287"/>
                    <a:pt x="225" y="290"/>
                    <a:pt x="246" y="290"/>
                  </a:cubicBezTo>
                  <a:cubicBezTo>
                    <a:pt x="336" y="290"/>
                    <a:pt x="420" y="230"/>
                    <a:pt x="447" y="133"/>
                  </a:cubicBezTo>
                  <a:lnTo>
                    <a:pt x="34"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1"/>
            <p:cNvSpPr/>
            <p:nvPr/>
          </p:nvSpPr>
          <p:spPr>
            <a:xfrm>
              <a:off x="5076903" y="2348590"/>
              <a:ext cx="18823" cy="15349"/>
            </a:xfrm>
            <a:custGeom>
              <a:avLst/>
              <a:gdLst/>
              <a:ahLst/>
              <a:cxnLst/>
              <a:rect l="l" t="t" r="r" b="b"/>
              <a:pathLst>
                <a:path w="428" h="349" extrusionOk="0">
                  <a:moveTo>
                    <a:pt x="178" y="1"/>
                  </a:moveTo>
                  <a:cubicBezTo>
                    <a:pt x="109" y="1"/>
                    <a:pt x="41" y="35"/>
                    <a:pt x="0" y="100"/>
                  </a:cubicBezTo>
                  <a:lnTo>
                    <a:pt x="359" y="349"/>
                  </a:lnTo>
                  <a:cubicBezTo>
                    <a:pt x="427" y="246"/>
                    <a:pt x="400" y="106"/>
                    <a:pt x="298" y="38"/>
                  </a:cubicBezTo>
                  <a:cubicBezTo>
                    <a:pt x="261" y="13"/>
                    <a:pt x="219"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1"/>
            <p:cNvSpPr/>
            <p:nvPr/>
          </p:nvSpPr>
          <p:spPr>
            <a:xfrm>
              <a:off x="5073297" y="2374406"/>
              <a:ext cx="16097" cy="16273"/>
            </a:xfrm>
            <a:custGeom>
              <a:avLst/>
              <a:gdLst/>
              <a:ahLst/>
              <a:cxnLst/>
              <a:rect l="l" t="t" r="r" b="b"/>
              <a:pathLst>
                <a:path w="366" h="370" extrusionOk="0">
                  <a:moveTo>
                    <a:pt x="177" y="0"/>
                  </a:moveTo>
                  <a:cubicBezTo>
                    <a:pt x="175" y="0"/>
                    <a:pt x="173" y="0"/>
                    <a:pt x="171" y="0"/>
                  </a:cubicBezTo>
                  <a:cubicBezTo>
                    <a:pt x="76" y="8"/>
                    <a:pt x="0" y="93"/>
                    <a:pt x="4" y="195"/>
                  </a:cubicBezTo>
                  <a:cubicBezTo>
                    <a:pt x="11" y="293"/>
                    <a:pt x="86" y="369"/>
                    <a:pt x="179" y="369"/>
                  </a:cubicBezTo>
                  <a:cubicBezTo>
                    <a:pt x="183" y="369"/>
                    <a:pt x="187" y="369"/>
                    <a:pt x="191" y="369"/>
                  </a:cubicBezTo>
                  <a:cubicBezTo>
                    <a:pt x="287" y="365"/>
                    <a:pt x="366" y="280"/>
                    <a:pt x="359" y="178"/>
                  </a:cubicBezTo>
                  <a:cubicBezTo>
                    <a:pt x="355" y="78"/>
                    <a:pt x="273" y="0"/>
                    <a:pt x="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1"/>
            <p:cNvSpPr/>
            <p:nvPr/>
          </p:nvSpPr>
          <p:spPr>
            <a:xfrm>
              <a:off x="5052275" y="2377704"/>
              <a:ext cx="26036" cy="47015"/>
            </a:xfrm>
            <a:custGeom>
              <a:avLst/>
              <a:gdLst/>
              <a:ahLst/>
              <a:cxnLst/>
              <a:rect l="l" t="t" r="r" b="b"/>
              <a:pathLst>
                <a:path w="592" h="1069" extrusionOk="0">
                  <a:moveTo>
                    <a:pt x="1" y="0"/>
                  </a:moveTo>
                  <a:lnTo>
                    <a:pt x="28" y="1069"/>
                  </a:lnTo>
                  <a:lnTo>
                    <a:pt x="592" y="895"/>
                  </a:lnTo>
                  <a:lnTo>
                    <a:pt x="1"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1"/>
            <p:cNvSpPr/>
            <p:nvPr/>
          </p:nvSpPr>
          <p:spPr>
            <a:xfrm>
              <a:off x="4950200" y="2453216"/>
              <a:ext cx="67597" cy="43276"/>
            </a:xfrm>
            <a:custGeom>
              <a:avLst/>
              <a:gdLst/>
              <a:ahLst/>
              <a:cxnLst/>
              <a:rect l="l" t="t" r="r" b="b"/>
              <a:pathLst>
                <a:path w="1537" h="984" extrusionOk="0">
                  <a:moveTo>
                    <a:pt x="1" y="0"/>
                  </a:moveTo>
                  <a:cubicBezTo>
                    <a:pt x="1" y="0"/>
                    <a:pt x="52" y="232"/>
                    <a:pt x="328" y="471"/>
                  </a:cubicBezTo>
                  <a:cubicBezTo>
                    <a:pt x="608" y="714"/>
                    <a:pt x="1536" y="983"/>
                    <a:pt x="1536" y="983"/>
                  </a:cubicBezTo>
                  <a:lnTo>
                    <a:pt x="1536" y="700"/>
                  </a:lnTo>
                  <a:cubicBezTo>
                    <a:pt x="1083" y="638"/>
                    <a:pt x="148" y="372"/>
                    <a:pt x="1"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1"/>
            <p:cNvSpPr/>
            <p:nvPr/>
          </p:nvSpPr>
          <p:spPr>
            <a:xfrm>
              <a:off x="4876228" y="2741541"/>
              <a:ext cx="54799" cy="74194"/>
            </a:xfrm>
            <a:custGeom>
              <a:avLst/>
              <a:gdLst/>
              <a:ahLst/>
              <a:cxnLst/>
              <a:rect l="l" t="t" r="r" b="b"/>
              <a:pathLst>
                <a:path w="1246" h="1687" extrusionOk="0">
                  <a:moveTo>
                    <a:pt x="0" y="1"/>
                  </a:moveTo>
                  <a:lnTo>
                    <a:pt x="474" y="1301"/>
                  </a:lnTo>
                  <a:lnTo>
                    <a:pt x="1246" y="1686"/>
                  </a:lnTo>
                  <a:lnTo>
                    <a:pt x="0" y="1"/>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1"/>
            <p:cNvSpPr/>
            <p:nvPr/>
          </p:nvSpPr>
          <p:spPr>
            <a:xfrm>
              <a:off x="4887178" y="2763619"/>
              <a:ext cx="43848" cy="52116"/>
            </a:xfrm>
            <a:custGeom>
              <a:avLst/>
              <a:gdLst/>
              <a:ahLst/>
              <a:cxnLst/>
              <a:rect l="l" t="t" r="r" b="b"/>
              <a:pathLst>
                <a:path w="997" h="1185" extrusionOk="0">
                  <a:moveTo>
                    <a:pt x="120" y="1"/>
                  </a:moveTo>
                  <a:cubicBezTo>
                    <a:pt x="79" y="62"/>
                    <a:pt x="41" y="119"/>
                    <a:pt x="0" y="178"/>
                  </a:cubicBezTo>
                  <a:lnTo>
                    <a:pt x="225" y="799"/>
                  </a:lnTo>
                  <a:lnTo>
                    <a:pt x="997" y="1184"/>
                  </a:lnTo>
                  <a:lnTo>
                    <a:pt x="997" y="1184"/>
                  </a:lnTo>
                  <a:lnTo>
                    <a:pt x="12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1"/>
            <p:cNvSpPr/>
            <p:nvPr/>
          </p:nvSpPr>
          <p:spPr>
            <a:xfrm>
              <a:off x="4734836" y="2777120"/>
              <a:ext cx="247300" cy="139637"/>
            </a:xfrm>
            <a:custGeom>
              <a:avLst/>
              <a:gdLst/>
              <a:ahLst/>
              <a:cxnLst/>
              <a:rect l="l" t="t" r="r" b="b"/>
              <a:pathLst>
                <a:path w="5623" h="3175" extrusionOk="0">
                  <a:moveTo>
                    <a:pt x="1393" y="1"/>
                  </a:moveTo>
                  <a:lnTo>
                    <a:pt x="0" y="908"/>
                  </a:lnTo>
                  <a:cubicBezTo>
                    <a:pt x="901" y="1557"/>
                    <a:pt x="2158" y="2308"/>
                    <a:pt x="2775" y="2516"/>
                  </a:cubicBezTo>
                  <a:cubicBezTo>
                    <a:pt x="3366" y="2711"/>
                    <a:pt x="3847" y="3052"/>
                    <a:pt x="4536" y="3175"/>
                  </a:cubicBezTo>
                  <a:lnTo>
                    <a:pt x="4915" y="1877"/>
                  </a:lnTo>
                  <a:cubicBezTo>
                    <a:pt x="4915" y="1857"/>
                    <a:pt x="4925" y="1837"/>
                    <a:pt x="4943" y="1816"/>
                  </a:cubicBezTo>
                  <a:cubicBezTo>
                    <a:pt x="5086" y="1649"/>
                    <a:pt x="5567" y="1301"/>
                    <a:pt x="5598" y="1216"/>
                  </a:cubicBezTo>
                  <a:cubicBezTo>
                    <a:pt x="5623" y="1153"/>
                    <a:pt x="5487" y="1094"/>
                    <a:pt x="5242" y="1094"/>
                  </a:cubicBezTo>
                  <a:cubicBezTo>
                    <a:pt x="5153" y="1094"/>
                    <a:pt x="5050" y="1102"/>
                    <a:pt x="4935" y="1120"/>
                  </a:cubicBezTo>
                  <a:cubicBezTo>
                    <a:pt x="4530" y="1184"/>
                    <a:pt x="3761" y="1397"/>
                    <a:pt x="3214" y="1397"/>
                  </a:cubicBezTo>
                  <a:cubicBezTo>
                    <a:pt x="3176" y="1397"/>
                    <a:pt x="3139" y="1396"/>
                    <a:pt x="3103" y="1393"/>
                  </a:cubicBezTo>
                  <a:cubicBezTo>
                    <a:pt x="2744" y="1369"/>
                    <a:pt x="1922" y="560"/>
                    <a:pt x="1393"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1"/>
            <p:cNvSpPr/>
            <p:nvPr/>
          </p:nvSpPr>
          <p:spPr>
            <a:xfrm>
              <a:off x="4941052" y="2578820"/>
              <a:ext cx="364022" cy="376205"/>
            </a:xfrm>
            <a:custGeom>
              <a:avLst/>
              <a:gdLst/>
              <a:ahLst/>
              <a:cxnLst/>
              <a:rect l="l" t="t" r="r" b="b"/>
              <a:pathLst>
                <a:path w="8277" h="8554" extrusionOk="0">
                  <a:moveTo>
                    <a:pt x="8277" y="1"/>
                  </a:moveTo>
                  <a:lnTo>
                    <a:pt x="6789" y="1414"/>
                  </a:lnTo>
                  <a:lnTo>
                    <a:pt x="4796" y="916"/>
                  </a:lnTo>
                  <a:lnTo>
                    <a:pt x="3243" y="2267"/>
                  </a:lnTo>
                  <a:lnTo>
                    <a:pt x="830" y="1704"/>
                  </a:lnTo>
                  <a:lnTo>
                    <a:pt x="1" y="8179"/>
                  </a:lnTo>
                  <a:lnTo>
                    <a:pt x="1708" y="8554"/>
                  </a:lnTo>
                  <a:lnTo>
                    <a:pt x="3209" y="7332"/>
                  </a:lnTo>
                  <a:lnTo>
                    <a:pt x="4796" y="7401"/>
                  </a:lnTo>
                  <a:lnTo>
                    <a:pt x="5663" y="6646"/>
                  </a:lnTo>
                  <a:lnTo>
                    <a:pt x="82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1"/>
            <p:cNvSpPr/>
            <p:nvPr/>
          </p:nvSpPr>
          <p:spPr>
            <a:xfrm>
              <a:off x="5016124" y="2619060"/>
              <a:ext cx="135854" cy="335963"/>
            </a:xfrm>
            <a:custGeom>
              <a:avLst/>
              <a:gdLst/>
              <a:ahLst/>
              <a:cxnLst/>
              <a:rect l="l" t="t" r="r" b="b"/>
              <a:pathLst>
                <a:path w="3089" h="7639" extrusionOk="0">
                  <a:moveTo>
                    <a:pt x="3089" y="1"/>
                  </a:moveTo>
                  <a:lnTo>
                    <a:pt x="1536" y="1352"/>
                  </a:lnTo>
                  <a:lnTo>
                    <a:pt x="1" y="7639"/>
                  </a:lnTo>
                  <a:lnTo>
                    <a:pt x="1502" y="6417"/>
                  </a:lnTo>
                  <a:lnTo>
                    <a:pt x="30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1"/>
            <p:cNvSpPr/>
            <p:nvPr/>
          </p:nvSpPr>
          <p:spPr>
            <a:xfrm>
              <a:off x="5151931" y="2578820"/>
              <a:ext cx="153138" cy="325496"/>
            </a:xfrm>
            <a:custGeom>
              <a:avLst/>
              <a:gdLst/>
              <a:ahLst/>
              <a:cxnLst/>
              <a:rect l="l" t="t" r="r" b="b"/>
              <a:pathLst>
                <a:path w="3482" h="7401" extrusionOk="0">
                  <a:moveTo>
                    <a:pt x="3482" y="1"/>
                  </a:moveTo>
                  <a:lnTo>
                    <a:pt x="1994" y="1414"/>
                  </a:lnTo>
                  <a:lnTo>
                    <a:pt x="1" y="7401"/>
                  </a:lnTo>
                  <a:lnTo>
                    <a:pt x="868" y="6646"/>
                  </a:lnTo>
                  <a:lnTo>
                    <a:pt x="34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1"/>
            <p:cNvSpPr/>
            <p:nvPr/>
          </p:nvSpPr>
          <p:spPr>
            <a:xfrm>
              <a:off x="4802695" y="2293793"/>
              <a:ext cx="73710" cy="213347"/>
            </a:xfrm>
            <a:custGeom>
              <a:avLst/>
              <a:gdLst/>
              <a:ahLst/>
              <a:cxnLst/>
              <a:rect l="l" t="t" r="r" b="b"/>
              <a:pathLst>
                <a:path w="1676" h="4851" extrusionOk="0">
                  <a:moveTo>
                    <a:pt x="85" y="1"/>
                  </a:moveTo>
                  <a:cubicBezTo>
                    <a:pt x="37" y="1"/>
                    <a:pt x="0" y="42"/>
                    <a:pt x="0" y="86"/>
                  </a:cubicBezTo>
                  <a:lnTo>
                    <a:pt x="0" y="4851"/>
                  </a:lnTo>
                  <a:lnTo>
                    <a:pt x="1590" y="4851"/>
                  </a:lnTo>
                  <a:cubicBezTo>
                    <a:pt x="1639" y="4851"/>
                    <a:pt x="1675" y="4813"/>
                    <a:pt x="1675" y="4766"/>
                  </a:cubicBezTo>
                  <a:lnTo>
                    <a:pt x="16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1"/>
            <p:cNvSpPr/>
            <p:nvPr/>
          </p:nvSpPr>
          <p:spPr>
            <a:xfrm>
              <a:off x="4848609" y="2522263"/>
              <a:ext cx="100318" cy="293479"/>
            </a:xfrm>
            <a:custGeom>
              <a:avLst/>
              <a:gdLst/>
              <a:ahLst/>
              <a:cxnLst/>
              <a:rect l="l" t="t" r="r" b="b"/>
              <a:pathLst>
                <a:path w="2281" h="6673" extrusionOk="0">
                  <a:moveTo>
                    <a:pt x="1455" y="1"/>
                  </a:moveTo>
                  <a:cubicBezTo>
                    <a:pt x="1070" y="1"/>
                    <a:pt x="334" y="137"/>
                    <a:pt x="349" y="250"/>
                  </a:cubicBezTo>
                  <a:cubicBezTo>
                    <a:pt x="349" y="250"/>
                    <a:pt x="908" y="662"/>
                    <a:pt x="935" y="2447"/>
                  </a:cubicBezTo>
                  <a:cubicBezTo>
                    <a:pt x="966" y="4232"/>
                    <a:pt x="1" y="5632"/>
                    <a:pt x="1" y="5632"/>
                  </a:cubicBezTo>
                  <a:lnTo>
                    <a:pt x="1" y="6672"/>
                  </a:lnTo>
                  <a:cubicBezTo>
                    <a:pt x="1" y="6672"/>
                    <a:pt x="1512" y="5355"/>
                    <a:pt x="1874" y="3393"/>
                  </a:cubicBezTo>
                  <a:cubicBezTo>
                    <a:pt x="2280" y="1174"/>
                    <a:pt x="1683" y="55"/>
                    <a:pt x="1683" y="55"/>
                  </a:cubicBezTo>
                  <a:cubicBezTo>
                    <a:pt x="1677" y="17"/>
                    <a:pt x="1587" y="1"/>
                    <a:pt x="14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1"/>
            <p:cNvSpPr/>
            <p:nvPr/>
          </p:nvSpPr>
          <p:spPr>
            <a:xfrm>
              <a:off x="5017752" y="2518832"/>
              <a:ext cx="80395" cy="64871"/>
            </a:xfrm>
            <a:custGeom>
              <a:avLst/>
              <a:gdLst/>
              <a:ahLst/>
              <a:cxnLst/>
              <a:rect l="l" t="t" r="r" b="b"/>
              <a:pathLst>
                <a:path w="1828" h="1475" extrusionOk="0">
                  <a:moveTo>
                    <a:pt x="404" y="1"/>
                  </a:moveTo>
                  <a:cubicBezTo>
                    <a:pt x="166" y="1"/>
                    <a:pt x="0" y="54"/>
                    <a:pt x="0" y="54"/>
                  </a:cubicBezTo>
                  <a:cubicBezTo>
                    <a:pt x="994" y="290"/>
                    <a:pt x="1827" y="1474"/>
                    <a:pt x="1827" y="1474"/>
                  </a:cubicBezTo>
                  <a:cubicBezTo>
                    <a:pt x="1632" y="611"/>
                    <a:pt x="1079" y="167"/>
                    <a:pt x="1079" y="167"/>
                  </a:cubicBezTo>
                  <a:cubicBezTo>
                    <a:pt x="841" y="36"/>
                    <a:pt x="598" y="1"/>
                    <a:pt x="4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1"/>
            <p:cNvSpPr/>
            <p:nvPr/>
          </p:nvSpPr>
          <p:spPr>
            <a:xfrm>
              <a:off x="4934324" y="2859669"/>
              <a:ext cx="99087" cy="59065"/>
            </a:xfrm>
            <a:custGeom>
              <a:avLst/>
              <a:gdLst/>
              <a:ahLst/>
              <a:cxnLst/>
              <a:rect l="l" t="t" r="r" b="b"/>
              <a:pathLst>
                <a:path w="2253" h="1343" extrusionOk="0">
                  <a:moveTo>
                    <a:pt x="379" y="0"/>
                  </a:moveTo>
                  <a:lnTo>
                    <a:pt x="0" y="1298"/>
                  </a:lnTo>
                  <a:cubicBezTo>
                    <a:pt x="157" y="1325"/>
                    <a:pt x="328" y="1342"/>
                    <a:pt x="512" y="1342"/>
                  </a:cubicBezTo>
                  <a:cubicBezTo>
                    <a:pt x="517" y="1342"/>
                    <a:pt x="521" y="1342"/>
                    <a:pt x="526" y="1342"/>
                  </a:cubicBezTo>
                  <a:cubicBezTo>
                    <a:pt x="1505" y="1342"/>
                    <a:pt x="2253" y="645"/>
                    <a:pt x="2184" y="417"/>
                  </a:cubicBezTo>
                  <a:cubicBezTo>
                    <a:pt x="2160" y="335"/>
                    <a:pt x="2102" y="311"/>
                    <a:pt x="2011" y="311"/>
                  </a:cubicBezTo>
                  <a:cubicBezTo>
                    <a:pt x="1891" y="311"/>
                    <a:pt x="1713" y="353"/>
                    <a:pt x="1480" y="353"/>
                  </a:cubicBezTo>
                  <a:cubicBezTo>
                    <a:pt x="1401" y="353"/>
                    <a:pt x="1317" y="348"/>
                    <a:pt x="1226" y="335"/>
                  </a:cubicBezTo>
                  <a:cubicBezTo>
                    <a:pt x="730" y="267"/>
                    <a:pt x="366" y="141"/>
                    <a:pt x="379"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3" name="Google Shape;353;p21"/>
          <p:cNvSpPr/>
          <p:nvPr/>
        </p:nvSpPr>
        <p:spPr>
          <a:xfrm flipH="1">
            <a:off x="8352957" y="3911725"/>
            <a:ext cx="838921" cy="1048047"/>
          </a:xfrm>
          <a:custGeom>
            <a:avLst/>
            <a:gdLst/>
            <a:ahLst/>
            <a:cxnLst/>
            <a:rect l="l" t="t" r="r" b="b"/>
            <a:pathLst>
              <a:path w="4264" h="5327" extrusionOk="0">
                <a:moveTo>
                  <a:pt x="3206" y="1"/>
                </a:moveTo>
                <a:cubicBezTo>
                  <a:pt x="2530" y="1"/>
                  <a:pt x="1713" y="517"/>
                  <a:pt x="1157" y="1190"/>
                </a:cubicBezTo>
                <a:cubicBezTo>
                  <a:pt x="490" y="1995"/>
                  <a:pt x="11" y="3291"/>
                  <a:pt x="0" y="3919"/>
                </a:cubicBezTo>
                <a:lnTo>
                  <a:pt x="89" y="5327"/>
                </a:lnTo>
                <a:lnTo>
                  <a:pt x="871" y="4086"/>
                </a:lnTo>
                <a:cubicBezTo>
                  <a:pt x="1251" y="3073"/>
                  <a:pt x="2503" y="2353"/>
                  <a:pt x="3339" y="1777"/>
                </a:cubicBezTo>
                <a:cubicBezTo>
                  <a:pt x="4172" y="1200"/>
                  <a:pt x="4264" y="309"/>
                  <a:pt x="3587" y="64"/>
                </a:cubicBezTo>
                <a:cubicBezTo>
                  <a:pt x="3468" y="21"/>
                  <a:pt x="3340" y="1"/>
                  <a:pt x="32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1"/>
          <p:cNvSpPr/>
          <p:nvPr/>
        </p:nvSpPr>
        <p:spPr>
          <a:xfrm flipH="1">
            <a:off x="8544193" y="3996127"/>
            <a:ext cx="670507" cy="856027"/>
          </a:xfrm>
          <a:custGeom>
            <a:avLst/>
            <a:gdLst/>
            <a:ahLst/>
            <a:cxnLst/>
            <a:rect l="l" t="t" r="r" b="b"/>
            <a:pathLst>
              <a:path w="3408" h="4351" extrusionOk="0">
                <a:moveTo>
                  <a:pt x="3357" y="0"/>
                </a:moveTo>
                <a:cubicBezTo>
                  <a:pt x="3352" y="0"/>
                  <a:pt x="3347" y="1"/>
                  <a:pt x="3343" y="2"/>
                </a:cubicBezTo>
                <a:cubicBezTo>
                  <a:pt x="2275" y="377"/>
                  <a:pt x="474" y="2123"/>
                  <a:pt x="8" y="4296"/>
                </a:cubicBezTo>
                <a:cubicBezTo>
                  <a:pt x="1" y="4320"/>
                  <a:pt x="18" y="4344"/>
                  <a:pt x="41" y="4351"/>
                </a:cubicBezTo>
                <a:lnTo>
                  <a:pt x="55" y="4351"/>
                </a:lnTo>
                <a:cubicBezTo>
                  <a:pt x="76" y="4351"/>
                  <a:pt x="93" y="4337"/>
                  <a:pt x="96" y="4317"/>
                </a:cubicBezTo>
                <a:cubicBezTo>
                  <a:pt x="555" y="2175"/>
                  <a:pt x="2323" y="458"/>
                  <a:pt x="3374" y="91"/>
                </a:cubicBezTo>
                <a:cubicBezTo>
                  <a:pt x="3397" y="80"/>
                  <a:pt x="3407" y="57"/>
                  <a:pt x="3401" y="30"/>
                </a:cubicBezTo>
                <a:cubicBezTo>
                  <a:pt x="3393" y="11"/>
                  <a:pt x="3375" y="0"/>
                  <a:pt x="33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5" name="Google Shape;355;p21"/>
          <p:cNvGrpSpPr/>
          <p:nvPr/>
        </p:nvGrpSpPr>
        <p:grpSpPr>
          <a:xfrm>
            <a:off x="8492184" y="4443914"/>
            <a:ext cx="731104" cy="680532"/>
            <a:chOff x="8492184" y="4443914"/>
            <a:chExt cx="731104" cy="680532"/>
          </a:xfrm>
        </p:grpSpPr>
        <p:sp>
          <p:nvSpPr>
            <p:cNvPr id="356" name="Google Shape;356;p21"/>
            <p:cNvSpPr/>
            <p:nvPr/>
          </p:nvSpPr>
          <p:spPr>
            <a:xfrm flipH="1">
              <a:off x="8492184" y="4443914"/>
              <a:ext cx="718316" cy="680532"/>
            </a:xfrm>
            <a:custGeom>
              <a:avLst/>
              <a:gdLst/>
              <a:ahLst/>
              <a:cxnLst/>
              <a:rect l="l" t="t" r="r" b="b"/>
              <a:pathLst>
                <a:path w="3651" h="3459" extrusionOk="0">
                  <a:moveTo>
                    <a:pt x="2642" y="1"/>
                  </a:moveTo>
                  <a:cubicBezTo>
                    <a:pt x="2584" y="1"/>
                    <a:pt x="2524" y="4"/>
                    <a:pt x="2462" y="11"/>
                  </a:cubicBezTo>
                  <a:cubicBezTo>
                    <a:pt x="1666" y="96"/>
                    <a:pt x="251" y="1153"/>
                    <a:pt x="0" y="2782"/>
                  </a:cubicBezTo>
                  <a:lnTo>
                    <a:pt x="136" y="3458"/>
                  </a:lnTo>
                  <a:cubicBezTo>
                    <a:pt x="245" y="3105"/>
                    <a:pt x="687" y="2527"/>
                    <a:pt x="1394" y="2058"/>
                  </a:cubicBezTo>
                  <a:cubicBezTo>
                    <a:pt x="2176" y="1537"/>
                    <a:pt x="3159" y="1310"/>
                    <a:pt x="3393" y="898"/>
                  </a:cubicBezTo>
                  <a:cubicBezTo>
                    <a:pt x="3650" y="444"/>
                    <a:pt x="3321" y="1"/>
                    <a:pt x="26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1"/>
            <p:cNvSpPr/>
            <p:nvPr/>
          </p:nvSpPr>
          <p:spPr>
            <a:xfrm flipH="1">
              <a:off x="8653121" y="4529497"/>
              <a:ext cx="570167" cy="521368"/>
            </a:xfrm>
            <a:custGeom>
              <a:avLst/>
              <a:gdLst/>
              <a:ahLst/>
              <a:cxnLst/>
              <a:rect l="l" t="t" r="r" b="b"/>
              <a:pathLst>
                <a:path w="2898" h="2650" extrusionOk="0">
                  <a:moveTo>
                    <a:pt x="2843" y="1"/>
                  </a:moveTo>
                  <a:cubicBezTo>
                    <a:pt x="2122" y="82"/>
                    <a:pt x="715" y="718"/>
                    <a:pt x="7" y="2585"/>
                  </a:cubicBezTo>
                  <a:cubicBezTo>
                    <a:pt x="1" y="2609"/>
                    <a:pt x="11" y="2635"/>
                    <a:pt x="34" y="2646"/>
                  </a:cubicBezTo>
                  <a:cubicBezTo>
                    <a:pt x="42" y="2646"/>
                    <a:pt x="48" y="2649"/>
                    <a:pt x="55" y="2649"/>
                  </a:cubicBezTo>
                  <a:cubicBezTo>
                    <a:pt x="72" y="2646"/>
                    <a:pt x="89" y="2635"/>
                    <a:pt x="95" y="2619"/>
                  </a:cubicBezTo>
                  <a:cubicBezTo>
                    <a:pt x="786" y="790"/>
                    <a:pt x="2201" y="167"/>
                    <a:pt x="2853" y="93"/>
                  </a:cubicBezTo>
                  <a:cubicBezTo>
                    <a:pt x="2877" y="93"/>
                    <a:pt x="2897" y="69"/>
                    <a:pt x="2894" y="42"/>
                  </a:cubicBezTo>
                  <a:cubicBezTo>
                    <a:pt x="2890" y="18"/>
                    <a:pt x="2870" y="1"/>
                    <a:pt x="28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 name="Google Shape;358;p21"/>
          <p:cNvGrpSpPr/>
          <p:nvPr/>
        </p:nvGrpSpPr>
        <p:grpSpPr>
          <a:xfrm>
            <a:off x="4624352" y="875701"/>
            <a:ext cx="3395541" cy="3521497"/>
            <a:chOff x="4778639" y="938100"/>
            <a:chExt cx="3054917" cy="3168239"/>
          </a:xfrm>
        </p:grpSpPr>
        <p:grpSp>
          <p:nvGrpSpPr>
            <p:cNvPr id="359" name="Google Shape;359;p21"/>
            <p:cNvGrpSpPr/>
            <p:nvPr/>
          </p:nvGrpSpPr>
          <p:grpSpPr>
            <a:xfrm>
              <a:off x="7144033" y="2156930"/>
              <a:ext cx="326413" cy="477672"/>
              <a:chOff x="7144033" y="2156930"/>
              <a:chExt cx="326413" cy="477672"/>
            </a:xfrm>
          </p:grpSpPr>
          <p:sp>
            <p:nvSpPr>
              <p:cNvPr id="360" name="Google Shape;360;p21"/>
              <p:cNvSpPr/>
              <p:nvPr/>
            </p:nvSpPr>
            <p:spPr>
              <a:xfrm>
                <a:off x="7163129" y="2156930"/>
                <a:ext cx="235865" cy="451851"/>
              </a:xfrm>
              <a:custGeom>
                <a:avLst/>
                <a:gdLst/>
                <a:ahLst/>
                <a:cxnLst/>
                <a:rect l="l" t="t" r="r" b="b"/>
                <a:pathLst>
                  <a:path w="5363" h="10274" extrusionOk="0">
                    <a:moveTo>
                      <a:pt x="1321" y="0"/>
                    </a:moveTo>
                    <a:cubicBezTo>
                      <a:pt x="519" y="0"/>
                      <a:pt x="1" y="723"/>
                      <a:pt x="1" y="1539"/>
                    </a:cubicBezTo>
                    <a:cubicBezTo>
                      <a:pt x="1" y="1942"/>
                      <a:pt x="127" y="2369"/>
                      <a:pt x="406" y="2741"/>
                    </a:cubicBezTo>
                    <a:cubicBezTo>
                      <a:pt x="2284" y="5246"/>
                      <a:pt x="3318" y="7434"/>
                      <a:pt x="3431" y="9352"/>
                    </a:cubicBezTo>
                    <a:lnTo>
                      <a:pt x="4445" y="9938"/>
                    </a:lnTo>
                    <a:cubicBezTo>
                      <a:pt x="4690" y="7580"/>
                      <a:pt x="4236" y="5662"/>
                      <a:pt x="3761" y="4389"/>
                    </a:cubicBezTo>
                    <a:cubicBezTo>
                      <a:pt x="3468" y="3611"/>
                      <a:pt x="3089" y="2856"/>
                      <a:pt x="2663" y="2208"/>
                    </a:cubicBezTo>
                    <a:cubicBezTo>
                      <a:pt x="2202" y="1505"/>
                      <a:pt x="1860" y="1181"/>
                      <a:pt x="1765" y="1099"/>
                    </a:cubicBezTo>
                    <a:cubicBezTo>
                      <a:pt x="1762" y="1095"/>
                      <a:pt x="1762" y="1092"/>
                      <a:pt x="1765" y="1089"/>
                    </a:cubicBezTo>
                    <a:lnTo>
                      <a:pt x="1775" y="1089"/>
                    </a:lnTo>
                    <a:cubicBezTo>
                      <a:pt x="1868" y="1171"/>
                      <a:pt x="2213" y="1498"/>
                      <a:pt x="2673" y="2201"/>
                    </a:cubicBezTo>
                    <a:cubicBezTo>
                      <a:pt x="3103" y="2850"/>
                      <a:pt x="3482" y="3604"/>
                      <a:pt x="3772" y="4386"/>
                    </a:cubicBezTo>
                    <a:cubicBezTo>
                      <a:pt x="4147" y="5386"/>
                      <a:pt x="4386" y="6437"/>
                      <a:pt x="4481" y="7509"/>
                    </a:cubicBezTo>
                    <a:cubicBezTo>
                      <a:pt x="4554" y="8311"/>
                      <a:pt x="4547" y="9127"/>
                      <a:pt x="4458" y="9946"/>
                    </a:cubicBezTo>
                    <a:lnTo>
                      <a:pt x="5028" y="10273"/>
                    </a:lnTo>
                    <a:cubicBezTo>
                      <a:pt x="5206" y="9300"/>
                      <a:pt x="5362" y="8055"/>
                      <a:pt x="5362" y="6802"/>
                    </a:cubicBezTo>
                    <a:cubicBezTo>
                      <a:pt x="5362" y="5912"/>
                      <a:pt x="5284" y="5020"/>
                      <a:pt x="5075" y="4222"/>
                    </a:cubicBezTo>
                    <a:cubicBezTo>
                      <a:pt x="4554" y="2205"/>
                      <a:pt x="3260" y="533"/>
                      <a:pt x="1769" y="71"/>
                    </a:cubicBezTo>
                    <a:cubicBezTo>
                      <a:pt x="1611" y="21"/>
                      <a:pt x="1461" y="0"/>
                      <a:pt x="13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1"/>
              <p:cNvSpPr/>
              <p:nvPr/>
            </p:nvSpPr>
            <p:spPr>
              <a:xfrm rot="1013989" flipH="1">
                <a:off x="7193816" y="2233553"/>
                <a:ext cx="226849" cy="376200"/>
              </a:xfrm>
              <a:custGeom>
                <a:avLst/>
                <a:gdLst/>
                <a:ahLst/>
                <a:cxnLst/>
                <a:rect l="l" t="t" r="r" b="b"/>
                <a:pathLst>
                  <a:path w="6390" h="10597" extrusionOk="0">
                    <a:moveTo>
                      <a:pt x="6379" y="0"/>
                    </a:moveTo>
                    <a:cubicBezTo>
                      <a:pt x="6378" y="0"/>
                      <a:pt x="6377" y="1"/>
                      <a:pt x="6375" y="2"/>
                    </a:cubicBezTo>
                    <a:cubicBezTo>
                      <a:pt x="6106" y="132"/>
                      <a:pt x="5608" y="565"/>
                      <a:pt x="5044" y="1159"/>
                    </a:cubicBezTo>
                    <a:cubicBezTo>
                      <a:pt x="4584" y="1647"/>
                      <a:pt x="3871" y="2466"/>
                      <a:pt x="3075" y="3596"/>
                    </a:cubicBezTo>
                    <a:cubicBezTo>
                      <a:pt x="2314" y="4685"/>
                      <a:pt x="1670" y="5790"/>
                      <a:pt x="1164" y="6882"/>
                    </a:cubicBezTo>
                    <a:cubicBezTo>
                      <a:pt x="567" y="8176"/>
                      <a:pt x="175" y="9425"/>
                      <a:pt x="4" y="10589"/>
                    </a:cubicBezTo>
                    <a:cubicBezTo>
                      <a:pt x="0" y="10592"/>
                      <a:pt x="4" y="10596"/>
                      <a:pt x="7" y="10596"/>
                    </a:cubicBezTo>
                    <a:lnTo>
                      <a:pt x="11" y="10596"/>
                    </a:lnTo>
                    <a:cubicBezTo>
                      <a:pt x="14" y="10596"/>
                      <a:pt x="14" y="10596"/>
                      <a:pt x="17" y="10592"/>
                    </a:cubicBezTo>
                    <a:cubicBezTo>
                      <a:pt x="416" y="7865"/>
                      <a:pt x="1908" y="5288"/>
                      <a:pt x="3089" y="3603"/>
                    </a:cubicBezTo>
                    <a:cubicBezTo>
                      <a:pt x="4537" y="1538"/>
                      <a:pt x="5912" y="238"/>
                      <a:pt x="6383" y="12"/>
                    </a:cubicBezTo>
                    <a:cubicBezTo>
                      <a:pt x="6386" y="12"/>
                      <a:pt x="6389" y="9"/>
                      <a:pt x="6386" y="5"/>
                    </a:cubicBezTo>
                    <a:cubicBezTo>
                      <a:pt x="6386" y="3"/>
                      <a:pt x="6383" y="0"/>
                      <a:pt x="6379" y="0"/>
                    </a:cubicBezTo>
                    <a:close/>
                  </a:path>
                </a:pathLst>
              </a:custGeom>
              <a:solidFill>
                <a:srgbClr val="FAFAFA"/>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2" name="Google Shape;362;p21"/>
            <p:cNvSpPr/>
            <p:nvPr/>
          </p:nvSpPr>
          <p:spPr>
            <a:xfrm>
              <a:off x="4799968" y="2360289"/>
              <a:ext cx="3010651" cy="1746050"/>
            </a:xfrm>
            <a:custGeom>
              <a:avLst/>
              <a:gdLst/>
              <a:ahLst/>
              <a:cxnLst/>
              <a:rect l="l" t="t" r="r" b="b"/>
              <a:pathLst>
                <a:path w="68455" h="39701" extrusionOk="0">
                  <a:moveTo>
                    <a:pt x="43591" y="1"/>
                  </a:moveTo>
                  <a:cubicBezTo>
                    <a:pt x="43313" y="1"/>
                    <a:pt x="43035" y="62"/>
                    <a:pt x="42823" y="185"/>
                  </a:cubicBezTo>
                  <a:lnTo>
                    <a:pt x="424" y="24850"/>
                  </a:lnTo>
                  <a:cubicBezTo>
                    <a:pt x="1" y="25096"/>
                    <a:pt x="1" y="25499"/>
                    <a:pt x="424" y="25745"/>
                  </a:cubicBezTo>
                  <a:lnTo>
                    <a:pt x="24096" y="39516"/>
                  </a:lnTo>
                  <a:cubicBezTo>
                    <a:pt x="24308" y="39639"/>
                    <a:pt x="24586" y="39700"/>
                    <a:pt x="24864" y="39700"/>
                  </a:cubicBezTo>
                  <a:cubicBezTo>
                    <a:pt x="25142" y="39700"/>
                    <a:pt x="25421" y="39639"/>
                    <a:pt x="25632" y="39516"/>
                  </a:cubicBezTo>
                  <a:lnTo>
                    <a:pt x="68032" y="14851"/>
                  </a:lnTo>
                  <a:cubicBezTo>
                    <a:pt x="68454" y="14605"/>
                    <a:pt x="68454" y="14205"/>
                    <a:pt x="68032" y="13956"/>
                  </a:cubicBezTo>
                  <a:lnTo>
                    <a:pt x="44359" y="185"/>
                  </a:lnTo>
                  <a:cubicBezTo>
                    <a:pt x="44148" y="62"/>
                    <a:pt x="43869" y="1"/>
                    <a:pt x="43591" y="1"/>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1"/>
            <p:cNvSpPr/>
            <p:nvPr/>
          </p:nvSpPr>
          <p:spPr>
            <a:xfrm>
              <a:off x="7314724" y="2206451"/>
              <a:ext cx="518832" cy="576314"/>
            </a:xfrm>
            <a:custGeom>
              <a:avLst/>
              <a:gdLst/>
              <a:ahLst/>
              <a:cxnLst/>
              <a:rect l="l" t="t" r="r" b="b"/>
              <a:pathLst>
                <a:path w="11797" h="13104" extrusionOk="0">
                  <a:moveTo>
                    <a:pt x="9848" y="1"/>
                  </a:moveTo>
                  <a:cubicBezTo>
                    <a:pt x="8619" y="1"/>
                    <a:pt x="7422" y="1292"/>
                    <a:pt x="6523" y="1812"/>
                  </a:cubicBezTo>
                  <a:cubicBezTo>
                    <a:pt x="6199" y="1999"/>
                    <a:pt x="5851" y="2044"/>
                    <a:pt x="5496" y="2044"/>
                  </a:cubicBezTo>
                  <a:cubicBezTo>
                    <a:pt x="5154" y="2044"/>
                    <a:pt x="4804" y="2002"/>
                    <a:pt x="4463" y="2002"/>
                  </a:cubicBezTo>
                  <a:cubicBezTo>
                    <a:pt x="3973" y="2002"/>
                    <a:pt x="3500" y="2090"/>
                    <a:pt x="3090" y="2519"/>
                  </a:cubicBezTo>
                  <a:cubicBezTo>
                    <a:pt x="2096" y="3560"/>
                    <a:pt x="3973" y="4895"/>
                    <a:pt x="2796" y="5980"/>
                  </a:cubicBezTo>
                  <a:cubicBezTo>
                    <a:pt x="1619" y="7062"/>
                    <a:pt x="1" y="7287"/>
                    <a:pt x="700" y="9659"/>
                  </a:cubicBezTo>
                  <a:lnTo>
                    <a:pt x="6523" y="13103"/>
                  </a:lnTo>
                  <a:cubicBezTo>
                    <a:pt x="7291" y="13010"/>
                    <a:pt x="8267" y="12768"/>
                    <a:pt x="8734" y="11826"/>
                  </a:cubicBezTo>
                  <a:cubicBezTo>
                    <a:pt x="9199" y="10888"/>
                    <a:pt x="7820" y="10089"/>
                    <a:pt x="7844" y="9297"/>
                  </a:cubicBezTo>
                  <a:cubicBezTo>
                    <a:pt x="7871" y="8505"/>
                    <a:pt x="8666" y="8157"/>
                    <a:pt x="9506" y="7837"/>
                  </a:cubicBezTo>
                  <a:cubicBezTo>
                    <a:pt x="10349" y="7519"/>
                    <a:pt x="11178" y="6383"/>
                    <a:pt x="10479" y="5577"/>
                  </a:cubicBezTo>
                  <a:cubicBezTo>
                    <a:pt x="9783" y="4768"/>
                    <a:pt x="9052" y="3754"/>
                    <a:pt x="9783" y="2754"/>
                  </a:cubicBezTo>
                  <a:cubicBezTo>
                    <a:pt x="10512" y="1755"/>
                    <a:pt x="11796" y="785"/>
                    <a:pt x="10612" y="185"/>
                  </a:cubicBezTo>
                  <a:cubicBezTo>
                    <a:pt x="10357" y="56"/>
                    <a:pt x="10102" y="1"/>
                    <a:pt x="98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1"/>
            <p:cNvSpPr/>
            <p:nvPr/>
          </p:nvSpPr>
          <p:spPr>
            <a:xfrm>
              <a:off x="7467990" y="2236400"/>
              <a:ext cx="281032" cy="466056"/>
            </a:xfrm>
            <a:custGeom>
              <a:avLst/>
              <a:gdLst/>
              <a:ahLst/>
              <a:cxnLst/>
              <a:rect l="l" t="t" r="r" b="b"/>
              <a:pathLst>
                <a:path w="6390" h="10597" extrusionOk="0">
                  <a:moveTo>
                    <a:pt x="6379" y="0"/>
                  </a:moveTo>
                  <a:cubicBezTo>
                    <a:pt x="6378" y="0"/>
                    <a:pt x="6377" y="1"/>
                    <a:pt x="6375" y="2"/>
                  </a:cubicBezTo>
                  <a:cubicBezTo>
                    <a:pt x="6106" y="132"/>
                    <a:pt x="5608" y="565"/>
                    <a:pt x="5044" y="1159"/>
                  </a:cubicBezTo>
                  <a:cubicBezTo>
                    <a:pt x="4584" y="1647"/>
                    <a:pt x="3871" y="2466"/>
                    <a:pt x="3075" y="3596"/>
                  </a:cubicBezTo>
                  <a:cubicBezTo>
                    <a:pt x="2314" y="4685"/>
                    <a:pt x="1670" y="5790"/>
                    <a:pt x="1164" y="6882"/>
                  </a:cubicBezTo>
                  <a:cubicBezTo>
                    <a:pt x="567" y="8176"/>
                    <a:pt x="175" y="9425"/>
                    <a:pt x="4" y="10589"/>
                  </a:cubicBezTo>
                  <a:cubicBezTo>
                    <a:pt x="0" y="10592"/>
                    <a:pt x="4" y="10596"/>
                    <a:pt x="7" y="10596"/>
                  </a:cubicBezTo>
                  <a:lnTo>
                    <a:pt x="11" y="10596"/>
                  </a:lnTo>
                  <a:cubicBezTo>
                    <a:pt x="14" y="10596"/>
                    <a:pt x="14" y="10596"/>
                    <a:pt x="17" y="10592"/>
                  </a:cubicBezTo>
                  <a:cubicBezTo>
                    <a:pt x="416" y="7865"/>
                    <a:pt x="1908" y="5288"/>
                    <a:pt x="3089" y="3603"/>
                  </a:cubicBezTo>
                  <a:cubicBezTo>
                    <a:pt x="4537" y="1538"/>
                    <a:pt x="5912" y="238"/>
                    <a:pt x="6383" y="12"/>
                  </a:cubicBezTo>
                  <a:cubicBezTo>
                    <a:pt x="6386" y="12"/>
                    <a:pt x="6389" y="9"/>
                    <a:pt x="6386" y="5"/>
                  </a:cubicBezTo>
                  <a:cubicBezTo>
                    <a:pt x="6386" y="3"/>
                    <a:pt x="6383" y="0"/>
                    <a:pt x="6379" y="0"/>
                  </a:cubicBezTo>
                  <a:close/>
                </a:path>
              </a:pathLst>
            </a:custGeom>
            <a:solidFill>
              <a:srgbClr val="FAFAFA"/>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1"/>
            <p:cNvSpPr/>
            <p:nvPr/>
          </p:nvSpPr>
          <p:spPr>
            <a:xfrm>
              <a:off x="7509858" y="2342741"/>
              <a:ext cx="63111" cy="99087"/>
            </a:xfrm>
            <a:custGeom>
              <a:avLst/>
              <a:gdLst/>
              <a:ahLst/>
              <a:cxnLst/>
              <a:rect l="l" t="t" r="r" b="b"/>
              <a:pathLst>
                <a:path w="1435" h="2253" extrusionOk="0">
                  <a:moveTo>
                    <a:pt x="7" y="1"/>
                  </a:moveTo>
                  <a:cubicBezTo>
                    <a:pt x="6" y="1"/>
                    <a:pt x="4" y="2"/>
                    <a:pt x="4" y="3"/>
                  </a:cubicBezTo>
                  <a:cubicBezTo>
                    <a:pt x="1" y="8"/>
                    <a:pt x="1" y="11"/>
                    <a:pt x="4" y="14"/>
                  </a:cubicBezTo>
                  <a:cubicBezTo>
                    <a:pt x="14" y="24"/>
                    <a:pt x="1154" y="1263"/>
                    <a:pt x="1420" y="2249"/>
                  </a:cubicBezTo>
                  <a:cubicBezTo>
                    <a:pt x="1420" y="2253"/>
                    <a:pt x="1424" y="2253"/>
                    <a:pt x="1427" y="2253"/>
                  </a:cubicBezTo>
                  <a:cubicBezTo>
                    <a:pt x="1430" y="2253"/>
                    <a:pt x="1434" y="2249"/>
                    <a:pt x="1434" y="2246"/>
                  </a:cubicBezTo>
                  <a:cubicBezTo>
                    <a:pt x="1168" y="1257"/>
                    <a:pt x="25" y="17"/>
                    <a:pt x="11" y="3"/>
                  </a:cubicBezTo>
                  <a:cubicBezTo>
                    <a:pt x="11" y="2"/>
                    <a:pt x="9" y="1"/>
                    <a:pt x="7" y="1"/>
                  </a:cubicBezTo>
                  <a:close/>
                </a:path>
              </a:pathLst>
            </a:custGeom>
            <a:solidFill>
              <a:srgbClr val="FAFAFA"/>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1"/>
            <p:cNvSpPr/>
            <p:nvPr/>
          </p:nvSpPr>
          <p:spPr>
            <a:xfrm>
              <a:off x="7533299" y="2481055"/>
              <a:ext cx="187047" cy="29555"/>
            </a:xfrm>
            <a:custGeom>
              <a:avLst/>
              <a:gdLst/>
              <a:ahLst/>
              <a:cxnLst/>
              <a:rect l="l" t="t" r="r" b="b"/>
              <a:pathLst>
                <a:path w="4253" h="672" extrusionOk="0">
                  <a:moveTo>
                    <a:pt x="2907" y="1"/>
                  </a:moveTo>
                  <a:cubicBezTo>
                    <a:pt x="2654" y="1"/>
                    <a:pt x="2389" y="9"/>
                    <a:pt x="2123" y="29"/>
                  </a:cubicBezTo>
                  <a:cubicBezTo>
                    <a:pt x="1444" y="84"/>
                    <a:pt x="525" y="234"/>
                    <a:pt x="4" y="657"/>
                  </a:cubicBezTo>
                  <a:cubicBezTo>
                    <a:pt x="0" y="661"/>
                    <a:pt x="0" y="664"/>
                    <a:pt x="0" y="667"/>
                  </a:cubicBezTo>
                  <a:cubicBezTo>
                    <a:pt x="4" y="671"/>
                    <a:pt x="4" y="671"/>
                    <a:pt x="7" y="671"/>
                  </a:cubicBezTo>
                  <a:lnTo>
                    <a:pt x="10" y="671"/>
                  </a:lnTo>
                  <a:cubicBezTo>
                    <a:pt x="653" y="151"/>
                    <a:pt x="1897" y="18"/>
                    <a:pt x="2911" y="18"/>
                  </a:cubicBezTo>
                  <a:cubicBezTo>
                    <a:pt x="3474" y="18"/>
                    <a:pt x="3967" y="59"/>
                    <a:pt x="4246" y="98"/>
                  </a:cubicBezTo>
                  <a:cubicBezTo>
                    <a:pt x="4249" y="98"/>
                    <a:pt x="4252" y="94"/>
                    <a:pt x="4252" y="91"/>
                  </a:cubicBezTo>
                  <a:cubicBezTo>
                    <a:pt x="4252" y="87"/>
                    <a:pt x="4252" y="84"/>
                    <a:pt x="4249" y="84"/>
                  </a:cubicBezTo>
                  <a:cubicBezTo>
                    <a:pt x="3918" y="38"/>
                    <a:pt x="3439" y="1"/>
                    <a:pt x="2907" y="1"/>
                  </a:cubicBezTo>
                  <a:close/>
                </a:path>
              </a:pathLst>
            </a:custGeom>
            <a:solidFill>
              <a:srgbClr val="FAFAFA"/>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1"/>
            <p:cNvSpPr/>
            <p:nvPr/>
          </p:nvSpPr>
          <p:spPr>
            <a:xfrm>
              <a:off x="4921475" y="3214385"/>
              <a:ext cx="1359067" cy="660320"/>
            </a:xfrm>
            <a:custGeom>
              <a:avLst/>
              <a:gdLst/>
              <a:ahLst/>
              <a:cxnLst/>
              <a:rect l="l" t="t" r="r" b="b"/>
              <a:pathLst>
                <a:path w="30428" h="14783" extrusionOk="0">
                  <a:moveTo>
                    <a:pt x="9048" y="1"/>
                  </a:moveTo>
                  <a:lnTo>
                    <a:pt x="0" y="2438"/>
                  </a:lnTo>
                  <a:lnTo>
                    <a:pt x="21379" y="14783"/>
                  </a:lnTo>
                  <a:lnTo>
                    <a:pt x="30427" y="12342"/>
                  </a:lnTo>
                  <a:lnTo>
                    <a:pt x="9048"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1"/>
            <p:cNvSpPr/>
            <p:nvPr/>
          </p:nvSpPr>
          <p:spPr>
            <a:xfrm>
              <a:off x="4778639" y="3182078"/>
              <a:ext cx="1556188" cy="748803"/>
            </a:xfrm>
            <a:custGeom>
              <a:avLst/>
              <a:gdLst/>
              <a:ahLst/>
              <a:cxnLst/>
              <a:rect l="l" t="t" r="r" b="b"/>
              <a:pathLst>
                <a:path w="35384" h="17026" extrusionOk="0">
                  <a:moveTo>
                    <a:pt x="11059" y="1"/>
                  </a:moveTo>
                  <a:lnTo>
                    <a:pt x="1" y="2981"/>
                  </a:lnTo>
                  <a:lnTo>
                    <a:pt x="24329" y="17025"/>
                  </a:lnTo>
                  <a:lnTo>
                    <a:pt x="35384" y="14045"/>
                  </a:lnTo>
                  <a:lnTo>
                    <a:pt x="33912" y="13192"/>
                  </a:lnTo>
                  <a:lnTo>
                    <a:pt x="24864" y="15633"/>
                  </a:lnTo>
                  <a:lnTo>
                    <a:pt x="3485" y="3288"/>
                  </a:lnTo>
                  <a:lnTo>
                    <a:pt x="12533" y="851"/>
                  </a:lnTo>
                  <a:lnTo>
                    <a:pt x="1105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1"/>
            <p:cNvSpPr/>
            <p:nvPr/>
          </p:nvSpPr>
          <p:spPr>
            <a:xfrm>
              <a:off x="5316500" y="2807775"/>
              <a:ext cx="1420839" cy="963559"/>
            </a:xfrm>
            <a:custGeom>
              <a:avLst/>
              <a:gdLst/>
              <a:ahLst/>
              <a:cxnLst/>
              <a:rect l="l" t="t" r="r" b="b"/>
              <a:pathLst>
                <a:path w="31701" h="21703" extrusionOk="0">
                  <a:moveTo>
                    <a:pt x="10321" y="0"/>
                  </a:moveTo>
                  <a:lnTo>
                    <a:pt x="0" y="9362"/>
                  </a:lnTo>
                  <a:lnTo>
                    <a:pt x="21379" y="21703"/>
                  </a:lnTo>
                  <a:lnTo>
                    <a:pt x="31700" y="12341"/>
                  </a:lnTo>
                  <a:lnTo>
                    <a:pt x="10321"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1"/>
            <p:cNvSpPr/>
            <p:nvPr/>
          </p:nvSpPr>
          <p:spPr>
            <a:xfrm>
              <a:off x="6266925" y="3350475"/>
              <a:ext cx="521781" cy="452051"/>
            </a:xfrm>
            <a:custGeom>
              <a:avLst/>
              <a:gdLst/>
              <a:ahLst/>
              <a:cxnLst/>
              <a:rect l="l" t="t" r="r" b="b"/>
              <a:pathLst>
                <a:path w="11793" h="10217" extrusionOk="0">
                  <a:moveTo>
                    <a:pt x="10321" y="1"/>
                  </a:moveTo>
                  <a:lnTo>
                    <a:pt x="0" y="9363"/>
                  </a:lnTo>
                  <a:lnTo>
                    <a:pt x="1472" y="10216"/>
                  </a:lnTo>
                  <a:lnTo>
                    <a:pt x="11792" y="854"/>
                  </a:lnTo>
                  <a:lnTo>
                    <a:pt x="10321"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1"/>
            <p:cNvSpPr/>
            <p:nvPr/>
          </p:nvSpPr>
          <p:spPr>
            <a:xfrm>
              <a:off x="5265001" y="2770348"/>
              <a:ext cx="518788" cy="449168"/>
            </a:xfrm>
            <a:custGeom>
              <a:avLst/>
              <a:gdLst/>
              <a:ahLst/>
              <a:cxnLst/>
              <a:rect l="l" t="t" r="r" b="b"/>
              <a:pathLst>
                <a:path w="11796" h="10213" extrusionOk="0">
                  <a:moveTo>
                    <a:pt x="10318" y="1"/>
                  </a:moveTo>
                  <a:lnTo>
                    <a:pt x="0" y="9363"/>
                  </a:lnTo>
                  <a:lnTo>
                    <a:pt x="1474" y="10213"/>
                  </a:lnTo>
                  <a:lnTo>
                    <a:pt x="11795" y="851"/>
                  </a:lnTo>
                  <a:lnTo>
                    <a:pt x="10318"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1"/>
            <p:cNvSpPr/>
            <p:nvPr/>
          </p:nvSpPr>
          <p:spPr>
            <a:xfrm>
              <a:off x="6260300" y="2284971"/>
              <a:ext cx="1394218" cy="940744"/>
            </a:xfrm>
            <a:custGeom>
              <a:avLst/>
              <a:gdLst/>
              <a:ahLst/>
              <a:cxnLst/>
              <a:rect l="l" t="t" r="r" b="b"/>
              <a:pathLst>
                <a:path w="31271" h="21100" extrusionOk="0">
                  <a:moveTo>
                    <a:pt x="9891" y="0"/>
                  </a:moveTo>
                  <a:lnTo>
                    <a:pt x="0" y="8758"/>
                  </a:lnTo>
                  <a:lnTo>
                    <a:pt x="21376" y="21100"/>
                  </a:lnTo>
                  <a:lnTo>
                    <a:pt x="31270" y="12342"/>
                  </a:lnTo>
                  <a:lnTo>
                    <a:pt x="9891"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1"/>
            <p:cNvSpPr/>
            <p:nvPr/>
          </p:nvSpPr>
          <p:spPr>
            <a:xfrm>
              <a:off x="6205049" y="2208693"/>
              <a:ext cx="1556320" cy="1048351"/>
            </a:xfrm>
            <a:custGeom>
              <a:avLst/>
              <a:gdLst/>
              <a:ahLst/>
              <a:cxnLst/>
              <a:rect l="l" t="t" r="r" b="b"/>
              <a:pathLst>
                <a:path w="35387" h="23837" extrusionOk="0">
                  <a:moveTo>
                    <a:pt x="11059" y="0"/>
                  </a:moveTo>
                  <a:lnTo>
                    <a:pt x="1" y="9793"/>
                  </a:lnTo>
                  <a:lnTo>
                    <a:pt x="1478" y="10642"/>
                  </a:lnTo>
                  <a:lnTo>
                    <a:pt x="11369" y="1884"/>
                  </a:lnTo>
                  <a:lnTo>
                    <a:pt x="32748" y="14226"/>
                  </a:lnTo>
                  <a:lnTo>
                    <a:pt x="22854" y="22984"/>
                  </a:lnTo>
                  <a:lnTo>
                    <a:pt x="24328" y="23837"/>
                  </a:lnTo>
                  <a:lnTo>
                    <a:pt x="35387" y="14045"/>
                  </a:lnTo>
                  <a:lnTo>
                    <a:pt x="11059"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1"/>
            <p:cNvSpPr/>
            <p:nvPr/>
          </p:nvSpPr>
          <p:spPr>
            <a:xfrm>
              <a:off x="5767950" y="2669275"/>
              <a:ext cx="1463143" cy="691092"/>
            </a:xfrm>
            <a:custGeom>
              <a:avLst/>
              <a:gdLst/>
              <a:ahLst/>
              <a:cxnLst/>
              <a:rect l="l" t="t" r="r" b="b"/>
              <a:pathLst>
                <a:path w="32435" h="15321" extrusionOk="0">
                  <a:moveTo>
                    <a:pt x="11058" y="0"/>
                  </a:moveTo>
                  <a:lnTo>
                    <a:pt x="0" y="2980"/>
                  </a:lnTo>
                  <a:lnTo>
                    <a:pt x="21379" y="15321"/>
                  </a:lnTo>
                  <a:lnTo>
                    <a:pt x="32434" y="12342"/>
                  </a:lnTo>
                  <a:lnTo>
                    <a:pt x="11058"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1"/>
            <p:cNvSpPr/>
            <p:nvPr/>
          </p:nvSpPr>
          <p:spPr>
            <a:xfrm>
              <a:off x="5718731" y="2639335"/>
              <a:ext cx="551377" cy="168487"/>
            </a:xfrm>
            <a:custGeom>
              <a:avLst/>
              <a:gdLst/>
              <a:ahLst/>
              <a:cxnLst/>
              <a:rect l="l" t="t" r="r" b="b"/>
              <a:pathLst>
                <a:path w="12537" h="3831" extrusionOk="0">
                  <a:moveTo>
                    <a:pt x="11059" y="1"/>
                  </a:moveTo>
                  <a:lnTo>
                    <a:pt x="1" y="2980"/>
                  </a:lnTo>
                  <a:lnTo>
                    <a:pt x="1478" y="3830"/>
                  </a:lnTo>
                  <a:lnTo>
                    <a:pt x="12536" y="850"/>
                  </a:lnTo>
                  <a:lnTo>
                    <a:pt x="1105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1"/>
            <p:cNvSpPr/>
            <p:nvPr/>
          </p:nvSpPr>
          <p:spPr>
            <a:xfrm>
              <a:off x="6626543" y="2291550"/>
              <a:ext cx="422560" cy="272896"/>
            </a:xfrm>
            <a:custGeom>
              <a:avLst/>
              <a:gdLst/>
              <a:ahLst/>
              <a:cxnLst/>
              <a:rect l="l" t="t" r="r" b="b"/>
              <a:pathLst>
                <a:path w="9608" h="6205" extrusionOk="0">
                  <a:moveTo>
                    <a:pt x="1785" y="0"/>
                  </a:moveTo>
                  <a:lnTo>
                    <a:pt x="0" y="1581"/>
                  </a:lnTo>
                  <a:lnTo>
                    <a:pt x="738" y="6205"/>
                  </a:lnTo>
                  <a:lnTo>
                    <a:pt x="9608" y="4516"/>
                  </a:lnTo>
                  <a:lnTo>
                    <a:pt x="178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1"/>
            <p:cNvSpPr/>
            <p:nvPr/>
          </p:nvSpPr>
          <p:spPr>
            <a:xfrm>
              <a:off x="7024903" y="2526925"/>
              <a:ext cx="329806" cy="288069"/>
            </a:xfrm>
            <a:custGeom>
              <a:avLst/>
              <a:gdLst/>
              <a:ahLst/>
              <a:cxnLst/>
              <a:rect l="l" t="t" r="r" b="b"/>
              <a:pathLst>
                <a:path w="7499" h="6550" extrusionOk="0">
                  <a:moveTo>
                    <a:pt x="2000" y="0"/>
                  </a:moveTo>
                  <a:lnTo>
                    <a:pt x="0" y="393"/>
                  </a:lnTo>
                  <a:lnTo>
                    <a:pt x="3898" y="6550"/>
                  </a:lnTo>
                  <a:cubicBezTo>
                    <a:pt x="5280" y="5775"/>
                    <a:pt x="6615" y="4673"/>
                    <a:pt x="7498" y="3174"/>
                  </a:cubicBezTo>
                  <a:lnTo>
                    <a:pt x="200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1"/>
            <p:cNvSpPr/>
            <p:nvPr/>
          </p:nvSpPr>
          <p:spPr>
            <a:xfrm>
              <a:off x="6861258" y="2556654"/>
              <a:ext cx="279405" cy="326156"/>
            </a:xfrm>
            <a:custGeom>
              <a:avLst/>
              <a:gdLst/>
              <a:ahLst/>
              <a:cxnLst/>
              <a:rect l="l" t="t" r="r" b="b"/>
              <a:pathLst>
                <a:path w="6353" h="7416" extrusionOk="0">
                  <a:moveTo>
                    <a:pt x="2270" y="0"/>
                  </a:moveTo>
                  <a:lnTo>
                    <a:pt x="1" y="440"/>
                  </a:lnTo>
                  <a:lnTo>
                    <a:pt x="1421" y="7358"/>
                  </a:lnTo>
                  <a:cubicBezTo>
                    <a:pt x="1768" y="7397"/>
                    <a:pt x="2133" y="7416"/>
                    <a:pt x="2517" y="7416"/>
                  </a:cubicBezTo>
                  <a:cubicBezTo>
                    <a:pt x="2601" y="7416"/>
                    <a:pt x="2687" y="7415"/>
                    <a:pt x="2773" y="7413"/>
                  </a:cubicBezTo>
                  <a:cubicBezTo>
                    <a:pt x="3575" y="7389"/>
                    <a:pt x="4923" y="7109"/>
                    <a:pt x="6353" y="6498"/>
                  </a:cubicBezTo>
                  <a:lnTo>
                    <a:pt x="227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1"/>
            <p:cNvSpPr/>
            <p:nvPr/>
          </p:nvSpPr>
          <p:spPr>
            <a:xfrm>
              <a:off x="6666915" y="2587132"/>
              <a:ext cx="192764" cy="281428"/>
            </a:xfrm>
            <a:custGeom>
              <a:avLst/>
              <a:gdLst/>
              <a:ahLst/>
              <a:cxnLst/>
              <a:rect l="l" t="t" r="r" b="b"/>
              <a:pathLst>
                <a:path w="4383" h="6399" extrusionOk="0">
                  <a:moveTo>
                    <a:pt x="3137" y="0"/>
                  </a:moveTo>
                  <a:lnTo>
                    <a:pt x="1" y="610"/>
                  </a:lnTo>
                  <a:lnTo>
                    <a:pt x="631" y="4522"/>
                  </a:lnTo>
                  <a:cubicBezTo>
                    <a:pt x="1324" y="4976"/>
                    <a:pt x="2529" y="5911"/>
                    <a:pt x="4383" y="6399"/>
                  </a:cubicBezTo>
                  <a:lnTo>
                    <a:pt x="313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1"/>
            <p:cNvSpPr/>
            <p:nvPr/>
          </p:nvSpPr>
          <p:spPr>
            <a:xfrm>
              <a:off x="6964388" y="2690966"/>
              <a:ext cx="680942" cy="360152"/>
            </a:xfrm>
            <a:custGeom>
              <a:avLst/>
              <a:gdLst/>
              <a:ahLst/>
              <a:cxnLst/>
              <a:rect l="l" t="t" r="r" b="b"/>
              <a:pathLst>
                <a:path w="15483" h="8189" extrusionOk="0">
                  <a:moveTo>
                    <a:pt x="9840" y="1"/>
                  </a:moveTo>
                  <a:cubicBezTo>
                    <a:pt x="7731" y="3519"/>
                    <a:pt x="3044" y="5327"/>
                    <a:pt x="644" y="5327"/>
                  </a:cubicBezTo>
                  <a:cubicBezTo>
                    <a:pt x="570" y="5327"/>
                    <a:pt x="497" y="5325"/>
                    <a:pt x="428" y="5322"/>
                  </a:cubicBezTo>
                  <a:cubicBezTo>
                    <a:pt x="428" y="5322"/>
                    <a:pt x="1" y="5390"/>
                    <a:pt x="428" y="5635"/>
                  </a:cubicBezTo>
                  <a:cubicBezTo>
                    <a:pt x="854" y="5881"/>
                    <a:pt x="4851" y="8188"/>
                    <a:pt x="4851" y="8188"/>
                  </a:cubicBezTo>
                  <a:lnTo>
                    <a:pt x="11407" y="6867"/>
                  </a:lnTo>
                  <a:lnTo>
                    <a:pt x="15482" y="3260"/>
                  </a:lnTo>
                  <a:lnTo>
                    <a:pt x="984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1"/>
            <p:cNvSpPr/>
            <p:nvPr/>
          </p:nvSpPr>
          <p:spPr>
            <a:xfrm>
              <a:off x="7231120" y="3047327"/>
              <a:ext cx="173589" cy="81539"/>
            </a:xfrm>
            <a:custGeom>
              <a:avLst/>
              <a:gdLst/>
              <a:ahLst/>
              <a:cxnLst/>
              <a:rect l="l" t="t" r="r" b="b"/>
              <a:pathLst>
                <a:path w="3947" h="1854" extrusionOk="0">
                  <a:moveTo>
                    <a:pt x="3946" y="0"/>
                  </a:moveTo>
                  <a:lnTo>
                    <a:pt x="1" y="785"/>
                  </a:lnTo>
                  <a:lnTo>
                    <a:pt x="1850" y="1853"/>
                  </a:lnTo>
                  <a:lnTo>
                    <a:pt x="394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1"/>
            <p:cNvSpPr/>
            <p:nvPr/>
          </p:nvSpPr>
          <p:spPr>
            <a:xfrm>
              <a:off x="6270050" y="2404707"/>
              <a:ext cx="356546" cy="421680"/>
            </a:xfrm>
            <a:custGeom>
              <a:avLst/>
              <a:gdLst/>
              <a:ahLst/>
              <a:cxnLst/>
              <a:rect l="l" t="t" r="r" b="b"/>
              <a:pathLst>
                <a:path w="8107" h="9588" extrusionOk="0">
                  <a:moveTo>
                    <a:pt x="6983" y="1"/>
                  </a:moveTo>
                  <a:lnTo>
                    <a:pt x="0" y="6185"/>
                  </a:lnTo>
                  <a:lnTo>
                    <a:pt x="5895" y="9588"/>
                  </a:lnTo>
                  <a:lnTo>
                    <a:pt x="8106" y="8315"/>
                  </a:lnTo>
                  <a:lnTo>
                    <a:pt x="698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1"/>
            <p:cNvSpPr/>
            <p:nvPr/>
          </p:nvSpPr>
          <p:spPr>
            <a:xfrm>
              <a:off x="6751443" y="2898018"/>
              <a:ext cx="509948" cy="321494"/>
            </a:xfrm>
            <a:custGeom>
              <a:avLst/>
              <a:gdLst/>
              <a:ahLst/>
              <a:cxnLst/>
              <a:rect l="l" t="t" r="r" b="b"/>
              <a:pathLst>
                <a:path w="11595" h="7310" extrusionOk="0">
                  <a:moveTo>
                    <a:pt x="601" y="0"/>
                  </a:moveTo>
                  <a:cubicBezTo>
                    <a:pt x="224" y="0"/>
                    <a:pt x="1" y="581"/>
                    <a:pt x="109" y="1351"/>
                  </a:cubicBezTo>
                  <a:lnTo>
                    <a:pt x="10430" y="7310"/>
                  </a:lnTo>
                  <a:lnTo>
                    <a:pt x="11594" y="6279"/>
                  </a:lnTo>
                  <a:cubicBezTo>
                    <a:pt x="11594" y="6279"/>
                    <a:pt x="1365" y="374"/>
                    <a:pt x="846" y="74"/>
                  </a:cubicBezTo>
                  <a:cubicBezTo>
                    <a:pt x="759" y="24"/>
                    <a:pt x="677" y="0"/>
                    <a:pt x="6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1"/>
            <p:cNvSpPr/>
            <p:nvPr/>
          </p:nvSpPr>
          <p:spPr>
            <a:xfrm>
              <a:off x="6583751" y="2821407"/>
              <a:ext cx="137965" cy="98647"/>
            </a:xfrm>
            <a:custGeom>
              <a:avLst/>
              <a:gdLst/>
              <a:ahLst/>
              <a:cxnLst/>
              <a:rect l="l" t="t" r="r" b="b"/>
              <a:pathLst>
                <a:path w="3137" h="2243" extrusionOk="0">
                  <a:moveTo>
                    <a:pt x="1512" y="1"/>
                  </a:moveTo>
                  <a:lnTo>
                    <a:pt x="0" y="830"/>
                  </a:lnTo>
                  <a:lnTo>
                    <a:pt x="2448" y="2242"/>
                  </a:lnTo>
                  <a:cubicBezTo>
                    <a:pt x="2338" y="1567"/>
                    <a:pt x="3137" y="966"/>
                    <a:pt x="3137" y="966"/>
                  </a:cubicBezTo>
                  <a:cubicBezTo>
                    <a:pt x="3137" y="966"/>
                    <a:pt x="2021" y="294"/>
                    <a:pt x="15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1"/>
            <p:cNvSpPr/>
            <p:nvPr/>
          </p:nvSpPr>
          <p:spPr>
            <a:xfrm>
              <a:off x="5783732" y="2752228"/>
              <a:ext cx="446265" cy="205211"/>
            </a:xfrm>
            <a:custGeom>
              <a:avLst/>
              <a:gdLst/>
              <a:ahLst/>
              <a:cxnLst/>
              <a:rect l="l" t="t" r="r" b="b"/>
              <a:pathLst>
                <a:path w="10147" h="4666" extrusionOk="0">
                  <a:moveTo>
                    <a:pt x="4679" y="0"/>
                  </a:moveTo>
                  <a:lnTo>
                    <a:pt x="0" y="1263"/>
                  </a:lnTo>
                  <a:lnTo>
                    <a:pt x="5895" y="4666"/>
                  </a:lnTo>
                  <a:lnTo>
                    <a:pt x="10147" y="3522"/>
                  </a:lnTo>
                  <a:lnTo>
                    <a:pt x="4679"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1"/>
            <p:cNvSpPr/>
            <p:nvPr/>
          </p:nvSpPr>
          <p:spPr>
            <a:xfrm>
              <a:off x="6057500" y="2706007"/>
              <a:ext cx="103925" cy="69972"/>
            </a:xfrm>
            <a:custGeom>
              <a:avLst/>
              <a:gdLst/>
              <a:ahLst/>
              <a:cxnLst/>
              <a:rect l="l" t="t" r="r" b="b"/>
              <a:pathLst>
                <a:path w="2363" h="1591" extrusionOk="0">
                  <a:moveTo>
                    <a:pt x="2362" y="0"/>
                  </a:moveTo>
                  <a:lnTo>
                    <a:pt x="1" y="638"/>
                  </a:lnTo>
                  <a:lnTo>
                    <a:pt x="1478" y="1590"/>
                  </a:lnTo>
                  <a:lnTo>
                    <a:pt x="2362"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1"/>
            <p:cNvSpPr/>
            <p:nvPr/>
          </p:nvSpPr>
          <p:spPr>
            <a:xfrm>
              <a:off x="6172505" y="2676717"/>
              <a:ext cx="356810" cy="212160"/>
            </a:xfrm>
            <a:custGeom>
              <a:avLst/>
              <a:gdLst/>
              <a:ahLst/>
              <a:cxnLst/>
              <a:rect l="l" t="t" r="r" b="b"/>
              <a:pathLst>
                <a:path w="8113" h="4824" extrusionOk="0">
                  <a:moveTo>
                    <a:pt x="2218" y="0"/>
                  </a:moveTo>
                  <a:lnTo>
                    <a:pt x="1557" y="178"/>
                  </a:lnTo>
                  <a:lnTo>
                    <a:pt x="0" y="2987"/>
                  </a:lnTo>
                  <a:lnTo>
                    <a:pt x="0" y="2990"/>
                  </a:lnTo>
                  <a:lnTo>
                    <a:pt x="2850" y="4823"/>
                  </a:lnTo>
                  <a:lnTo>
                    <a:pt x="8113" y="3403"/>
                  </a:lnTo>
                  <a:lnTo>
                    <a:pt x="2218"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1"/>
            <p:cNvSpPr/>
            <p:nvPr/>
          </p:nvSpPr>
          <p:spPr>
            <a:xfrm>
              <a:off x="6756236" y="2957390"/>
              <a:ext cx="453962" cy="294974"/>
            </a:xfrm>
            <a:custGeom>
              <a:avLst/>
              <a:gdLst/>
              <a:ahLst/>
              <a:cxnLst/>
              <a:rect l="l" t="t" r="r" b="b"/>
              <a:pathLst>
                <a:path w="10322" h="6707" extrusionOk="0">
                  <a:moveTo>
                    <a:pt x="0" y="1"/>
                  </a:moveTo>
                  <a:cubicBezTo>
                    <a:pt x="0" y="1"/>
                    <a:pt x="1966" y="4363"/>
                    <a:pt x="2368" y="5110"/>
                  </a:cubicBezTo>
                  <a:cubicBezTo>
                    <a:pt x="2768" y="5854"/>
                    <a:pt x="3253" y="6031"/>
                    <a:pt x="4017" y="6195"/>
                  </a:cubicBezTo>
                  <a:cubicBezTo>
                    <a:pt x="4768" y="6355"/>
                    <a:pt x="7457" y="6694"/>
                    <a:pt x="7557" y="6707"/>
                  </a:cubicBezTo>
                  <a:lnTo>
                    <a:pt x="7560" y="6707"/>
                  </a:lnTo>
                  <a:lnTo>
                    <a:pt x="10321" y="5960"/>
                  </a:lnTo>
                  <a:lnTo>
                    <a:pt x="0"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1"/>
            <p:cNvSpPr/>
            <p:nvPr/>
          </p:nvSpPr>
          <p:spPr>
            <a:xfrm>
              <a:off x="6346309" y="2857866"/>
              <a:ext cx="474808" cy="367805"/>
            </a:xfrm>
            <a:custGeom>
              <a:avLst/>
              <a:gdLst/>
              <a:ahLst/>
              <a:cxnLst/>
              <a:rect l="l" t="t" r="r" b="b"/>
              <a:pathLst>
                <a:path w="10796" h="8363" extrusionOk="0">
                  <a:moveTo>
                    <a:pt x="5399" y="1"/>
                  </a:moveTo>
                  <a:lnTo>
                    <a:pt x="0" y="1413"/>
                  </a:lnTo>
                  <a:lnTo>
                    <a:pt x="10796" y="8363"/>
                  </a:lnTo>
                  <a:lnTo>
                    <a:pt x="10796" y="8363"/>
                  </a:lnTo>
                  <a:lnTo>
                    <a:pt x="7847" y="1413"/>
                  </a:lnTo>
                  <a:lnTo>
                    <a:pt x="5399"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1"/>
            <p:cNvSpPr/>
            <p:nvPr/>
          </p:nvSpPr>
          <p:spPr>
            <a:xfrm>
              <a:off x="6093079" y="2937863"/>
              <a:ext cx="593114" cy="300427"/>
            </a:xfrm>
            <a:custGeom>
              <a:avLst/>
              <a:gdLst/>
              <a:ahLst/>
              <a:cxnLst/>
              <a:rect l="l" t="t" r="r" b="b"/>
              <a:pathLst>
                <a:path w="13486" h="6831" extrusionOk="0">
                  <a:moveTo>
                    <a:pt x="4202" y="1"/>
                  </a:moveTo>
                  <a:lnTo>
                    <a:pt x="4" y="1100"/>
                  </a:lnTo>
                  <a:lnTo>
                    <a:pt x="0" y="1107"/>
                  </a:lnTo>
                  <a:lnTo>
                    <a:pt x="9919" y="6831"/>
                  </a:lnTo>
                  <a:lnTo>
                    <a:pt x="13485" y="5980"/>
                  </a:lnTo>
                  <a:lnTo>
                    <a:pt x="4202"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1"/>
            <p:cNvSpPr/>
            <p:nvPr/>
          </p:nvSpPr>
          <p:spPr>
            <a:xfrm>
              <a:off x="6594130" y="3239426"/>
              <a:ext cx="267179" cy="111093"/>
            </a:xfrm>
            <a:custGeom>
              <a:avLst/>
              <a:gdLst/>
              <a:ahLst/>
              <a:cxnLst/>
              <a:rect l="l" t="t" r="r" b="b"/>
              <a:pathLst>
                <a:path w="6075" h="2526" extrusionOk="0">
                  <a:moveTo>
                    <a:pt x="3458" y="1"/>
                  </a:moveTo>
                  <a:lnTo>
                    <a:pt x="0" y="823"/>
                  </a:lnTo>
                  <a:lnTo>
                    <a:pt x="2952" y="2526"/>
                  </a:lnTo>
                  <a:lnTo>
                    <a:pt x="6075" y="1686"/>
                  </a:lnTo>
                  <a:lnTo>
                    <a:pt x="3458"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1"/>
            <p:cNvSpPr/>
            <p:nvPr/>
          </p:nvSpPr>
          <p:spPr>
            <a:xfrm>
              <a:off x="6871021" y="3265550"/>
              <a:ext cx="112193" cy="31710"/>
            </a:xfrm>
            <a:custGeom>
              <a:avLst/>
              <a:gdLst/>
              <a:ahLst/>
              <a:cxnLst/>
              <a:rect l="l" t="t" r="r" b="b"/>
              <a:pathLst>
                <a:path w="2551" h="721" extrusionOk="0">
                  <a:moveTo>
                    <a:pt x="1" y="0"/>
                  </a:moveTo>
                  <a:lnTo>
                    <a:pt x="1158" y="720"/>
                  </a:lnTo>
                  <a:lnTo>
                    <a:pt x="2551" y="345"/>
                  </a:lnTo>
                  <a:lnTo>
                    <a:pt x="1"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1"/>
            <p:cNvSpPr/>
            <p:nvPr/>
          </p:nvSpPr>
          <p:spPr>
            <a:xfrm>
              <a:off x="6346309" y="3275621"/>
              <a:ext cx="377700" cy="243341"/>
            </a:xfrm>
            <a:custGeom>
              <a:avLst/>
              <a:gdLst/>
              <a:ahLst/>
              <a:cxnLst/>
              <a:rect l="l" t="t" r="r" b="b"/>
              <a:pathLst>
                <a:path w="8588" h="5533" extrusionOk="0">
                  <a:moveTo>
                    <a:pt x="5635" y="0"/>
                  </a:moveTo>
                  <a:lnTo>
                    <a:pt x="908" y="1621"/>
                  </a:lnTo>
                  <a:lnTo>
                    <a:pt x="0" y="5110"/>
                  </a:lnTo>
                  <a:lnTo>
                    <a:pt x="4362" y="5532"/>
                  </a:lnTo>
                  <a:lnTo>
                    <a:pt x="8587" y="1703"/>
                  </a:lnTo>
                  <a:lnTo>
                    <a:pt x="563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1"/>
            <p:cNvSpPr/>
            <p:nvPr/>
          </p:nvSpPr>
          <p:spPr>
            <a:xfrm>
              <a:off x="5329826" y="3084797"/>
              <a:ext cx="521779" cy="275491"/>
            </a:xfrm>
            <a:custGeom>
              <a:avLst/>
              <a:gdLst/>
              <a:ahLst/>
              <a:cxnLst/>
              <a:rect l="l" t="t" r="r" b="b"/>
              <a:pathLst>
                <a:path w="11864" h="6264" extrusionOk="0">
                  <a:moveTo>
                    <a:pt x="7782" y="1"/>
                  </a:moveTo>
                  <a:lnTo>
                    <a:pt x="3304" y="2523"/>
                  </a:lnTo>
                  <a:lnTo>
                    <a:pt x="673" y="2455"/>
                  </a:lnTo>
                  <a:lnTo>
                    <a:pt x="0" y="3063"/>
                  </a:lnTo>
                  <a:lnTo>
                    <a:pt x="5539" y="6264"/>
                  </a:lnTo>
                  <a:lnTo>
                    <a:pt x="11864" y="841"/>
                  </a:lnTo>
                  <a:lnTo>
                    <a:pt x="778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1"/>
            <p:cNvSpPr/>
            <p:nvPr/>
          </p:nvSpPr>
          <p:spPr>
            <a:xfrm>
              <a:off x="5990256" y="2986504"/>
              <a:ext cx="539063" cy="307904"/>
            </a:xfrm>
            <a:custGeom>
              <a:avLst/>
              <a:gdLst/>
              <a:ahLst/>
              <a:cxnLst/>
              <a:rect l="l" t="t" r="r" b="b"/>
              <a:pathLst>
                <a:path w="12257" h="7001" extrusionOk="0">
                  <a:moveTo>
                    <a:pt x="2338" y="1"/>
                  </a:moveTo>
                  <a:lnTo>
                    <a:pt x="0" y="2052"/>
                  </a:lnTo>
                  <a:lnTo>
                    <a:pt x="8571" y="7001"/>
                  </a:lnTo>
                  <a:lnTo>
                    <a:pt x="12257" y="5725"/>
                  </a:lnTo>
                  <a:lnTo>
                    <a:pt x="233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1"/>
            <p:cNvSpPr/>
            <p:nvPr/>
          </p:nvSpPr>
          <p:spPr>
            <a:xfrm>
              <a:off x="5772429" y="2807774"/>
              <a:ext cx="270565" cy="272588"/>
            </a:xfrm>
            <a:custGeom>
              <a:avLst/>
              <a:gdLst/>
              <a:ahLst/>
              <a:cxnLst/>
              <a:rect l="l" t="t" r="r" b="b"/>
              <a:pathLst>
                <a:path w="6152" h="6198" extrusionOk="0">
                  <a:moveTo>
                    <a:pt x="257" y="0"/>
                  </a:moveTo>
                  <a:lnTo>
                    <a:pt x="1" y="5532"/>
                  </a:lnTo>
                  <a:lnTo>
                    <a:pt x="2896" y="6198"/>
                  </a:lnTo>
                  <a:lnTo>
                    <a:pt x="6152" y="3403"/>
                  </a:lnTo>
                  <a:lnTo>
                    <a:pt x="25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1"/>
            <p:cNvSpPr/>
            <p:nvPr/>
          </p:nvSpPr>
          <p:spPr>
            <a:xfrm>
              <a:off x="5603462" y="2863891"/>
              <a:ext cx="118306" cy="182737"/>
            </a:xfrm>
            <a:custGeom>
              <a:avLst/>
              <a:gdLst/>
              <a:ahLst/>
              <a:cxnLst/>
              <a:rect l="l" t="t" r="r" b="b"/>
              <a:pathLst>
                <a:path w="2690" h="4155" extrusionOk="0">
                  <a:moveTo>
                    <a:pt x="2690" y="0"/>
                  </a:moveTo>
                  <a:lnTo>
                    <a:pt x="0" y="2444"/>
                  </a:lnTo>
                  <a:lnTo>
                    <a:pt x="584" y="4154"/>
                  </a:lnTo>
                  <a:lnTo>
                    <a:pt x="1150" y="3830"/>
                  </a:lnTo>
                  <a:lnTo>
                    <a:pt x="2509" y="4021"/>
                  </a:lnTo>
                  <a:lnTo>
                    <a:pt x="269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1"/>
            <p:cNvSpPr/>
            <p:nvPr/>
          </p:nvSpPr>
          <p:spPr>
            <a:xfrm>
              <a:off x="5417168" y="3019972"/>
              <a:ext cx="153446" cy="120285"/>
            </a:xfrm>
            <a:custGeom>
              <a:avLst/>
              <a:gdLst/>
              <a:ahLst/>
              <a:cxnLst/>
              <a:rect l="l" t="t" r="r" b="b"/>
              <a:pathLst>
                <a:path w="3489" h="2735" extrusionOk="0">
                  <a:moveTo>
                    <a:pt x="3014" y="1"/>
                  </a:moveTo>
                  <a:lnTo>
                    <a:pt x="1" y="2735"/>
                  </a:lnTo>
                  <a:lnTo>
                    <a:pt x="1206" y="2694"/>
                  </a:lnTo>
                  <a:lnTo>
                    <a:pt x="3489" y="1376"/>
                  </a:lnTo>
                  <a:lnTo>
                    <a:pt x="301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1"/>
            <p:cNvSpPr/>
            <p:nvPr/>
          </p:nvSpPr>
          <p:spPr>
            <a:xfrm>
              <a:off x="5733156" y="3121871"/>
              <a:ext cx="565319" cy="322329"/>
            </a:xfrm>
            <a:custGeom>
              <a:avLst/>
              <a:gdLst/>
              <a:ahLst/>
              <a:cxnLst/>
              <a:rect l="l" t="t" r="r" b="b"/>
              <a:pathLst>
                <a:path w="12854" h="7329" extrusionOk="0">
                  <a:moveTo>
                    <a:pt x="4676" y="1"/>
                  </a:moveTo>
                  <a:lnTo>
                    <a:pt x="0" y="4110"/>
                  </a:lnTo>
                  <a:lnTo>
                    <a:pt x="5574" y="7329"/>
                  </a:lnTo>
                  <a:lnTo>
                    <a:pt x="12853" y="4721"/>
                  </a:lnTo>
                  <a:lnTo>
                    <a:pt x="467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1"/>
            <p:cNvSpPr/>
            <p:nvPr/>
          </p:nvSpPr>
          <p:spPr>
            <a:xfrm>
              <a:off x="5978250" y="3376025"/>
              <a:ext cx="335963" cy="353115"/>
            </a:xfrm>
            <a:custGeom>
              <a:avLst/>
              <a:gdLst/>
              <a:ahLst/>
              <a:cxnLst/>
              <a:rect l="l" t="t" r="r" b="b"/>
              <a:pathLst>
                <a:path w="7639" h="8029" extrusionOk="0">
                  <a:moveTo>
                    <a:pt x="7639" y="1"/>
                  </a:moveTo>
                  <a:lnTo>
                    <a:pt x="1" y="2741"/>
                  </a:lnTo>
                  <a:lnTo>
                    <a:pt x="598" y="5297"/>
                  </a:lnTo>
                  <a:lnTo>
                    <a:pt x="598" y="5300"/>
                  </a:lnTo>
                  <a:lnTo>
                    <a:pt x="5322" y="8028"/>
                  </a:lnTo>
                  <a:lnTo>
                    <a:pt x="76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1"/>
            <p:cNvSpPr/>
            <p:nvPr/>
          </p:nvSpPr>
          <p:spPr>
            <a:xfrm>
              <a:off x="6280561" y="3556426"/>
              <a:ext cx="201472" cy="196239"/>
            </a:xfrm>
            <a:custGeom>
              <a:avLst/>
              <a:gdLst/>
              <a:ahLst/>
              <a:cxnLst/>
              <a:rect l="l" t="t" r="r" b="b"/>
              <a:pathLst>
                <a:path w="4581" h="4462" extrusionOk="0">
                  <a:moveTo>
                    <a:pt x="1164" y="1"/>
                  </a:moveTo>
                  <a:lnTo>
                    <a:pt x="1" y="4462"/>
                  </a:lnTo>
                  <a:lnTo>
                    <a:pt x="1642" y="2973"/>
                  </a:lnTo>
                  <a:lnTo>
                    <a:pt x="4580" y="305"/>
                  </a:lnTo>
                  <a:lnTo>
                    <a:pt x="116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1"/>
            <p:cNvSpPr/>
            <p:nvPr/>
          </p:nvSpPr>
          <p:spPr>
            <a:xfrm>
              <a:off x="5836110" y="3500309"/>
              <a:ext cx="115008" cy="77317"/>
            </a:xfrm>
            <a:custGeom>
              <a:avLst/>
              <a:gdLst/>
              <a:ahLst/>
              <a:cxnLst/>
              <a:rect l="l" t="t" r="r" b="b"/>
              <a:pathLst>
                <a:path w="2615" h="1758" extrusionOk="0">
                  <a:moveTo>
                    <a:pt x="2120" y="1"/>
                  </a:moveTo>
                  <a:lnTo>
                    <a:pt x="0" y="263"/>
                  </a:lnTo>
                  <a:lnTo>
                    <a:pt x="2591" y="1758"/>
                  </a:lnTo>
                  <a:lnTo>
                    <a:pt x="2615" y="1704"/>
                  </a:lnTo>
                  <a:lnTo>
                    <a:pt x="212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1"/>
            <p:cNvSpPr/>
            <p:nvPr/>
          </p:nvSpPr>
          <p:spPr>
            <a:xfrm>
              <a:off x="5630157" y="3340446"/>
              <a:ext cx="275183" cy="137965"/>
            </a:xfrm>
            <a:custGeom>
              <a:avLst/>
              <a:gdLst/>
              <a:ahLst/>
              <a:cxnLst/>
              <a:rect l="l" t="t" r="r" b="b"/>
              <a:pathLst>
                <a:path w="6257" h="3137" extrusionOk="0">
                  <a:moveTo>
                    <a:pt x="1363" y="0"/>
                  </a:moveTo>
                  <a:lnTo>
                    <a:pt x="0" y="1195"/>
                  </a:lnTo>
                  <a:lnTo>
                    <a:pt x="3363" y="3137"/>
                  </a:lnTo>
                  <a:lnTo>
                    <a:pt x="3366" y="3137"/>
                  </a:lnTo>
                  <a:lnTo>
                    <a:pt x="6257" y="2690"/>
                  </a:lnTo>
                  <a:lnTo>
                    <a:pt x="136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1"/>
            <p:cNvSpPr/>
            <p:nvPr/>
          </p:nvSpPr>
          <p:spPr>
            <a:xfrm>
              <a:off x="6626543" y="2291550"/>
              <a:ext cx="422560" cy="272896"/>
            </a:xfrm>
            <a:custGeom>
              <a:avLst/>
              <a:gdLst/>
              <a:ahLst/>
              <a:cxnLst/>
              <a:rect l="l" t="t" r="r" b="b"/>
              <a:pathLst>
                <a:path w="9608" h="6205" extrusionOk="0">
                  <a:moveTo>
                    <a:pt x="1785" y="0"/>
                  </a:moveTo>
                  <a:lnTo>
                    <a:pt x="0" y="1581"/>
                  </a:lnTo>
                  <a:lnTo>
                    <a:pt x="738" y="6205"/>
                  </a:lnTo>
                  <a:lnTo>
                    <a:pt x="9608" y="4516"/>
                  </a:lnTo>
                  <a:lnTo>
                    <a:pt x="1785"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1"/>
            <p:cNvSpPr/>
            <p:nvPr/>
          </p:nvSpPr>
          <p:spPr>
            <a:xfrm>
              <a:off x="7024903" y="2526925"/>
              <a:ext cx="329806" cy="288069"/>
            </a:xfrm>
            <a:custGeom>
              <a:avLst/>
              <a:gdLst/>
              <a:ahLst/>
              <a:cxnLst/>
              <a:rect l="l" t="t" r="r" b="b"/>
              <a:pathLst>
                <a:path w="7499" h="6550" extrusionOk="0">
                  <a:moveTo>
                    <a:pt x="2000" y="0"/>
                  </a:moveTo>
                  <a:lnTo>
                    <a:pt x="0" y="393"/>
                  </a:lnTo>
                  <a:lnTo>
                    <a:pt x="3898" y="6550"/>
                  </a:lnTo>
                  <a:cubicBezTo>
                    <a:pt x="5280" y="5775"/>
                    <a:pt x="6615" y="4673"/>
                    <a:pt x="7498" y="3174"/>
                  </a:cubicBezTo>
                  <a:lnTo>
                    <a:pt x="2000"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1"/>
            <p:cNvSpPr/>
            <p:nvPr/>
          </p:nvSpPr>
          <p:spPr>
            <a:xfrm>
              <a:off x="6861258" y="2556654"/>
              <a:ext cx="279405" cy="326200"/>
            </a:xfrm>
            <a:custGeom>
              <a:avLst/>
              <a:gdLst/>
              <a:ahLst/>
              <a:cxnLst/>
              <a:rect l="l" t="t" r="r" b="b"/>
              <a:pathLst>
                <a:path w="6353" h="7417" extrusionOk="0">
                  <a:moveTo>
                    <a:pt x="2270" y="0"/>
                  </a:moveTo>
                  <a:lnTo>
                    <a:pt x="1" y="440"/>
                  </a:lnTo>
                  <a:lnTo>
                    <a:pt x="1421" y="7358"/>
                  </a:lnTo>
                  <a:cubicBezTo>
                    <a:pt x="1759" y="7396"/>
                    <a:pt x="2110" y="7416"/>
                    <a:pt x="2479" y="7416"/>
                  </a:cubicBezTo>
                  <a:cubicBezTo>
                    <a:pt x="2578" y="7416"/>
                    <a:pt x="2673" y="7416"/>
                    <a:pt x="2773" y="7413"/>
                  </a:cubicBezTo>
                  <a:cubicBezTo>
                    <a:pt x="3575" y="7389"/>
                    <a:pt x="4923" y="7109"/>
                    <a:pt x="6353" y="6498"/>
                  </a:cubicBezTo>
                  <a:lnTo>
                    <a:pt x="2270"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1"/>
            <p:cNvSpPr/>
            <p:nvPr/>
          </p:nvSpPr>
          <p:spPr>
            <a:xfrm>
              <a:off x="6666915" y="2587132"/>
              <a:ext cx="192764" cy="281428"/>
            </a:xfrm>
            <a:custGeom>
              <a:avLst/>
              <a:gdLst/>
              <a:ahLst/>
              <a:cxnLst/>
              <a:rect l="l" t="t" r="r" b="b"/>
              <a:pathLst>
                <a:path w="4383" h="6399" extrusionOk="0">
                  <a:moveTo>
                    <a:pt x="3137" y="0"/>
                  </a:moveTo>
                  <a:lnTo>
                    <a:pt x="1" y="610"/>
                  </a:lnTo>
                  <a:lnTo>
                    <a:pt x="631" y="4522"/>
                  </a:lnTo>
                  <a:cubicBezTo>
                    <a:pt x="1324" y="4976"/>
                    <a:pt x="2529" y="5911"/>
                    <a:pt x="4383" y="6399"/>
                  </a:cubicBezTo>
                  <a:lnTo>
                    <a:pt x="3137"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1"/>
            <p:cNvSpPr/>
            <p:nvPr/>
          </p:nvSpPr>
          <p:spPr>
            <a:xfrm>
              <a:off x="6974943" y="2690966"/>
              <a:ext cx="670387" cy="360152"/>
            </a:xfrm>
            <a:custGeom>
              <a:avLst/>
              <a:gdLst/>
              <a:ahLst/>
              <a:cxnLst/>
              <a:rect l="l" t="t" r="r" b="b"/>
              <a:pathLst>
                <a:path w="15243" h="8189" extrusionOk="0">
                  <a:moveTo>
                    <a:pt x="9600" y="1"/>
                  </a:moveTo>
                  <a:lnTo>
                    <a:pt x="9600" y="4"/>
                  </a:lnTo>
                  <a:cubicBezTo>
                    <a:pt x="7491" y="3519"/>
                    <a:pt x="2806" y="5328"/>
                    <a:pt x="402" y="5328"/>
                  </a:cubicBezTo>
                  <a:cubicBezTo>
                    <a:pt x="331" y="5328"/>
                    <a:pt x="259" y="5325"/>
                    <a:pt x="188" y="5322"/>
                  </a:cubicBezTo>
                  <a:cubicBezTo>
                    <a:pt x="188" y="5322"/>
                    <a:pt x="0" y="5352"/>
                    <a:pt x="0" y="5444"/>
                  </a:cubicBezTo>
                  <a:cubicBezTo>
                    <a:pt x="0" y="5489"/>
                    <a:pt x="44" y="5553"/>
                    <a:pt x="188" y="5635"/>
                  </a:cubicBezTo>
                  <a:cubicBezTo>
                    <a:pt x="614" y="5881"/>
                    <a:pt x="4611" y="8188"/>
                    <a:pt x="4611" y="8188"/>
                  </a:cubicBezTo>
                  <a:lnTo>
                    <a:pt x="11167" y="6867"/>
                  </a:lnTo>
                  <a:lnTo>
                    <a:pt x="15242" y="3260"/>
                  </a:lnTo>
                  <a:lnTo>
                    <a:pt x="9600"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1"/>
            <p:cNvSpPr/>
            <p:nvPr/>
          </p:nvSpPr>
          <p:spPr>
            <a:xfrm>
              <a:off x="7231120" y="3047327"/>
              <a:ext cx="173589" cy="81539"/>
            </a:xfrm>
            <a:custGeom>
              <a:avLst/>
              <a:gdLst/>
              <a:ahLst/>
              <a:cxnLst/>
              <a:rect l="l" t="t" r="r" b="b"/>
              <a:pathLst>
                <a:path w="3947" h="1854" extrusionOk="0">
                  <a:moveTo>
                    <a:pt x="3946" y="0"/>
                  </a:moveTo>
                  <a:lnTo>
                    <a:pt x="1" y="785"/>
                  </a:lnTo>
                  <a:lnTo>
                    <a:pt x="1850" y="1853"/>
                  </a:lnTo>
                  <a:lnTo>
                    <a:pt x="3946"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1"/>
            <p:cNvSpPr/>
            <p:nvPr/>
          </p:nvSpPr>
          <p:spPr>
            <a:xfrm>
              <a:off x="6577154" y="2404707"/>
              <a:ext cx="49434" cy="365694"/>
            </a:xfrm>
            <a:custGeom>
              <a:avLst/>
              <a:gdLst/>
              <a:ahLst/>
              <a:cxnLst/>
              <a:rect l="l" t="t" r="r" b="b"/>
              <a:pathLst>
                <a:path w="1124" h="8315" extrusionOk="0">
                  <a:moveTo>
                    <a:pt x="0" y="1"/>
                  </a:moveTo>
                  <a:lnTo>
                    <a:pt x="0" y="1"/>
                  </a:lnTo>
                  <a:lnTo>
                    <a:pt x="1123" y="8315"/>
                  </a:lnTo>
                  <a:close/>
                </a:path>
              </a:pathLst>
            </a:custGeom>
            <a:solidFill>
              <a:srgbClr val="2E3C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1"/>
            <p:cNvSpPr/>
            <p:nvPr/>
          </p:nvSpPr>
          <p:spPr>
            <a:xfrm>
              <a:off x="6270050" y="2404707"/>
              <a:ext cx="356546" cy="421680"/>
            </a:xfrm>
            <a:custGeom>
              <a:avLst/>
              <a:gdLst/>
              <a:ahLst/>
              <a:cxnLst/>
              <a:rect l="l" t="t" r="r" b="b"/>
              <a:pathLst>
                <a:path w="8107" h="9588" extrusionOk="0">
                  <a:moveTo>
                    <a:pt x="6983" y="1"/>
                  </a:moveTo>
                  <a:lnTo>
                    <a:pt x="6747" y="209"/>
                  </a:lnTo>
                  <a:cubicBezTo>
                    <a:pt x="5857" y="2485"/>
                    <a:pt x="4737" y="4837"/>
                    <a:pt x="4195" y="5946"/>
                  </a:cubicBezTo>
                  <a:cubicBezTo>
                    <a:pt x="4096" y="6151"/>
                    <a:pt x="3894" y="6264"/>
                    <a:pt x="3690" y="6264"/>
                  </a:cubicBezTo>
                  <a:cubicBezTo>
                    <a:pt x="3587" y="6264"/>
                    <a:pt x="3482" y="6233"/>
                    <a:pt x="3389" y="6175"/>
                  </a:cubicBezTo>
                  <a:lnTo>
                    <a:pt x="1847" y="5301"/>
                  </a:lnTo>
                  <a:cubicBezTo>
                    <a:pt x="1847" y="5301"/>
                    <a:pt x="1680" y="5168"/>
                    <a:pt x="1417" y="4929"/>
                  </a:cubicBezTo>
                  <a:lnTo>
                    <a:pt x="0" y="6185"/>
                  </a:lnTo>
                  <a:lnTo>
                    <a:pt x="5895" y="9588"/>
                  </a:lnTo>
                  <a:lnTo>
                    <a:pt x="8106" y="8315"/>
                  </a:lnTo>
                  <a:lnTo>
                    <a:pt x="6983"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1"/>
            <p:cNvSpPr/>
            <p:nvPr/>
          </p:nvSpPr>
          <p:spPr>
            <a:xfrm>
              <a:off x="6755005" y="2898106"/>
              <a:ext cx="506386" cy="321406"/>
            </a:xfrm>
            <a:custGeom>
              <a:avLst/>
              <a:gdLst/>
              <a:ahLst/>
              <a:cxnLst/>
              <a:rect l="l" t="t" r="r" b="b"/>
              <a:pathLst>
                <a:path w="11514" h="7308" extrusionOk="0">
                  <a:moveTo>
                    <a:pt x="520" y="0"/>
                  </a:moveTo>
                  <a:cubicBezTo>
                    <a:pt x="209" y="0"/>
                    <a:pt x="0" y="396"/>
                    <a:pt x="0" y="969"/>
                  </a:cubicBezTo>
                  <a:cubicBezTo>
                    <a:pt x="0" y="1089"/>
                    <a:pt x="11" y="1219"/>
                    <a:pt x="28" y="1349"/>
                  </a:cubicBezTo>
                  <a:lnTo>
                    <a:pt x="10349" y="7308"/>
                  </a:lnTo>
                  <a:lnTo>
                    <a:pt x="11513" y="6277"/>
                  </a:lnTo>
                  <a:cubicBezTo>
                    <a:pt x="11513" y="6277"/>
                    <a:pt x="1284" y="372"/>
                    <a:pt x="765" y="72"/>
                  </a:cubicBezTo>
                  <a:cubicBezTo>
                    <a:pt x="680" y="21"/>
                    <a:pt x="598" y="0"/>
                    <a:pt x="520" y="0"/>
                  </a:cubicBez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1"/>
            <p:cNvSpPr/>
            <p:nvPr/>
          </p:nvSpPr>
          <p:spPr>
            <a:xfrm>
              <a:off x="6583751" y="2821407"/>
              <a:ext cx="137965" cy="98647"/>
            </a:xfrm>
            <a:custGeom>
              <a:avLst/>
              <a:gdLst/>
              <a:ahLst/>
              <a:cxnLst/>
              <a:rect l="l" t="t" r="r" b="b"/>
              <a:pathLst>
                <a:path w="3137" h="2243" extrusionOk="0">
                  <a:moveTo>
                    <a:pt x="1512" y="1"/>
                  </a:moveTo>
                  <a:lnTo>
                    <a:pt x="0" y="830"/>
                  </a:lnTo>
                  <a:lnTo>
                    <a:pt x="2448" y="2242"/>
                  </a:lnTo>
                  <a:cubicBezTo>
                    <a:pt x="2440" y="2198"/>
                    <a:pt x="2437" y="2157"/>
                    <a:pt x="2437" y="2113"/>
                  </a:cubicBezTo>
                  <a:cubicBezTo>
                    <a:pt x="2437" y="1492"/>
                    <a:pt x="3137" y="966"/>
                    <a:pt x="3137" y="966"/>
                  </a:cubicBezTo>
                  <a:cubicBezTo>
                    <a:pt x="3137" y="966"/>
                    <a:pt x="2021" y="294"/>
                    <a:pt x="1512" y="1"/>
                  </a:cubicBez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1"/>
            <p:cNvSpPr/>
            <p:nvPr/>
          </p:nvSpPr>
          <p:spPr>
            <a:xfrm>
              <a:off x="6346309" y="3275621"/>
              <a:ext cx="377700" cy="243341"/>
            </a:xfrm>
            <a:custGeom>
              <a:avLst/>
              <a:gdLst/>
              <a:ahLst/>
              <a:cxnLst/>
              <a:rect l="l" t="t" r="r" b="b"/>
              <a:pathLst>
                <a:path w="8588" h="5533" extrusionOk="0">
                  <a:moveTo>
                    <a:pt x="5635" y="0"/>
                  </a:moveTo>
                  <a:lnTo>
                    <a:pt x="908" y="1621"/>
                  </a:lnTo>
                  <a:lnTo>
                    <a:pt x="0" y="5110"/>
                  </a:lnTo>
                  <a:lnTo>
                    <a:pt x="4362" y="5532"/>
                  </a:lnTo>
                  <a:lnTo>
                    <a:pt x="8587" y="1703"/>
                  </a:lnTo>
                  <a:lnTo>
                    <a:pt x="5635"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1"/>
            <p:cNvSpPr/>
            <p:nvPr/>
          </p:nvSpPr>
          <p:spPr>
            <a:xfrm>
              <a:off x="5329826" y="3084797"/>
              <a:ext cx="521779" cy="275491"/>
            </a:xfrm>
            <a:custGeom>
              <a:avLst/>
              <a:gdLst/>
              <a:ahLst/>
              <a:cxnLst/>
              <a:rect l="l" t="t" r="r" b="b"/>
              <a:pathLst>
                <a:path w="11864" h="6264" extrusionOk="0">
                  <a:moveTo>
                    <a:pt x="7782" y="1"/>
                  </a:moveTo>
                  <a:lnTo>
                    <a:pt x="3304" y="2523"/>
                  </a:lnTo>
                  <a:lnTo>
                    <a:pt x="673" y="2455"/>
                  </a:lnTo>
                  <a:lnTo>
                    <a:pt x="0" y="3063"/>
                  </a:lnTo>
                  <a:lnTo>
                    <a:pt x="5539" y="6264"/>
                  </a:lnTo>
                  <a:lnTo>
                    <a:pt x="11864" y="841"/>
                  </a:lnTo>
                  <a:lnTo>
                    <a:pt x="7782"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1"/>
            <p:cNvSpPr/>
            <p:nvPr/>
          </p:nvSpPr>
          <p:spPr>
            <a:xfrm>
              <a:off x="5990256" y="2986504"/>
              <a:ext cx="539063" cy="307904"/>
            </a:xfrm>
            <a:custGeom>
              <a:avLst/>
              <a:gdLst/>
              <a:ahLst/>
              <a:cxnLst/>
              <a:rect l="l" t="t" r="r" b="b"/>
              <a:pathLst>
                <a:path w="12257" h="7001" extrusionOk="0">
                  <a:moveTo>
                    <a:pt x="2338" y="1"/>
                  </a:moveTo>
                  <a:lnTo>
                    <a:pt x="0" y="2052"/>
                  </a:lnTo>
                  <a:lnTo>
                    <a:pt x="8571" y="7001"/>
                  </a:lnTo>
                  <a:lnTo>
                    <a:pt x="12257" y="5725"/>
                  </a:lnTo>
                  <a:lnTo>
                    <a:pt x="2338"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1"/>
            <p:cNvSpPr/>
            <p:nvPr/>
          </p:nvSpPr>
          <p:spPr>
            <a:xfrm>
              <a:off x="5772429" y="2807774"/>
              <a:ext cx="270565" cy="272588"/>
            </a:xfrm>
            <a:custGeom>
              <a:avLst/>
              <a:gdLst/>
              <a:ahLst/>
              <a:cxnLst/>
              <a:rect l="l" t="t" r="r" b="b"/>
              <a:pathLst>
                <a:path w="6152" h="6198" extrusionOk="0">
                  <a:moveTo>
                    <a:pt x="257" y="0"/>
                  </a:moveTo>
                  <a:lnTo>
                    <a:pt x="1" y="5532"/>
                  </a:lnTo>
                  <a:lnTo>
                    <a:pt x="2896" y="6198"/>
                  </a:lnTo>
                  <a:lnTo>
                    <a:pt x="6152" y="3403"/>
                  </a:lnTo>
                  <a:lnTo>
                    <a:pt x="257"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1"/>
            <p:cNvSpPr/>
            <p:nvPr/>
          </p:nvSpPr>
          <p:spPr>
            <a:xfrm>
              <a:off x="5603462" y="2863891"/>
              <a:ext cx="118306" cy="182737"/>
            </a:xfrm>
            <a:custGeom>
              <a:avLst/>
              <a:gdLst/>
              <a:ahLst/>
              <a:cxnLst/>
              <a:rect l="l" t="t" r="r" b="b"/>
              <a:pathLst>
                <a:path w="2690" h="4155" extrusionOk="0">
                  <a:moveTo>
                    <a:pt x="2690" y="0"/>
                  </a:moveTo>
                  <a:lnTo>
                    <a:pt x="2174" y="468"/>
                  </a:lnTo>
                  <a:lnTo>
                    <a:pt x="0" y="2444"/>
                  </a:lnTo>
                  <a:lnTo>
                    <a:pt x="584" y="4154"/>
                  </a:lnTo>
                  <a:lnTo>
                    <a:pt x="1150" y="3830"/>
                  </a:lnTo>
                  <a:lnTo>
                    <a:pt x="2509" y="4021"/>
                  </a:lnTo>
                  <a:lnTo>
                    <a:pt x="2690"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1"/>
            <p:cNvSpPr/>
            <p:nvPr/>
          </p:nvSpPr>
          <p:spPr>
            <a:xfrm>
              <a:off x="5417168" y="3019972"/>
              <a:ext cx="153446" cy="120285"/>
            </a:xfrm>
            <a:custGeom>
              <a:avLst/>
              <a:gdLst/>
              <a:ahLst/>
              <a:cxnLst/>
              <a:rect l="l" t="t" r="r" b="b"/>
              <a:pathLst>
                <a:path w="3489" h="2735" extrusionOk="0">
                  <a:moveTo>
                    <a:pt x="3014" y="1"/>
                  </a:moveTo>
                  <a:lnTo>
                    <a:pt x="1" y="2735"/>
                  </a:lnTo>
                  <a:lnTo>
                    <a:pt x="1206" y="2694"/>
                  </a:lnTo>
                  <a:lnTo>
                    <a:pt x="3489" y="1376"/>
                  </a:lnTo>
                  <a:lnTo>
                    <a:pt x="3014"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1"/>
            <p:cNvSpPr/>
            <p:nvPr/>
          </p:nvSpPr>
          <p:spPr>
            <a:xfrm>
              <a:off x="5733156" y="3121871"/>
              <a:ext cx="565319" cy="322329"/>
            </a:xfrm>
            <a:custGeom>
              <a:avLst/>
              <a:gdLst/>
              <a:ahLst/>
              <a:cxnLst/>
              <a:rect l="l" t="t" r="r" b="b"/>
              <a:pathLst>
                <a:path w="12854" h="7329" extrusionOk="0">
                  <a:moveTo>
                    <a:pt x="4676" y="1"/>
                  </a:moveTo>
                  <a:lnTo>
                    <a:pt x="0" y="4110"/>
                  </a:lnTo>
                  <a:lnTo>
                    <a:pt x="5574" y="7329"/>
                  </a:lnTo>
                  <a:lnTo>
                    <a:pt x="12853" y="4721"/>
                  </a:lnTo>
                  <a:lnTo>
                    <a:pt x="4676"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1"/>
            <p:cNvSpPr/>
            <p:nvPr/>
          </p:nvSpPr>
          <p:spPr>
            <a:xfrm>
              <a:off x="5978250" y="3376025"/>
              <a:ext cx="335963" cy="353115"/>
            </a:xfrm>
            <a:custGeom>
              <a:avLst/>
              <a:gdLst/>
              <a:ahLst/>
              <a:cxnLst/>
              <a:rect l="l" t="t" r="r" b="b"/>
              <a:pathLst>
                <a:path w="7639" h="8029" extrusionOk="0">
                  <a:moveTo>
                    <a:pt x="7639" y="1"/>
                  </a:moveTo>
                  <a:lnTo>
                    <a:pt x="1" y="2741"/>
                  </a:lnTo>
                  <a:lnTo>
                    <a:pt x="598" y="5297"/>
                  </a:lnTo>
                  <a:lnTo>
                    <a:pt x="598" y="5300"/>
                  </a:lnTo>
                  <a:lnTo>
                    <a:pt x="5322" y="8028"/>
                  </a:lnTo>
                  <a:lnTo>
                    <a:pt x="7639"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1"/>
            <p:cNvSpPr/>
            <p:nvPr/>
          </p:nvSpPr>
          <p:spPr>
            <a:xfrm>
              <a:off x="6280561" y="3556426"/>
              <a:ext cx="201472" cy="196239"/>
            </a:xfrm>
            <a:custGeom>
              <a:avLst/>
              <a:gdLst/>
              <a:ahLst/>
              <a:cxnLst/>
              <a:rect l="l" t="t" r="r" b="b"/>
              <a:pathLst>
                <a:path w="4581" h="4462" extrusionOk="0">
                  <a:moveTo>
                    <a:pt x="1164" y="1"/>
                  </a:moveTo>
                  <a:lnTo>
                    <a:pt x="1" y="4462"/>
                  </a:lnTo>
                  <a:lnTo>
                    <a:pt x="1642" y="2973"/>
                  </a:lnTo>
                  <a:lnTo>
                    <a:pt x="4580" y="305"/>
                  </a:lnTo>
                  <a:lnTo>
                    <a:pt x="1164"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1"/>
            <p:cNvSpPr/>
            <p:nvPr/>
          </p:nvSpPr>
          <p:spPr>
            <a:xfrm>
              <a:off x="5836110" y="3500309"/>
              <a:ext cx="115008" cy="77317"/>
            </a:xfrm>
            <a:custGeom>
              <a:avLst/>
              <a:gdLst/>
              <a:ahLst/>
              <a:cxnLst/>
              <a:rect l="l" t="t" r="r" b="b"/>
              <a:pathLst>
                <a:path w="2615" h="1758" extrusionOk="0">
                  <a:moveTo>
                    <a:pt x="2120" y="1"/>
                  </a:moveTo>
                  <a:lnTo>
                    <a:pt x="0" y="263"/>
                  </a:lnTo>
                  <a:lnTo>
                    <a:pt x="2591" y="1758"/>
                  </a:lnTo>
                  <a:lnTo>
                    <a:pt x="2615" y="1704"/>
                  </a:lnTo>
                  <a:lnTo>
                    <a:pt x="2120"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1"/>
            <p:cNvSpPr/>
            <p:nvPr/>
          </p:nvSpPr>
          <p:spPr>
            <a:xfrm>
              <a:off x="5630157" y="3340446"/>
              <a:ext cx="275183" cy="137965"/>
            </a:xfrm>
            <a:custGeom>
              <a:avLst/>
              <a:gdLst/>
              <a:ahLst/>
              <a:cxnLst/>
              <a:rect l="l" t="t" r="r" b="b"/>
              <a:pathLst>
                <a:path w="6257" h="3137" extrusionOk="0">
                  <a:moveTo>
                    <a:pt x="1363" y="0"/>
                  </a:moveTo>
                  <a:lnTo>
                    <a:pt x="4" y="1195"/>
                  </a:lnTo>
                  <a:lnTo>
                    <a:pt x="0" y="1195"/>
                  </a:lnTo>
                  <a:lnTo>
                    <a:pt x="3363" y="3137"/>
                  </a:lnTo>
                  <a:lnTo>
                    <a:pt x="3366" y="3137"/>
                  </a:lnTo>
                  <a:lnTo>
                    <a:pt x="6257" y="2690"/>
                  </a:lnTo>
                  <a:lnTo>
                    <a:pt x="1363"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1"/>
            <p:cNvSpPr/>
            <p:nvPr/>
          </p:nvSpPr>
          <p:spPr>
            <a:xfrm>
              <a:off x="4931905" y="3239426"/>
              <a:ext cx="384605" cy="177899"/>
            </a:xfrm>
            <a:custGeom>
              <a:avLst/>
              <a:gdLst/>
              <a:ahLst/>
              <a:cxnLst/>
              <a:rect l="l" t="t" r="r" b="b"/>
              <a:pathLst>
                <a:path w="8745" h="4045" extrusionOk="0">
                  <a:moveTo>
                    <a:pt x="7373" y="1"/>
                  </a:moveTo>
                  <a:lnTo>
                    <a:pt x="0" y="1984"/>
                  </a:lnTo>
                  <a:lnTo>
                    <a:pt x="3570" y="4045"/>
                  </a:lnTo>
                  <a:lnTo>
                    <a:pt x="8745" y="3438"/>
                  </a:lnTo>
                  <a:lnTo>
                    <a:pt x="7373"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1"/>
            <p:cNvSpPr/>
            <p:nvPr/>
          </p:nvSpPr>
          <p:spPr>
            <a:xfrm>
              <a:off x="5297413" y="3219460"/>
              <a:ext cx="276062" cy="165937"/>
            </a:xfrm>
            <a:custGeom>
              <a:avLst/>
              <a:gdLst/>
              <a:ahLst/>
              <a:cxnLst/>
              <a:rect l="l" t="t" r="r" b="b"/>
              <a:pathLst>
                <a:path w="6277" h="3773" extrusionOk="0">
                  <a:moveTo>
                    <a:pt x="737" y="1"/>
                  </a:moveTo>
                  <a:lnTo>
                    <a:pt x="0" y="198"/>
                  </a:lnTo>
                  <a:lnTo>
                    <a:pt x="1448" y="3772"/>
                  </a:lnTo>
                  <a:lnTo>
                    <a:pt x="6276" y="3202"/>
                  </a:lnTo>
                  <a:lnTo>
                    <a:pt x="737"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1"/>
            <p:cNvSpPr/>
            <p:nvPr/>
          </p:nvSpPr>
          <p:spPr>
            <a:xfrm>
              <a:off x="5151491" y="3392956"/>
              <a:ext cx="626583" cy="252841"/>
            </a:xfrm>
            <a:custGeom>
              <a:avLst/>
              <a:gdLst/>
              <a:ahLst/>
              <a:cxnLst/>
              <a:rect l="l" t="t" r="r" b="b"/>
              <a:pathLst>
                <a:path w="14247" h="5749" extrusionOk="0">
                  <a:moveTo>
                    <a:pt x="10884" y="1"/>
                  </a:moveTo>
                  <a:lnTo>
                    <a:pt x="1" y="1377"/>
                  </a:lnTo>
                  <a:lnTo>
                    <a:pt x="7571" y="5748"/>
                  </a:lnTo>
                  <a:lnTo>
                    <a:pt x="14247" y="1943"/>
                  </a:lnTo>
                  <a:lnTo>
                    <a:pt x="10884"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1"/>
            <p:cNvSpPr/>
            <p:nvPr/>
          </p:nvSpPr>
          <p:spPr>
            <a:xfrm>
              <a:off x="5905289" y="3609113"/>
              <a:ext cx="307024" cy="251478"/>
            </a:xfrm>
            <a:custGeom>
              <a:avLst/>
              <a:gdLst/>
              <a:ahLst/>
              <a:cxnLst/>
              <a:rect l="l" t="t" r="r" b="b"/>
              <a:pathLst>
                <a:path w="6981" h="5718" extrusionOk="0">
                  <a:moveTo>
                    <a:pt x="2257" y="0"/>
                  </a:moveTo>
                  <a:lnTo>
                    <a:pt x="1" y="5718"/>
                  </a:lnTo>
                  <a:lnTo>
                    <a:pt x="5499" y="4236"/>
                  </a:lnTo>
                  <a:lnTo>
                    <a:pt x="6981" y="2728"/>
                  </a:lnTo>
                  <a:lnTo>
                    <a:pt x="2257"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1"/>
            <p:cNvSpPr/>
            <p:nvPr/>
          </p:nvSpPr>
          <p:spPr>
            <a:xfrm>
              <a:off x="5541628" y="3511831"/>
              <a:ext cx="408486" cy="338558"/>
            </a:xfrm>
            <a:custGeom>
              <a:avLst/>
              <a:gdLst/>
              <a:ahLst/>
              <a:cxnLst/>
              <a:rect l="l" t="t" r="r" b="b"/>
              <a:pathLst>
                <a:path w="9288" h="7698" extrusionOk="0">
                  <a:moveTo>
                    <a:pt x="6696" y="1"/>
                  </a:moveTo>
                  <a:lnTo>
                    <a:pt x="0" y="3793"/>
                  </a:lnTo>
                  <a:lnTo>
                    <a:pt x="6761" y="7697"/>
                  </a:lnTo>
                  <a:lnTo>
                    <a:pt x="9287" y="1496"/>
                  </a:lnTo>
                  <a:lnTo>
                    <a:pt x="6696"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1"/>
            <p:cNvSpPr/>
            <p:nvPr/>
          </p:nvSpPr>
          <p:spPr>
            <a:xfrm>
              <a:off x="6183895" y="1995132"/>
              <a:ext cx="382934" cy="681470"/>
            </a:xfrm>
            <a:custGeom>
              <a:avLst/>
              <a:gdLst/>
              <a:ahLst/>
              <a:cxnLst/>
              <a:rect l="l" t="t" r="r" b="b"/>
              <a:pathLst>
                <a:path w="8707" h="15495" extrusionOk="0">
                  <a:moveTo>
                    <a:pt x="5095" y="2657"/>
                  </a:moveTo>
                  <a:cubicBezTo>
                    <a:pt x="5777" y="2657"/>
                    <a:pt x="6246" y="3202"/>
                    <a:pt x="6246" y="4144"/>
                  </a:cubicBezTo>
                  <a:cubicBezTo>
                    <a:pt x="6246" y="5471"/>
                    <a:pt x="5314" y="7085"/>
                    <a:pt x="4164" y="7748"/>
                  </a:cubicBezTo>
                  <a:cubicBezTo>
                    <a:pt x="3830" y="7941"/>
                    <a:pt x="3514" y="8033"/>
                    <a:pt x="3234" y="8033"/>
                  </a:cubicBezTo>
                  <a:cubicBezTo>
                    <a:pt x="2551" y="8033"/>
                    <a:pt x="2082" y="7488"/>
                    <a:pt x="2082" y="6546"/>
                  </a:cubicBezTo>
                  <a:cubicBezTo>
                    <a:pt x="2700" y="6447"/>
                    <a:pt x="4256" y="3791"/>
                    <a:pt x="4164" y="2942"/>
                  </a:cubicBezTo>
                  <a:cubicBezTo>
                    <a:pt x="4499" y="2748"/>
                    <a:pt x="4815" y="2657"/>
                    <a:pt x="5095" y="2657"/>
                  </a:cubicBezTo>
                  <a:close/>
                  <a:moveTo>
                    <a:pt x="5928" y="0"/>
                  </a:moveTo>
                  <a:cubicBezTo>
                    <a:pt x="5392" y="0"/>
                    <a:pt x="4794" y="173"/>
                    <a:pt x="4164" y="539"/>
                  </a:cubicBezTo>
                  <a:cubicBezTo>
                    <a:pt x="1864" y="1863"/>
                    <a:pt x="0" y="5235"/>
                    <a:pt x="0" y="8065"/>
                  </a:cubicBezTo>
                  <a:lnTo>
                    <a:pt x="0" y="8710"/>
                  </a:lnTo>
                  <a:cubicBezTo>
                    <a:pt x="0" y="11539"/>
                    <a:pt x="3806" y="14614"/>
                    <a:pt x="3806" y="14614"/>
                  </a:cubicBezTo>
                  <a:lnTo>
                    <a:pt x="5362" y="15495"/>
                  </a:lnTo>
                  <a:cubicBezTo>
                    <a:pt x="5362" y="15495"/>
                    <a:pt x="4427" y="14430"/>
                    <a:pt x="4533" y="14208"/>
                  </a:cubicBezTo>
                  <a:cubicBezTo>
                    <a:pt x="5553" y="12119"/>
                    <a:pt x="8325" y="6212"/>
                    <a:pt x="8325" y="3901"/>
                  </a:cubicBezTo>
                  <a:lnTo>
                    <a:pt x="8325" y="3259"/>
                  </a:lnTo>
                  <a:cubicBezTo>
                    <a:pt x="8325" y="2740"/>
                    <a:pt x="8263" y="2280"/>
                    <a:pt x="8147" y="1877"/>
                  </a:cubicBezTo>
                  <a:lnTo>
                    <a:pt x="8147" y="1877"/>
                  </a:lnTo>
                  <a:lnTo>
                    <a:pt x="8325" y="1979"/>
                  </a:lnTo>
                  <a:lnTo>
                    <a:pt x="8706" y="1259"/>
                  </a:lnTo>
                  <a:lnTo>
                    <a:pt x="7126" y="351"/>
                  </a:lnTo>
                  <a:cubicBezTo>
                    <a:pt x="6781" y="121"/>
                    <a:pt x="6376" y="0"/>
                    <a:pt x="59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1"/>
            <p:cNvSpPr/>
            <p:nvPr/>
          </p:nvSpPr>
          <p:spPr>
            <a:xfrm>
              <a:off x="6257164" y="2037396"/>
              <a:ext cx="366090" cy="642812"/>
            </a:xfrm>
            <a:custGeom>
              <a:avLst/>
              <a:gdLst/>
              <a:ahLst/>
              <a:cxnLst/>
              <a:rect l="l" t="t" r="r" b="b"/>
              <a:pathLst>
                <a:path w="8324" h="14616" extrusionOk="0">
                  <a:moveTo>
                    <a:pt x="5090" y="2657"/>
                  </a:moveTo>
                  <a:cubicBezTo>
                    <a:pt x="5773" y="2657"/>
                    <a:pt x="6242" y="3201"/>
                    <a:pt x="6242" y="4141"/>
                  </a:cubicBezTo>
                  <a:cubicBezTo>
                    <a:pt x="6242" y="5469"/>
                    <a:pt x="5310" y="7083"/>
                    <a:pt x="4164" y="7749"/>
                  </a:cubicBezTo>
                  <a:cubicBezTo>
                    <a:pt x="3829" y="7941"/>
                    <a:pt x="3514" y="8033"/>
                    <a:pt x="3234" y="8033"/>
                  </a:cubicBezTo>
                  <a:cubicBezTo>
                    <a:pt x="2551" y="8033"/>
                    <a:pt x="2082" y="7489"/>
                    <a:pt x="2082" y="6547"/>
                  </a:cubicBezTo>
                  <a:cubicBezTo>
                    <a:pt x="2082" y="5220"/>
                    <a:pt x="3014" y="3605"/>
                    <a:pt x="4164" y="2940"/>
                  </a:cubicBezTo>
                  <a:cubicBezTo>
                    <a:pt x="4496" y="2748"/>
                    <a:pt x="4811" y="2657"/>
                    <a:pt x="5090" y="2657"/>
                  </a:cubicBezTo>
                  <a:close/>
                  <a:moveTo>
                    <a:pt x="5928" y="0"/>
                  </a:moveTo>
                  <a:cubicBezTo>
                    <a:pt x="5392" y="0"/>
                    <a:pt x="4794" y="173"/>
                    <a:pt x="4164" y="537"/>
                  </a:cubicBezTo>
                  <a:cubicBezTo>
                    <a:pt x="1864" y="1865"/>
                    <a:pt x="0" y="5237"/>
                    <a:pt x="0" y="8066"/>
                  </a:cubicBezTo>
                  <a:lnTo>
                    <a:pt x="0" y="8708"/>
                  </a:lnTo>
                  <a:cubicBezTo>
                    <a:pt x="0" y="10889"/>
                    <a:pt x="2467" y="13417"/>
                    <a:pt x="3604" y="14466"/>
                  </a:cubicBezTo>
                  <a:cubicBezTo>
                    <a:pt x="3714" y="14567"/>
                    <a:pt x="3850" y="14616"/>
                    <a:pt x="3984" y="14616"/>
                  </a:cubicBezTo>
                  <a:cubicBezTo>
                    <a:pt x="4189" y="14616"/>
                    <a:pt x="4389" y="14504"/>
                    <a:pt x="4488" y="14298"/>
                  </a:cubicBezTo>
                  <a:cubicBezTo>
                    <a:pt x="5468" y="12291"/>
                    <a:pt x="8324" y="6247"/>
                    <a:pt x="8324" y="3903"/>
                  </a:cubicBezTo>
                  <a:lnTo>
                    <a:pt x="8324" y="3257"/>
                  </a:lnTo>
                  <a:cubicBezTo>
                    <a:pt x="8324" y="1205"/>
                    <a:pt x="7343" y="0"/>
                    <a:pt x="5928"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1"/>
            <p:cNvSpPr/>
            <p:nvPr/>
          </p:nvSpPr>
          <p:spPr>
            <a:xfrm>
              <a:off x="6257164" y="2037440"/>
              <a:ext cx="366090" cy="642768"/>
            </a:xfrm>
            <a:custGeom>
              <a:avLst/>
              <a:gdLst/>
              <a:ahLst/>
              <a:cxnLst/>
              <a:rect l="l" t="t" r="r" b="b"/>
              <a:pathLst>
                <a:path w="8324" h="14615" extrusionOk="0">
                  <a:moveTo>
                    <a:pt x="5092" y="2656"/>
                  </a:moveTo>
                  <a:cubicBezTo>
                    <a:pt x="5775" y="2656"/>
                    <a:pt x="6242" y="3202"/>
                    <a:pt x="6242" y="4140"/>
                  </a:cubicBezTo>
                  <a:cubicBezTo>
                    <a:pt x="6242" y="5468"/>
                    <a:pt x="5310" y="7082"/>
                    <a:pt x="4164" y="7748"/>
                  </a:cubicBezTo>
                  <a:cubicBezTo>
                    <a:pt x="3830" y="7939"/>
                    <a:pt x="3512" y="8031"/>
                    <a:pt x="3232" y="8031"/>
                  </a:cubicBezTo>
                  <a:cubicBezTo>
                    <a:pt x="2658" y="8031"/>
                    <a:pt x="2235" y="7646"/>
                    <a:pt x="2116" y="6966"/>
                  </a:cubicBezTo>
                  <a:cubicBezTo>
                    <a:pt x="2092" y="6836"/>
                    <a:pt x="2082" y="6696"/>
                    <a:pt x="2082" y="6546"/>
                  </a:cubicBezTo>
                  <a:cubicBezTo>
                    <a:pt x="2082" y="5219"/>
                    <a:pt x="3014" y="3604"/>
                    <a:pt x="4164" y="2939"/>
                  </a:cubicBezTo>
                  <a:cubicBezTo>
                    <a:pt x="4495" y="2747"/>
                    <a:pt x="4812" y="2656"/>
                    <a:pt x="5092" y="2656"/>
                  </a:cubicBezTo>
                  <a:close/>
                  <a:moveTo>
                    <a:pt x="5928" y="0"/>
                  </a:moveTo>
                  <a:cubicBezTo>
                    <a:pt x="5392" y="0"/>
                    <a:pt x="4795" y="171"/>
                    <a:pt x="4164" y="536"/>
                  </a:cubicBezTo>
                  <a:cubicBezTo>
                    <a:pt x="2515" y="1488"/>
                    <a:pt x="1092" y="3489"/>
                    <a:pt x="416" y="5587"/>
                  </a:cubicBezTo>
                  <a:cubicBezTo>
                    <a:pt x="150" y="6417"/>
                    <a:pt x="0" y="7263"/>
                    <a:pt x="0" y="8065"/>
                  </a:cubicBezTo>
                  <a:lnTo>
                    <a:pt x="0" y="8707"/>
                  </a:lnTo>
                  <a:cubicBezTo>
                    <a:pt x="0" y="10888"/>
                    <a:pt x="2467" y="13416"/>
                    <a:pt x="3604" y="14465"/>
                  </a:cubicBezTo>
                  <a:cubicBezTo>
                    <a:pt x="3713" y="14563"/>
                    <a:pt x="3850" y="14615"/>
                    <a:pt x="3983" y="14615"/>
                  </a:cubicBezTo>
                  <a:cubicBezTo>
                    <a:pt x="4187" y="14615"/>
                    <a:pt x="4389" y="14502"/>
                    <a:pt x="4488" y="14297"/>
                  </a:cubicBezTo>
                  <a:cubicBezTo>
                    <a:pt x="5468" y="12290"/>
                    <a:pt x="8324" y="6246"/>
                    <a:pt x="8324" y="3902"/>
                  </a:cubicBezTo>
                  <a:lnTo>
                    <a:pt x="8324" y="3256"/>
                  </a:lnTo>
                  <a:cubicBezTo>
                    <a:pt x="8324" y="1205"/>
                    <a:pt x="7344" y="0"/>
                    <a:pt x="59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1"/>
            <p:cNvSpPr/>
            <p:nvPr/>
          </p:nvSpPr>
          <p:spPr>
            <a:xfrm>
              <a:off x="6993667" y="3675610"/>
              <a:ext cx="572224" cy="400306"/>
            </a:xfrm>
            <a:custGeom>
              <a:avLst/>
              <a:gdLst/>
              <a:ahLst/>
              <a:cxnLst/>
              <a:rect l="l" t="t" r="r" b="b"/>
              <a:pathLst>
                <a:path w="13011" h="9102" extrusionOk="0">
                  <a:moveTo>
                    <a:pt x="1" y="0"/>
                  </a:moveTo>
                  <a:lnTo>
                    <a:pt x="1" y="1741"/>
                  </a:lnTo>
                  <a:lnTo>
                    <a:pt x="4" y="1741"/>
                  </a:lnTo>
                  <a:cubicBezTo>
                    <a:pt x="4" y="1778"/>
                    <a:pt x="21" y="1826"/>
                    <a:pt x="62" y="1884"/>
                  </a:cubicBezTo>
                  <a:lnTo>
                    <a:pt x="5130" y="8987"/>
                  </a:lnTo>
                  <a:cubicBezTo>
                    <a:pt x="5184" y="9063"/>
                    <a:pt x="5240" y="9101"/>
                    <a:pt x="5290" y="9101"/>
                  </a:cubicBezTo>
                  <a:cubicBezTo>
                    <a:pt x="5353" y="9101"/>
                    <a:pt x="5405" y="9040"/>
                    <a:pt x="5427" y="8922"/>
                  </a:cubicBezTo>
                  <a:lnTo>
                    <a:pt x="6069" y="5591"/>
                  </a:lnTo>
                  <a:cubicBezTo>
                    <a:pt x="6110" y="5379"/>
                    <a:pt x="6315" y="5198"/>
                    <a:pt x="6529" y="5184"/>
                  </a:cubicBezTo>
                  <a:lnTo>
                    <a:pt x="12850" y="4779"/>
                  </a:lnTo>
                  <a:cubicBezTo>
                    <a:pt x="12956" y="4771"/>
                    <a:pt x="13011" y="4754"/>
                    <a:pt x="13011" y="4734"/>
                  </a:cubicBezTo>
                  <a:lnTo>
                    <a:pt x="13011" y="2990"/>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1"/>
            <p:cNvSpPr/>
            <p:nvPr/>
          </p:nvSpPr>
          <p:spPr>
            <a:xfrm>
              <a:off x="6991908" y="3671256"/>
              <a:ext cx="576402" cy="328047"/>
            </a:xfrm>
            <a:custGeom>
              <a:avLst/>
              <a:gdLst/>
              <a:ahLst/>
              <a:cxnLst/>
              <a:rect l="l" t="t" r="r" b="b"/>
              <a:pathLst>
                <a:path w="13106" h="7459" extrusionOk="0">
                  <a:moveTo>
                    <a:pt x="160" y="1"/>
                  </a:moveTo>
                  <a:cubicBezTo>
                    <a:pt x="30" y="1"/>
                    <a:pt x="1" y="96"/>
                    <a:pt x="102" y="239"/>
                  </a:cubicBezTo>
                  <a:lnTo>
                    <a:pt x="5170" y="7345"/>
                  </a:lnTo>
                  <a:cubicBezTo>
                    <a:pt x="5224" y="7421"/>
                    <a:pt x="5280" y="7458"/>
                    <a:pt x="5329" y="7458"/>
                  </a:cubicBezTo>
                  <a:cubicBezTo>
                    <a:pt x="5392" y="7458"/>
                    <a:pt x="5444" y="7397"/>
                    <a:pt x="5467" y="7280"/>
                  </a:cubicBezTo>
                  <a:lnTo>
                    <a:pt x="6109" y="3946"/>
                  </a:lnTo>
                  <a:cubicBezTo>
                    <a:pt x="6150" y="3734"/>
                    <a:pt x="6355" y="3553"/>
                    <a:pt x="6569" y="3539"/>
                  </a:cubicBezTo>
                  <a:lnTo>
                    <a:pt x="12890" y="3133"/>
                  </a:lnTo>
                  <a:cubicBezTo>
                    <a:pt x="13102" y="3120"/>
                    <a:pt x="13106" y="3068"/>
                    <a:pt x="12897" y="3021"/>
                  </a:cubicBezTo>
                  <a:lnTo>
                    <a:pt x="255" y="14"/>
                  </a:lnTo>
                  <a:cubicBezTo>
                    <a:pt x="219" y="5"/>
                    <a:pt x="187" y="1"/>
                    <a:pt x="1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1"/>
            <p:cNvSpPr/>
            <p:nvPr/>
          </p:nvSpPr>
          <p:spPr>
            <a:xfrm>
              <a:off x="5151227" y="1167450"/>
              <a:ext cx="822998" cy="1082436"/>
            </a:xfrm>
            <a:custGeom>
              <a:avLst/>
              <a:gdLst/>
              <a:ahLst/>
              <a:cxnLst/>
              <a:rect l="l" t="t" r="r" b="b"/>
              <a:pathLst>
                <a:path w="18713" h="24612" extrusionOk="0">
                  <a:moveTo>
                    <a:pt x="13050" y="1"/>
                  </a:moveTo>
                  <a:cubicBezTo>
                    <a:pt x="11838" y="1"/>
                    <a:pt x="10469" y="397"/>
                    <a:pt x="9020" y="1232"/>
                  </a:cubicBezTo>
                  <a:cubicBezTo>
                    <a:pt x="4038" y="4110"/>
                    <a:pt x="0" y="11107"/>
                    <a:pt x="0" y="16857"/>
                  </a:cubicBezTo>
                  <a:cubicBezTo>
                    <a:pt x="0" y="19717"/>
                    <a:pt x="996" y="21731"/>
                    <a:pt x="2611" y="22680"/>
                  </a:cubicBezTo>
                  <a:lnTo>
                    <a:pt x="2611" y="22683"/>
                  </a:lnTo>
                  <a:lnTo>
                    <a:pt x="2635" y="22697"/>
                  </a:lnTo>
                  <a:cubicBezTo>
                    <a:pt x="2642" y="22697"/>
                    <a:pt x="2645" y="22701"/>
                    <a:pt x="2648" y="22704"/>
                  </a:cubicBezTo>
                  <a:lnTo>
                    <a:pt x="5952" y="24612"/>
                  </a:lnTo>
                  <a:lnTo>
                    <a:pt x="6525" y="23100"/>
                  </a:lnTo>
                  <a:cubicBezTo>
                    <a:pt x="7321" y="22905"/>
                    <a:pt x="8157" y="22567"/>
                    <a:pt x="9020" y="22069"/>
                  </a:cubicBezTo>
                  <a:cubicBezTo>
                    <a:pt x="14003" y="19192"/>
                    <a:pt x="18045" y="12195"/>
                    <a:pt x="18045" y="6441"/>
                  </a:cubicBezTo>
                  <a:cubicBezTo>
                    <a:pt x="18045" y="5448"/>
                    <a:pt x="17922" y="4564"/>
                    <a:pt x="17696" y="3782"/>
                  </a:cubicBezTo>
                  <a:lnTo>
                    <a:pt x="18713" y="2513"/>
                  </a:lnTo>
                  <a:lnTo>
                    <a:pt x="15406" y="605"/>
                  </a:lnTo>
                  <a:cubicBezTo>
                    <a:pt x="15403" y="602"/>
                    <a:pt x="15400" y="598"/>
                    <a:pt x="15396" y="598"/>
                  </a:cubicBezTo>
                  <a:lnTo>
                    <a:pt x="15369" y="584"/>
                  </a:lnTo>
                  <a:cubicBezTo>
                    <a:pt x="14693" y="200"/>
                    <a:pt x="13911" y="1"/>
                    <a:pt x="13050"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1"/>
            <p:cNvSpPr/>
            <p:nvPr/>
          </p:nvSpPr>
          <p:spPr>
            <a:xfrm>
              <a:off x="5557944" y="938100"/>
              <a:ext cx="234062" cy="335391"/>
            </a:xfrm>
            <a:custGeom>
              <a:avLst/>
              <a:gdLst/>
              <a:ahLst/>
              <a:cxnLst/>
              <a:rect l="l" t="t" r="r" b="b"/>
              <a:pathLst>
                <a:path w="5322" h="7626" extrusionOk="0">
                  <a:moveTo>
                    <a:pt x="1510" y="1"/>
                  </a:moveTo>
                  <a:cubicBezTo>
                    <a:pt x="1425" y="1"/>
                    <a:pt x="1360" y="69"/>
                    <a:pt x="1360" y="151"/>
                  </a:cubicBezTo>
                  <a:cubicBezTo>
                    <a:pt x="1360" y="233"/>
                    <a:pt x="1425" y="301"/>
                    <a:pt x="1510" y="301"/>
                  </a:cubicBezTo>
                  <a:cubicBezTo>
                    <a:pt x="3444" y="301"/>
                    <a:pt x="5021" y="1874"/>
                    <a:pt x="5021" y="3813"/>
                  </a:cubicBezTo>
                  <a:cubicBezTo>
                    <a:pt x="5021" y="5751"/>
                    <a:pt x="3444" y="7325"/>
                    <a:pt x="1510" y="7325"/>
                  </a:cubicBezTo>
                  <a:cubicBezTo>
                    <a:pt x="1066" y="7325"/>
                    <a:pt x="632" y="7246"/>
                    <a:pt x="226" y="7082"/>
                  </a:cubicBezTo>
                  <a:cubicBezTo>
                    <a:pt x="209" y="7076"/>
                    <a:pt x="191" y="7073"/>
                    <a:pt x="174" y="7073"/>
                  </a:cubicBezTo>
                  <a:cubicBezTo>
                    <a:pt x="113" y="7073"/>
                    <a:pt x="56" y="7109"/>
                    <a:pt x="32" y="7168"/>
                  </a:cubicBezTo>
                  <a:cubicBezTo>
                    <a:pt x="1" y="7246"/>
                    <a:pt x="39" y="7332"/>
                    <a:pt x="117" y="7362"/>
                  </a:cubicBezTo>
                  <a:cubicBezTo>
                    <a:pt x="561" y="7537"/>
                    <a:pt x="1028" y="7625"/>
                    <a:pt x="1510" y="7625"/>
                  </a:cubicBezTo>
                  <a:cubicBezTo>
                    <a:pt x="3612" y="7625"/>
                    <a:pt x="5322" y="5915"/>
                    <a:pt x="5322" y="3813"/>
                  </a:cubicBezTo>
                  <a:cubicBezTo>
                    <a:pt x="5322" y="1710"/>
                    <a:pt x="3612" y="1"/>
                    <a:pt x="151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1"/>
            <p:cNvSpPr/>
            <p:nvPr/>
          </p:nvSpPr>
          <p:spPr>
            <a:xfrm>
              <a:off x="5298161" y="1252241"/>
              <a:ext cx="793619" cy="1024822"/>
            </a:xfrm>
            <a:custGeom>
              <a:avLst/>
              <a:gdLst/>
              <a:ahLst/>
              <a:cxnLst/>
              <a:rect l="l" t="t" r="r" b="b"/>
              <a:pathLst>
                <a:path w="18045" h="23302" extrusionOk="0">
                  <a:moveTo>
                    <a:pt x="13052" y="1"/>
                  </a:moveTo>
                  <a:cubicBezTo>
                    <a:pt x="11838" y="1"/>
                    <a:pt x="10469" y="397"/>
                    <a:pt x="9021" y="1233"/>
                  </a:cubicBezTo>
                  <a:cubicBezTo>
                    <a:pt x="4038" y="4110"/>
                    <a:pt x="0" y="11107"/>
                    <a:pt x="0" y="16861"/>
                  </a:cubicBezTo>
                  <a:cubicBezTo>
                    <a:pt x="0" y="20941"/>
                    <a:pt x="2032" y="23302"/>
                    <a:pt x="4992" y="23302"/>
                  </a:cubicBezTo>
                  <a:cubicBezTo>
                    <a:pt x="6204" y="23302"/>
                    <a:pt x="7573" y="22905"/>
                    <a:pt x="9021" y="22069"/>
                  </a:cubicBezTo>
                  <a:cubicBezTo>
                    <a:pt x="14004" y="19193"/>
                    <a:pt x="18045" y="12196"/>
                    <a:pt x="18045" y="6441"/>
                  </a:cubicBezTo>
                  <a:cubicBezTo>
                    <a:pt x="18045" y="2360"/>
                    <a:pt x="16012" y="1"/>
                    <a:pt x="1305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1"/>
            <p:cNvSpPr/>
            <p:nvPr/>
          </p:nvSpPr>
          <p:spPr>
            <a:xfrm>
              <a:off x="5406657" y="1360781"/>
              <a:ext cx="576578" cy="807781"/>
            </a:xfrm>
            <a:custGeom>
              <a:avLst/>
              <a:gdLst/>
              <a:ahLst/>
              <a:cxnLst/>
              <a:rect l="l" t="t" r="r" b="b"/>
              <a:pathLst>
                <a:path w="13110" h="18367" extrusionOk="0">
                  <a:moveTo>
                    <a:pt x="10584" y="1"/>
                  </a:moveTo>
                  <a:cubicBezTo>
                    <a:pt x="9779" y="1"/>
                    <a:pt x="8809" y="311"/>
                    <a:pt x="7790" y="902"/>
                  </a:cubicBezTo>
                  <a:cubicBezTo>
                    <a:pt x="3567" y="3339"/>
                    <a:pt x="1" y="9520"/>
                    <a:pt x="1" y="14393"/>
                  </a:cubicBezTo>
                  <a:cubicBezTo>
                    <a:pt x="1" y="15131"/>
                    <a:pt x="96" y="16475"/>
                    <a:pt x="707" y="17396"/>
                  </a:cubicBezTo>
                  <a:cubicBezTo>
                    <a:pt x="1083" y="17960"/>
                    <a:pt x="1656" y="18366"/>
                    <a:pt x="2527" y="18366"/>
                  </a:cubicBezTo>
                  <a:cubicBezTo>
                    <a:pt x="3332" y="18366"/>
                    <a:pt x="4298" y="18052"/>
                    <a:pt x="5322" y="17465"/>
                  </a:cubicBezTo>
                  <a:cubicBezTo>
                    <a:pt x="9543" y="15025"/>
                    <a:pt x="13110" y="8847"/>
                    <a:pt x="13110" y="3973"/>
                  </a:cubicBezTo>
                  <a:cubicBezTo>
                    <a:pt x="13110" y="2806"/>
                    <a:pt x="12875" y="123"/>
                    <a:pt x="10731" y="4"/>
                  </a:cubicBezTo>
                  <a:cubicBezTo>
                    <a:pt x="10684" y="1"/>
                    <a:pt x="10636" y="1"/>
                    <a:pt x="105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1"/>
            <p:cNvSpPr/>
            <p:nvPr/>
          </p:nvSpPr>
          <p:spPr>
            <a:xfrm>
              <a:off x="5406657" y="1360781"/>
              <a:ext cx="503043" cy="765296"/>
            </a:xfrm>
            <a:custGeom>
              <a:avLst/>
              <a:gdLst/>
              <a:ahLst/>
              <a:cxnLst/>
              <a:rect l="l" t="t" r="r" b="b"/>
              <a:pathLst>
                <a:path w="11438" h="17401" extrusionOk="0">
                  <a:moveTo>
                    <a:pt x="10584" y="1"/>
                  </a:moveTo>
                  <a:cubicBezTo>
                    <a:pt x="9779" y="1"/>
                    <a:pt x="8809" y="311"/>
                    <a:pt x="7790" y="902"/>
                  </a:cubicBezTo>
                  <a:cubicBezTo>
                    <a:pt x="3567" y="3339"/>
                    <a:pt x="1" y="9520"/>
                    <a:pt x="1" y="14393"/>
                  </a:cubicBezTo>
                  <a:cubicBezTo>
                    <a:pt x="1" y="15131"/>
                    <a:pt x="96" y="16475"/>
                    <a:pt x="707" y="17396"/>
                  </a:cubicBezTo>
                  <a:cubicBezTo>
                    <a:pt x="755" y="17400"/>
                    <a:pt x="803" y="17400"/>
                    <a:pt x="854" y="17400"/>
                  </a:cubicBezTo>
                  <a:cubicBezTo>
                    <a:pt x="1663" y="17400"/>
                    <a:pt x="2629" y="17089"/>
                    <a:pt x="3649" y="16499"/>
                  </a:cubicBezTo>
                  <a:cubicBezTo>
                    <a:pt x="7871" y="14062"/>
                    <a:pt x="11438" y="7885"/>
                    <a:pt x="11438" y="3011"/>
                  </a:cubicBezTo>
                  <a:cubicBezTo>
                    <a:pt x="11438" y="2270"/>
                    <a:pt x="11345" y="925"/>
                    <a:pt x="10731" y="4"/>
                  </a:cubicBezTo>
                  <a:cubicBezTo>
                    <a:pt x="10684" y="1"/>
                    <a:pt x="10636" y="1"/>
                    <a:pt x="1058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1"/>
            <p:cNvSpPr/>
            <p:nvPr/>
          </p:nvSpPr>
          <p:spPr>
            <a:xfrm>
              <a:off x="5558912" y="1656671"/>
              <a:ext cx="84661" cy="105992"/>
            </a:xfrm>
            <a:custGeom>
              <a:avLst/>
              <a:gdLst/>
              <a:ahLst/>
              <a:cxnLst/>
              <a:rect l="l" t="t" r="r" b="b"/>
              <a:pathLst>
                <a:path w="1925" h="2410" extrusionOk="0">
                  <a:moveTo>
                    <a:pt x="260" y="1"/>
                  </a:moveTo>
                  <a:cubicBezTo>
                    <a:pt x="137" y="1"/>
                    <a:pt x="0" y="284"/>
                    <a:pt x="71" y="423"/>
                  </a:cubicBezTo>
                  <a:lnTo>
                    <a:pt x="1099" y="2409"/>
                  </a:lnTo>
                  <a:lnTo>
                    <a:pt x="1924" y="884"/>
                  </a:lnTo>
                  <a:lnTo>
                    <a:pt x="297" y="10"/>
                  </a:lnTo>
                  <a:cubicBezTo>
                    <a:pt x="285" y="4"/>
                    <a:pt x="272" y="1"/>
                    <a:pt x="2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1"/>
            <p:cNvSpPr/>
            <p:nvPr/>
          </p:nvSpPr>
          <p:spPr>
            <a:xfrm>
              <a:off x="5631829" y="1724178"/>
              <a:ext cx="84837" cy="105992"/>
            </a:xfrm>
            <a:custGeom>
              <a:avLst/>
              <a:gdLst/>
              <a:ahLst/>
              <a:cxnLst/>
              <a:rect l="l" t="t" r="r" b="b"/>
              <a:pathLst>
                <a:path w="1929" h="2410" extrusionOk="0">
                  <a:moveTo>
                    <a:pt x="830" y="0"/>
                  </a:moveTo>
                  <a:lnTo>
                    <a:pt x="0" y="1526"/>
                  </a:lnTo>
                  <a:lnTo>
                    <a:pt x="1628" y="2400"/>
                  </a:lnTo>
                  <a:cubicBezTo>
                    <a:pt x="1640" y="2406"/>
                    <a:pt x="1653" y="2409"/>
                    <a:pt x="1665" y="2409"/>
                  </a:cubicBezTo>
                  <a:cubicBezTo>
                    <a:pt x="1788" y="2409"/>
                    <a:pt x="1928" y="2126"/>
                    <a:pt x="1854" y="1986"/>
                  </a:cubicBezTo>
                  <a:lnTo>
                    <a:pt x="83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1"/>
            <p:cNvSpPr/>
            <p:nvPr/>
          </p:nvSpPr>
          <p:spPr>
            <a:xfrm>
              <a:off x="5605397" y="1510089"/>
              <a:ext cx="67905" cy="221175"/>
            </a:xfrm>
            <a:custGeom>
              <a:avLst/>
              <a:gdLst/>
              <a:ahLst/>
              <a:cxnLst/>
              <a:rect l="l" t="t" r="r" b="b"/>
              <a:pathLst>
                <a:path w="1544" h="5029" extrusionOk="0">
                  <a:moveTo>
                    <a:pt x="1100" y="1"/>
                  </a:moveTo>
                  <a:cubicBezTo>
                    <a:pt x="991" y="1"/>
                    <a:pt x="847" y="151"/>
                    <a:pt x="806" y="383"/>
                  </a:cubicBezTo>
                  <a:lnTo>
                    <a:pt x="1" y="5029"/>
                  </a:lnTo>
                  <a:lnTo>
                    <a:pt x="1" y="5029"/>
                  </a:lnTo>
                  <a:lnTo>
                    <a:pt x="1543" y="4250"/>
                  </a:lnTo>
                  <a:lnTo>
                    <a:pt x="1226" y="172"/>
                  </a:lnTo>
                  <a:cubicBezTo>
                    <a:pt x="1216" y="53"/>
                    <a:pt x="1164" y="1"/>
                    <a:pt x="11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1"/>
            <p:cNvSpPr/>
            <p:nvPr/>
          </p:nvSpPr>
          <p:spPr>
            <a:xfrm>
              <a:off x="5602099" y="1755535"/>
              <a:ext cx="68037" cy="221175"/>
            </a:xfrm>
            <a:custGeom>
              <a:avLst/>
              <a:gdLst/>
              <a:ahLst/>
              <a:cxnLst/>
              <a:rect l="l" t="t" r="r" b="b"/>
              <a:pathLst>
                <a:path w="1547" h="5029" extrusionOk="0">
                  <a:moveTo>
                    <a:pt x="1547" y="1"/>
                  </a:moveTo>
                  <a:lnTo>
                    <a:pt x="0" y="779"/>
                  </a:lnTo>
                  <a:lnTo>
                    <a:pt x="318" y="4857"/>
                  </a:lnTo>
                  <a:cubicBezTo>
                    <a:pt x="328" y="4976"/>
                    <a:pt x="380" y="5029"/>
                    <a:pt x="443" y="5029"/>
                  </a:cubicBezTo>
                  <a:cubicBezTo>
                    <a:pt x="552" y="5029"/>
                    <a:pt x="697" y="4878"/>
                    <a:pt x="738" y="4646"/>
                  </a:cubicBezTo>
                  <a:lnTo>
                    <a:pt x="154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1"/>
            <p:cNvSpPr/>
            <p:nvPr/>
          </p:nvSpPr>
          <p:spPr>
            <a:xfrm>
              <a:off x="5478870" y="1702717"/>
              <a:ext cx="142055" cy="129433"/>
            </a:xfrm>
            <a:custGeom>
              <a:avLst/>
              <a:gdLst/>
              <a:ahLst/>
              <a:cxnLst/>
              <a:rect l="l" t="t" r="r" b="b"/>
              <a:pathLst>
                <a:path w="3230" h="2943" extrusionOk="0">
                  <a:moveTo>
                    <a:pt x="3229" y="1"/>
                  </a:moveTo>
                  <a:lnTo>
                    <a:pt x="256" y="2318"/>
                  </a:lnTo>
                  <a:cubicBezTo>
                    <a:pt x="36" y="2490"/>
                    <a:pt x="0" y="2943"/>
                    <a:pt x="191" y="2943"/>
                  </a:cubicBezTo>
                  <a:cubicBezTo>
                    <a:pt x="200" y="2943"/>
                    <a:pt x="211" y="2941"/>
                    <a:pt x="222" y="2939"/>
                  </a:cubicBezTo>
                  <a:lnTo>
                    <a:pt x="3103" y="2301"/>
                  </a:lnTo>
                  <a:lnTo>
                    <a:pt x="32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1"/>
            <p:cNvSpPr/>
            <p:nvPr/>
          </p:nvSpPr>
          <p:spPr>
            <a:xfrm>
              <a:off x="5654478" y="1654648"/>
              <a:ext cx="142187" cy="129477"/>
            </a:xfrm>
            <a:custGeom>
              <a:avLst/>
              <a:gdLst/>
              <a:ahLst/>
              <a:cxnLst/>
              <a:rect l="l" t="t" r="r" b="b"/>
              <a:pathLst>
                <a:path w="3233" h="2944" extrusionOk="0">
                  <a:moveTo>
                    <a:pt x="3039" y="1"/>
                  </a:moveTo>
                  <a:cubicBezTo>
                    <a:pt x="3029" y="1"/>
                    <a:pt x="3018" y="2"/>
                    <a:pt x="3007" y="4"/>
                  </a:cubicBezTo>
                  <a:lnTo>
                    <a:pt x="131" y="643"/>
                  </a:lnTo>
                  <a:lnTo>
                    <a:pt x="0" y="2943"/>
                  </a:lnTo>
                  <a:lnTo>
                    <a:pt x="2974" y="626"/>
                  </a:lnTo>
                  <a:cubicBezTo>
                    <a:pt x="3197" y="454"/>
                    <a:pt x="3233" y="1"/>
                    <a:pt x="30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1"/>
            <p:cNvSpPr/>
            <p:nvPr/>
          </p:nvSpPr>
          <p:spPr>
            <a:xfrm>
              <a:off x="5488633" y="1811520"/>
              <a:ext cx="92226" cy="20451"/>
            </a:xfrm>
            <a:custGeom>
              <a:avLst/>
              <a:gdLst/>
              <a:ahLst/>
              <a:cxnLst/>
              <a:rect l="l" t="t" r="r" b="b"/>
              <a:pathLst>
                <a:path w="2097" h="465" extrusionOk="0">
                  <a:moveTo>
                    <a:pt x="2096" y="0"/>
                  </a:moveTo>
                  <a:lnTo>
                    <a:pt x="0" y="46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1"/>
            <p:cNvSpPr/>
            <p:nvPr/>
          </p:nvSpPr>
          <p:spPr>
            <a:xfrm>
              <a:off x="5587102" y="1666478"/>
              <a:ext cx="101198" cy="153842"/>
            </a:xfrm>
            <a:custGeom>
              <a:avLst/>
              <a:gdLst/>
              <a:ahLst/>
              <a:cxnLst/>
              <a:rect l="l" t="t" r="r" b="b"/>
              <a:pathLst>
                <a:path w="2301" h="3498" extrusionOk="0">
                  <a:moveTo>
                    <a:pt x="1594" y="1"/>
                  </a:moveTo>
                  <a:cubicBezTo>
                    <a:pt x="1486" y="1"/>
                    <a:pt x="1367" y="31"/>
                    <a:pt x="1242" y="94"/>
                  </a:cubicBezTo>
                  <a:cubicBezTo>
                    <a:pt x="631" y="404"/>
                    <a:pt x="92" y="1394"/>
                    <a:pt x="42" y="2309"/>
                  </a:cubicBezTo>
                  <a:cubicBezTo>
                    <a:pt x="0" y="3038"/>
                    <a:pt x="280" y="3498"/>
                    <a:pt x="706" y="3498"/>
                  </a:cubicBezTo>
                  <a:cubicBezTo>
                    <a:pt x="815" y="3498"/>
                    <a:pt x="933" y="3468"/>
                    <a:pt x="1058" y="3405"/>
                  </a:cubicBezTo>
                  <a:cubicBezTo>
                    <a:pt x="1672" y="3094"/>
                    <a:pt x="2208" y="2104"/>
                    <a:pt x="2260" y="1189"/>
                  </a:cubicBezTo>
                  <a:cubicBezTo>
                    <a:pt x="2300" y="461"/>
                    <a:pt x="2020" y="1"/>
                    <a:pt x="159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1"/>
            <p:cNvSpPr/>
            <p:nvPr/>
          </p:nvSpPr>
          <p:spPr>
            <a:xfrm>
              <a:off x="5587102" y="1666478"/>
              <a:ext cx="101198" cy="153842"/>
            </a:xfrm>
            <a:custGeom>
              <a:avLst/>
              <a:gdLst/>
              <a:ahLst/>
              <a:cxnLst/>
              <a:rect l="l" t="t" r="r" b="b"/>
              <a:pathLst>
                <a:path w="2301" h="3498" extrusionOk="0">
                  <a:moveTo>
                    <a:pt x="1594" y="1"/>
                  </a:moveTo>
                  <a:cubicBezTo>
                    <a:pt x="1486" y="1"/>
                    <a:pt x="1367" y="31"/>
                    <a:pt x="1242" y="94"/>
                  </a:cubicBezTo>
                  <a:cubicBezTo>
                    <a:pt x="631" y="404"/>
                    <a:pt x="92" y="1394"/>
                    <a:pt x="42" y="2309"/>
                  </a:cubicBezTo>
                  <a:cubicBezTo>
                    <a:pt x="0" y="3038"/>
                    <a:pt x="280" y="3498"/>
                    <a:pt x="706" y="3498"/>
                  </a:cubicBezTo>
                  <a:cubicBezTo>
                    <a:pt x="815" y="3498"/>
                    <a:pt x="933" y="3468"/>
                    <a:pt x="1058" y="3405"/>
                  </a:cubicBezTo>
                  <a:cubicBezTo>
                    <a:pt x="1672" y="3094"/>
                    <a:pt x="2208" y="2104"/>
                    <a:pt x="2260" y="1189"/>
                  </a:cubicBezTo>
                  <a:cubicBezTo>
                    <a:pt x="2300" y="461"/>
                    <a:pt x="2020" y="1"/>
                    <a:pt x="15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1"/>
            <p:cNvSpPr/>
            <p:nvPr/>
          </p:nvSpPr>
          <p:spPr>
            <a:xfrm>
              <a:off x="5605089" y="1693789"/>
              <a:ext cx="65354" cy="99219"/>
            </a:xfrm>
            <a:custGeom>
              <a:avLst/>
              <a:gdLst/>
              <a:ahLst/>
              <a:cxnLst/>
              <a:rect l="l" t="t" r="r" b="b"/>
              <a:pathLst>
                <a:path w="1486" h="2256" extrusionOk="0">
                  <a:moveTo>
                    <a:pt x="1030" y="1"/>
                  </a:moveTo>
                  <a:cubicBezTo>
                    <a:pt x="959" y="1"/>
                    <a:pt x="883" y="20"/>
                    <a:pt x="803" y="60"/>
                  </a:cubicBezTo>
                  <a:cubicBezTo>
                    <a:pt x="407" y="261"/>
                    <a:pt x="58" y="900"/>
                    <a:pt x="25" y="1490"/>
                  </a:cubicBezTo>
                  <a:cubicBezTo>
                    <a:pt x="0" y="1961"/>
                    <a:pt x="182" y="2256"/>
                    <a:pt x="457" y="2256"/>
                  </a:cubicBezTo>
                  <a:cubicBezTo>
                    <a:pt x="527" y="2256"/>
                    <a:pt x="603" y="2237"/>
                    <a:pt x="683" y="2197"/>
                  </a:cubicBezTo>
                  <a:cubicBezTo>
                    <a:pt x="1079" y="1995"/>
                    <a:pt x="1424" y="1357"/>
                    <a:pt x="1458" y="766"/>
                  </a:cubicBezTo>
                  <a:cubicBezTo>
                    <a:pt x="1485" y="296"/>
                    <a:pt x="1304" y="1"/>
                    <a:pt x="10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1"/>
            <p:cNvSpPr/>
            <p:nvPr/>
          </p:nvSpPr>
          <p:spPr>
            <a:xfrm>
              <a:off x="5537098" y="1189087"/>
              <a:ext cx="168619" cy="114084"/>
            </a:xfrm>
            <a:custGeom>
              <a:avLst/>
              <a:gdLst/>
              <a:ahLst/>
              <a:cxnLst/>
              <a:rect l="l" t="t" r="r" b="b"/>
              <a:pathLst>
                <a:path w="3834" h="2594" extrusionOk="0">
                  <a:moveTo>
                    <a:pt x="1917" y="1"/>
                  </a:moveTo>
                  <a:cubicBezTo>
                    <a:pt x="1602" y="1"/>
                    <a:pt x="1287" y="46"/>
                    <a:pt x="1004" y="137"/>
                  </a:cubicBezTo>
                  <a:lnTo>
                    <a:pt x="28" y="137"/>
                  </a:lnTo>
                  <a:lnTo>
                    <a:pt x="28" y="1437"/>
                  </a:lnTo>
                  <a:lnTo>
                    <a:pt x="35" y="1437"/>
                  </a:lnTo>
                  <a:cubicBezTo>
                    <a:pt x="1" y="1737"/>
                    <a:pt x="185" y="2044"/>
                    <a:pt x="581" y="2276"/>
                  </a:cubicBezTo>
                  <a:cubicBezTo>
                    <a:pt x="949" y="2488"/>
                    <a:pt x="1433" y="2594"/>
                    <a:pt x="1917" y="2594"/>
                  </a:cubicBezTo>
                  <a:cubicBezTo>
                    <a:pt x="2401" y="2594"/>
                    <a:pt x="2885" y="2488"/>
                    <a:pt x="3253" y="2276"/>
                  </a:cubicBezTo>
                  <a:cubicBezTo>
                    <a:pt x="3652" y="2044"/>
                    <a:pt x="3833" y="1737"/>
                    <a:pt x="3803" y="1437"/>
                  </a:cubicBezTo>
                  <a:lnTo>
                    <a:pt x="3810" y="1437"/>
                  </a:lnTo>
                  <a:lnTo>
                    <a:pt x="3810" y="137"/>
                  </a:lnTo>
                  <a:lnTo>
                    <a:pt x="2830" y="137"/>
                  </a:lnTo>
                  <a:cubicBezTo>
                    <a:pt x="2547" y="46"/>
                    <a:pt x="2232" y="1"/>
                    <a:pt x="191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1"/>
            <p:cNvSpPr/>
            <p:nvPr/>
          </p:nvSpPr>
          <p:spPr>
            <a:xfrm>
              <a:off x="5537098" y="1189087"/>
              <a:ext cx="168619" cy="114084"/>
            </a:xfrm>
            <a:custGeom>
              <a:avLst/>
              <a:gdLst/>
              <a:ahLst/>
              <a:cxnLst/>
              <a:rect l="l" t="t" r="r" b="b"/>
              <a:pathLst>
                <a:path w="3834" h="2594" extrusionOk="0">
                  <a:moveTo>
                    <a:pt x="1917" y="1"/>
                  </a:moveTo>
                  <a:cubicBezTo>
                    <a:pt x="1602" y="1"/>
                    <a:pt x="1287" y="46"/>
                    <a:pt x="1004" y="137"/>
                  </a:cubicBezTo>
                  <a:lnTo>
                    <a:pt x="28" y="137"/>
                  </a:lnTo>
                  <a:lnTo>
                    <a:pt x="28" y="1437"/>
                  </a:lnTo>
                  <a:lnTo>
                    <a:pt x="35" y="1437"/>
                  </a:lnTo>
                  <a:cubicBezTo>
                    <a:pt x="1" y="1737"/>
                    <a:pt x="185" y="2044"/>
                    <a:pt x="581" y="2276"/>
                  </a:cubicBezTo>
                  <a:cubicBezTo>
                    <a:pt x="949" y="2488"/>
                    <a:pt x="1433" y="2594"/>
                    <a:pt x="1917" y="2594"/>
                  </a:cubicBezTo>
                  <a:cubicBezTo>
                    <a:pt x="2401" y="2594"/>
                    <a:pt x="2885" y="2488"/>
                    <a:pt x="3253" y="2276"/>
                  </a:cubicBezTo>
                  <a:cubicBezTo>
                    <a:pt x="3652" y="2044"/>
                    <a:pt x="3833" y="1737"/>
                    <a:pt x="3803" y="1437"/>
                  </a:cubicBezTo>
                  <a:lnTo>
                    <a:pt x="3810" y="1437"/>
                  </a:lnTo>
                  <a:lnTo>
                    <a:pt x="3810" y="137"/>
                  </a:lnTo>
                  <a:lnTo>
                    <a:pt x="2830" y="137"/>
                  </a:lnTo>
                  <a:cubicBezTo>
                    <a:pt x="2547" y="46"/>
                    <a:pt x="2232" y="1"/>
                    <a:pt x="19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1"/>
            <p:cNvSpPr/>
            <p:nvPr/>
          </p:nvSpPr>
          <p:spPr>
            <a:xfrm>
              <a:off x="5530193" y="1147044"/>
              <a:ext cx="182561" cy="96052"/>
            </a:xfrm>
            <a:custGeom>
              <a:avLst/>
              <a:gdLst/>
              <a:ahLst/>
              <a:cxnLst/>
              <a:rect l="l" t="t" r="r" b="b"/>
              <a:pathLst>
                <a:path w="4151" h="2184" extrusionOk="0">
                  <a:moveTo>
                    <a:pt x="2074" y="1"/>
                  </a:moveTo>
                  <a:cubicBezTo>
                    <a:pt x="1590" y="1"/>
                    <a:pt x="1106" y="108"/>
                    <a:pt x="738" y="321"/>
                  </a:cubicBezTo>
                  <a:cubicBezTo>
                    <a:pt x="0" y="748"/>
                    <a:pt x="0" y="1438"/>
                    <a:pt x="738" y="1864"/>
                  </a:cubicBezTo>
                  <a:cubicBezTo>
                    <a:pt x="1106" y="2077"/>
                    <a:pt x="1590" y="2184"/>
                    <a:pt x="2074" y="2184"/>
                  </a:cubicBezTo>
                  <a:cubicBezTo>
                    <a:pt x="2558" y="2184"/>
                    <a:pt x="3042" y="2077"/>
                    <a:pt x="3410" y="1864"/>
                  </a:cubicBezTo>
                  <a:cubicBezTo>
                    <a:pt x="4151" y="1438"/>
                    <a:pt x="4151" y="748"/>
                    <a:pt x="3410" y="321"/>
                  </a:cubicBezTo>
                  <a:cubicBezTo>
                    <a:pt x="3042" y="108"/>
                    <a:pt x="2558" y="1"/>
                    <a:pt x="207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1"/>
            <p:cNvSpPr/>
            <p:nvPr/>
          </p:nvSpPr>
          <p:spPr>
            <a:xfrm>
              <a:off x="5506357" y="1127473"/>
              <a:ext cx="235997" cy="115579"/>
            </a:xfrm>
            <a:custGeom>
              <a:avLst/>
              <a:gdLst/>
              <a:ahLst/>
              <a:cxnLst/>
              <a:rect l="l" t="t" r="r" b="b"/>
              <a:pathLst>
                <a:path w="5366" h="2628" extrusionOk="0">
                  <a:moveTo>
                    <a:pt x="2682" y="0"/>
                  </a:moveTo>
                  <a:cubicBezTo>
                    <a:pt x="2241" y="0"/>
                    <a:pt x="1800" y="63"/>
                    <a:pt x="1402" y="189"/>
                  </a:cubicBezTo>
                  <a:lnTo>
                    <a:pt x="34" y="189"/>
                  </a:lnTo>
                  <a:lnTo>
                    <a:pt x="34" y="1009"/>
                  </a:lnTo>
                  <a:lnTo>
                    <a:pt x="41" y="1009"/>
                  </a:lnTo>
                  <a:cubicBezTo>
                    <a:pt x="0" y="1429"/>
                    <a:pt x="252" y="1859"/>
                    <a:pt x="809" y="2182"/>
                  </a:cubicBezTo>
                  <a:cubicBezTo>
                    <a:pt x="1326" y="2479"/>
                    <a:pt x="2003" y="2628"/>
                    <a:pt x="2681" y="2628"/>
                  </a:cubicBezTo>
                  <a:cubicBezTo>
                    <a:pt x="3358" y="2628"/>
                    <a:pt x="4036" y="2479"/>
                    <a:pt x="4553" y="2182"/>
                  </a:cubicBezTo>
                  <a:cubicBezTo>
                    <a:pt x="5109" y="1859"/>
                    <a:pt x="5365" y="1429"/>
                    <a:pt x="5321" y="1009"/>
                  </a:cubicBezTo>
                  <a:lnTo>
                    <a:pt x="5328" y="1009"/>
                  </a:lnTo>
                  <a:lnTo>
                    <a:pt x="5328" y="189"/>
                  </a:lnTo>
                  <a:lnTo>
                    <a:pt x="3959" y="189"/>
                  </a:lnTo>
                  <a:cubicBezTo>
                    <a:pt x="3563" y="63"/>
                    <a:pt x="3123" y="0"/>
                    <a:pt x="2682"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1"/>
            <p:cNvSpPr/>
            <p:nvPr/>
          </p:nvSpPr>
          <p:spPr>
            <a:xfrm>
              <a:off x="5496418" y="1068585"/>
              <a:ext cx="255700" cy="134403"/>
            </a:xfrm>
            <a:custGeom>
              <a:avLst/>
              <a:gdLst/>
              <a:ahLst/>
              <a:cxnLst/>
              <a:rect l="l" t="t" r="r" b="b"/>
              <a:pathLst>
                <a:path w="5814" h="3056" extrusionOk="0">
                  <a:moveTo>
                    <a:pt x="2907" y="1"/>
                  </a:moveTo>
                  <a:cubicBezTo>
                    <a:pt x="2229" y="1"/>
                    <a:pt x="1552" y="149"/>
                    <a:pt x="1035" y="446"/>
                  </a:cubicBezTo>
                  <a:cubicBezTo>
                    <a:pt x="1" y="1043"/>
                    <a:pt x="1" y="2013"/>
                    <a:pt x="1035" y="2610"/>
                  </a:cubicBezTo>
                  <a:cubicBezTo>
                    <a:pt x="1552" y="2907"/>
                    <a:pt x="2229" y="3056"/>
                    <a:pt x="2907" y="3056"/>
                  </a:cubicBezTo>
                  <a:cubicBezTo>
                    <a:pt x="3584" y="3056"/>
                    <a:pt x="4262" y="2907"/>
                    <a:pt x="4779" y="2610"/>
                  </a:cubicBezTo>
                  <a:cubicBezTo>
                    <a:pt x="5813" y="2013"/>
                    <a:pt x="5813" y="1043"/>
                    <a:pt x="4779" y="446"/>
                  </a:cubicBezTo>
                  <a:cubicBezTo>
                    <a:pt x="4262" y="149"/>
                    <a:pt x="3584" y="1"/>
                    <a:pt x="290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1"/>
            <p:cNvSpPr/>
            <p:nvPr/>
          </p:nvSpPr>
          <p:spPr>
            <a:xfrm>
              <a:off x="5456661" y="938100"/>
              <a:ext cx="174293" cy="324265"/>
            </a:xfrm>
            <a:custGeom>
              <a:avLst/>
              <a:gdLst/>
              <a:ahLst/>
              <a:cxnLst/>
              <a:rect l="l" t="t" r="r" b="b"/>
              <a:pathLst>
                <a:path w="3963" h="7373" extrusionOk="0">
                  <a:moveTo>
                    <a:pt x="3813" y="1"/>
                  </a:moveTo>
                  <a:cubicBezTo>
                    <a:pt x="1710" y="1"/>
                    <a:pt x="1" y="1710"/>
                    <a:pt x="1" y="3813"/>
                  </a:cubicBezTo>
                  <a:cubicBezTo>
                    <a:pt x="1" y="5393"/>
                    <a:pt x="949" y="6786"/>
                    <a:pt x="2420" y="7362"/>
                  </a:cubicBezTo>
                  <a:cubicBezTo>
                    <a:pt x="2437" y="7369"/>
                    <a:pt x="2455" y="7373"/>
                    <a:pt x="2475" y="7373"/>
                  </a:cubicBezTo>
                  <a:cubicBezTo>
                    <a:pt x="2532" y="7373"/>
                    <a:pt x="2591" y="7339"/>
                    <a:pt x="2614" y="7277"/>
                  </a:cubicBezTo>
                  <a:cubicBezTo>
                    <a:pt x="2642" y="7202"/>
                    <a:pt x="2605" y="7113"/>
                    <a:pt x="2529" y="7082"/>
                  </a:cubicBezTo>
                  <a:cubicBezTo>
                    <a:pt x="1174" y="6554"/>
                    <a:pt x="297" y="5267"/>
                    <a:pt x="297" y="3813"/>
                  </a:cubicBezTo>
                  <a:cubicBezTo>
                    <a:pt x="297" y="1874"/>
                    <a:pt x="1874" y="301"/>
                    <a:pt x="3813" y="301"/>
                  </a:cubicBezTo>
                  <a:cubicBezTo>
                    <a:pt x="3895" y="301"/>
                    <a:pt x="3963" y="233"/>
                    <a:pt x="3963" y="151"/>
                  </a:cubicBezTo>
                  <a:cubicBezTo>
                    <a:pt x="3963" y="69"/>
                    <a:pt x="3895" y="1"/>
                    <a:pt x="381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1"/>
            <p:cNvSpPr/>
            <p:nvPr/>
          </p:nvSpPr>
          <p:spPr>
            <a:xfrm>
              <a:off x="6666920" y="1243059"/>
              <a:ext cx="461922" cy="349025"/>
            </a:xfrm>
            <a:custGeom>
              <a:avLst/>
              <a:gdLst/>
              <a:ahLst/>
              <a:cxnLst/>
              <a:rect l="l" t="t" r="r" b="b"/>
              <a:pathLst>
                <a:path w="10503" h="7936" extrusionOk="0">
                  <a:moveTo>
                    <a:pt x="4865" y="0"/>
                  </a:moveTo>
                  <a:cubicBezTo>
                    <a:pt x="4595" y="0"/>
                    <a:pt x="4290" y="88"/>
                    <a:pt x="3967" y="275"/>
                  </a:cubicBezTo>
                  <a:cubicBezTo>
                    <a:pt x="2857" y="916"/>
                    <a:pt x="1956" y="2476"/>
                    <a:pt x="1956" y="3759"/>
                  </a:cubicBezTo>
                  <a:lnTo>
                    <a:pt x="1956" y="4479"/>
                  </a:lnTo>
                  <a:cubicBezTo>
                    <a:pt x="1956" y="4811"/>
                    <a:pt x="2018" y="5090"/>
                    <a:pt x="2127" y="5312"/>
                  </a:cubicBezTo>
                  <a:lnTo>
                    <a:pt x="745" y="6111"/>
                  </a:lnTo>
                  <a:cubicBezTo>
                    <a:pt x="335" y="6350"/>
                    <a:pt x="1" y="6927"/>
                    <a:pt x="1" y="7404"/>
                  </a:cubicBezTo>
                  <a:cubicBezTo>
                    <a:pt x="1" y="7741"/>
                    <a:pt x="169" y="7935"/>
                    <a:pt x="413" y="7935"/>
                  </a:cubicBezTo>
                  <a:cubicBezTo>
                    <a:pt x="513" y="7935"/>
                    <a:pt x="626" y="7903"/>
                    <a:pt x="745" y="7834"/>
                  </a:cubicBezTo>
                  <a:lnTo>
                    <a:pt x="9758" y="2630"/>
                  </a:lnTo>
                  <a:cubicBezTo>
                    <a:pt x="10168" y="2394"/>
                    <a:pt x="10503" y="1814"/>
                    <a:pt x="10503" y="1339"/>
                  </a:cubicBezTo>
                  <a:cubicBezTo>
                    <a:pt x="10503" y="1003"/>
                    <a:pt x="10334" y="807"/>
                    <a:pt x="10090" y="807"/>
                  </a:cubicBezTo>
                  <a:cubicBezTo>
                    <a:pt x="9990" y="807"/>
                    <a:pt x="9877" y="840"/>
                    <a:pt x="9758" y="909"/>
                  </a:cubicBezTo>
                  <a:lnTo>
                    <a:pt x="8093" y="1869"/>
                  </a:lnTo>
                  <a:cubicBezTo>
                    <a:pt x="8104" y="1793"/>
                    <a:pt x="8110" y="1722"/>
                    <a:pt x="8110" y="1650"/>
                  </a:cubicBezTo>
                  <a:lnTo>
                    <a:pt x="8110" y="1166"/>
                  </a:lnTo>
                  <a:cubicBezTo>
                    <a:pt x="8110" y="558"/>
                    <a:pt x="7806" y="206"/>
                    <a:pt x="7365" y="206"/>
                  </a:cubicBezTo>
                  <a:cubicBezTo>
                    <a:pt x="7185" y="206"/>
                    <a:pt x="6981" y="266"/>
                    <a:pt x="6765" y="391"/>
                  </a:cubicBezTo>
                  <a:cubicBezTo>
                    <a:pt x="6465" y="565"/>
                    <a:pt x="6188" y="838"/>
                    <a:pt x="5963" y="1162"/>
                  </a:cubicBezTo>
                  <a:cubicBezTo>
                    <a:pt x="5879" y="422"/>
                    <a:pt x="5455" y="0"/>
                    <a:pt x="4865"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1"/>
            <p:cNvSpPr/>
            <p:nvPr/>
          </p:nvSpPr>
          <p:spPr>
            <a:xfrm>
              <a:off x="6721754" y="3218930"/>
              <a:ext cx="554171" cy="168504"/>
            </a:xfrm>
            <a:custGeom>
              <a:avLst/>
              <a:gdLst/>
              <a:ahLst/>
              <a:cxnLst/>
              <a:rect l="l" t="t" r="r" b="b"/>
              <a:pathLst>
                <a:path w="12530" h="3834" extrusionOk="0">
                  <a:moveTo>
                    <a:pt x="11055" y="1"/>
                  </a:moveTo>
                  <a:lnTo>
                    <a:pt x="0" y="2980"/>
                  </a:lnTo>
                  <a:lnTo>
                    <a:pt x="1471" y="3833"/>
                  </a:lnTo>
                  <a:lnTo>
                    <a:pt x="12529" y="854"/>
                  </a:lnTo>
                  <a:lnTo>
                    <a:pt x="11055"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1"/>
            <p:cNvSpPr/>
            <p:nvPr/>
          </p:nvSpPr>
          <p:spPr>
            <a:xfrm>
              <a:off x="5636182" y="1566734"/>
              <a:ext cx="100846" cy="167696"/>
            </a:xfrm>
            <a:custGeom>
              <a:avLst/>
              <a:gdLst/>
              <a:ahLst/>
              <a:cxnLst/>
              <a:rect l="l" t="t" r="r" b="b"/>
              <a:pathLst>
                <a:path w="2293" h="3813" extrusionOk="0">
                  <a:moveTo>
                    <a:pt x="2150" y="0"/>
                  </a:moveTo>
                  <a:cubicBezTo>
                    <a:pt x="2108" y="0"/>
                    <a:pt x="2057" y="31"/>
                    <a:pt x="2007" y="103"/>
                  </a:cubicBezTo>
                  <a:lnTo>
                    <a:pt x="0" y="2983"/>
                  </a:lnTo>
                  <a:lnTo>
                    <a:pt x="772" y="3813"/>
                  </a:lnTo>
                  <a:lnTo>
                    <a:pt x="2215" y="328"/>
                  </a:lnTo>
                  <a:cubicBezTo>
                    <a:pt x="2292" y="142"/>
                    <a:pt x="2241" y="0"/>
                    <a:pt x="21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1"/>
            <p:cNvSpPr/>
            <p:nvPr/>
          </p:nvSpPr>
          <p:spPr>
            <a:xfrm>
              <a:off x="5538373" y="1752413"/>
              <a:ext cx="100846" cy="167652"/>
            </a:xfrm>
            <a:custGeom>
              <a:avLst/>
              <a:gdLst/>
              <a:ahLst/>
              <a:cxnLst/>
              <a:rect l="l" t="t" r="r" b="b"/>
              <a:pathLst>
                <a:path w="2293" h="3812" extrusionOk="0">
                  <a:moveTo>
                    <a:pt x="1521" y="0"/>
                  </a:moveTo>
                  <a:lnTo>
                    <a:pt x="77" y="3481"/>
                  </a:lnTo>
                  <a:cubicBezTo>
                    <a:pt x="1" y="3669"/>
                    <a:pt x="52" y="3811"/>
                    <a:pt x="142" y="3811"/>
                  </a:cubicBezTo>
                  <a:cubicBezTo>
                    <a:pt x="184" y="3811"/>
                    <a:pt x="235" y="3780"/>
                    <a:pt x="285" y="3707"/>
                  </a:cubicBezTo>
                  <a:lnTo>
                    <a:pt x="2292" y="829"/>
                  </a:lnTo>
                  <a:lnTo>
                    <a:pt x="152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463"/>
        <p:cNvGrpSpPr/>
        <p:nvPr/>
      </p:nvGrpSpPr>
      <p:grpSpPr>
        <a:xfrm>
          <a:off x="0" y="0"/>
          <a:ext cx="0" cy="0"/>
          <a:chOff x="0" y="0"/>
          <a:chExt cx="0" cy="0"/>
        </a:xfrm>
      </p:grpSpPr>
      <p:sp>
        <p:nvSpPr>
          <p:cNvPr id="464" name="Google Shape;464;p22"/>
          <p:cNvSpPr txBox="1">
            <a:spLocks noGrp="1"/>
          </p:cNvSpPr>
          <p:nvPr>
            <p:ph type="subTitle" idx="7"/>
          </p:nvPr>
        </p:nvSpPr>
        <p:spPr>
          <a:xfrm>
            <a:off x="1392149" y="987775"/>
            <a:ext cx="16656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D9D9D9"/>
                </a:solidFill>
                <a:latin typeface="Georgia"/>
                <a:ea typeface="Georgia"/>
                <a:cs typeface="Georgia"/>
                <a:sym typeface="Georgia"/>
              </a:rPr>
              <a:t>What business problem are we trying to solve? How can it be phrased as a machine learning problem?</a:t>
            </a:r>
            <a:endParaRPr sz="900">
              <a:solidFill>
                <a:srgbClr val="D9D9D9"/>
              </a:solidFill>
            </a:endParaRPr>
          </a:p>
        </p:txBody>
      </p:sp>
      <p:sp>
        <p:nvSpPr>
          <p:cNvPr id="465" name="Google Shape;465;p22"/>
          <p:cNvSpPr txBox="1">
            <a:spLocks noGrp="1"/>
          </p:cNvSpPr>
          <p:nvPr>
            <p:ph type="subTitle" idx="8"/>
          </p:nvPr>
        </p:nvSpPr>
        <p:spPr>
          <a:xfrm>
            <a:off x="4181076" y="3943191"/>
            <a:ext cx="1573500" cy="572400"/>
          </a:xfrm>
          <a:prstGeom prst="rect">
            <a:avLst/>
          </a:prstGeom>
        </p:spPr>
        <p:txBody>
          <a:bodyPr spcFirstLastPara="1" wrap="square" lIns="91425" tIns="91425" rIns="91425" bIns="91425" anchor="t" anchorCtr="0">
            <a:noAutofit/>
          </a:bodyPr>
          <a:lstStyle/>
          <a:p>
            <a:pPr marL="0" lvl="0" indent="-228600" algn="just" rtl="0">
              <a:spcBef>
                <a:spcPts val="1200"/>
              </a:spcBef>
              <a:spcAft>
                <a:spcPts val="0"/>
              </a:spcAft>
              <a:buNone/>
            </a:pPr>
            <a:r>
              <a:rPr lang="en" sz="1100">
                <a:solidFill>
                  <a:srgbClr val="434343"/>
                </a:solidFill>
                <a:latin typeface="Georgia"/>
                <a:ea typeface="Georgia"/>
                <a:cs typeface="Georgia"/>
                <a:sym typeface="Georgia"/>
              </a:rPr>
              <a:t>   Which model should you choose? How do you compare it with other models?</a:t>
            </a:r>
            <a:endParaRPr sz="1100">
              <a:solidFill>
                <a:srgbClr val="434343"/>
              </a:solidFill>
              <a:latin typeface="Georgia"/>
              <a:ea typeface="Georgia"/>
              <a:cs typeface="Georgia"/>
              <a:sym typeface="Georgia"/>
            </a:endParaRPr>
          </a:p>
          <a:p>
            <a:pPr marL="0" lvl="0" indent="0" algn="l" rtl="0">
              <a:spcBef>
                <a:spcPts val="1200"/>
              </a:spcBef>
              <a:spcAft>
                <a:spcPts val="0"/>
              </a:spcAft>
              <a:buNone/>
            </a:pPr>
            <a:endParaRPr sz="1100">
              <a:solidFill>
                <a:srgbClr val="434343"/>
              </a:solidFill>
            </a:endParaRPr>
          </a:p>
        </p:txBody>
      </p:sp>
      <p:sp>
        <p:nvSpPr>
          <p:cNvPr id="466" name="Google Shape;466;p22"/>
          <p:cNvSpPr txBox="1">
            <a:spLocks noGrp="1"/>
          </p:cNvSpPr>
          <p:nvPr>
            <p:ph type="subTitle" idx="9"/>
          </p:nvPr>
        </p:nvSpPr>
        <p:spPr>
          <a:xfrm>
            <a:off x="1392149" y="2499348"/>
            <a:ext cx="16656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D9D9D9"/>
                </a:solidFill>
                <a:latin typeface="Georgia"/>
                <a:ea typeface="Georgia"/>
                <a:cs typeface="Georgia"/>
                <a:sym typeface="Georgia"/>
              </a:rPr>
              <a:t>What defines success? Is a 95% accurate machine learning model good enough?</a:t>
            </a:r>
            <a:endParaRPr sz="1100">
              <a:solidFill>
                <a:srgbClr val="D9D9D9"/>
              </a:solidFill>
            </a:endParaRPr>
          </a:p>
        </p:txBody>
      </p:sp>
      <p:sp>
        <p:nvSpPr>
          <p:cNvPr id="467" name="Google Shape;467;p22"/>
          <p:cNvSpPr txBox="1">
            <a:spLocks noGrp="1"/>
          </p:cNvSpPr>
          <p:nvPr>
            <p:ph type="subTitle" idx="13"/>
          </p:nvPr>
        </p:nvSpPr>
        <p:spPr>
          <a:xfrm>
            <a:off x="4189500" y="822025"/>
            <a:ext cx="18351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D9D9D9"/>
                </a:solidFill>
                <a:latin typeface="Times New Roman"/>
                <a:ea typeface="Times New Roman"/>
                <a:cs typeface="Times New Roman"/>
                <a:sym typeface="Times New Roman"/>
              </a:rPr>
              <a:t>If</a:t>
            </a:r>
            <a:r>
              <a:rPr lang="en" sz="1100">
                <a:solidFill>
                  <a:srgbClr val="D9D9D9"/>
                </a:solidFill>
                <a:latin typeface="Georgia"/>
                <a:ea typeface="Georgia"/>
                <a:cs typeface="Georgia"/>
                <a:sym typeface="Georgia"/>
              </a:rPr>
              <a:t> machine learning is getting insights out of data, what data we have? Is our data structured or unstructured? Static or streaming?</a:t>
            </a:r>
            <a:endParaRPr sz="1100">
              <a:solidFill>
                <a:srgbClr val="D9D9D9"/>
              </a:solidFill>
              <a:latin typeface="Dosis"/>
              <a:ea typeface="Dosis"/>
              <a:cs typeface="Dosis"/>
              <a:sym typeface="Dosis"/>
            </a:endParaRPr>
          </a:p>
        </p:txBody>
      </p:sp>
      <p:sp>
        <p:nvSpPr>
          <p:cNvPr id="468" name="Google Shape;468;p22"/>
          <p:cNvSpPr txBox="1">
            <a:spLocks noGrp="1"/>
          </p:cNvSpPr>
          <p:nvPr>
            <p:ph type="subTitle" idx="14"/>
          </p:nvPr>
        </p:nvSpPr>
        <p:spPr>
          <a:xfrm>
            <a:off x="6825175" y="4037975"/>
            <a:ext cx="21876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434343"/>
                </a:solidFill>
                <a:latin typeface="Georgia"/>
                <a:ea typeface="Georgia"/>
                <a:cs typeface="Georgia"/>
                <a:sym typeface="Georgia"/>
              </a:rPr>
              <a:t>What else could we try? Does our deployed model do as we expected? How do the other steps change based on what we’ve found?</a:t>
            </a:r>
            <a:endParaRPr sz="1100">
              <a:solidFill>
                <a:srgbClr val="434343"/>
              </a:solidFill>
            </a:endParaRPr>
          </a:p>
        </p:txBody>
      </p:sp>
      <p:sp>
        <p:nvSpPr>
          <p:cNvPr id="469" name="Google Shape;469;p22"/>
          <p:cNvSpPr txBox="1">
            <a:spLocks noGrp="1"/>
          </p:cNvSpPr>
          <p:nvPr>
            <p:ph type="subTitle" idx="15"/>
          </p:nvPr>
        </p:nvSpPr>
        <p:spPr>
          <a:xfrm>
            <a:off x="7347301" y="2750004"/>
            <a:ext cx="16656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434343"/>
                </a:solidFill>
                <a:latin typeface="Georgia"/>
                <a:ea typeface="Georgia"/>
                <a:cs typeface="Georgia"/>
                <a:sym typeface="Georgia"/>
              </a:rPr>
              <a:t>What parts of our data are we going to use for our model?</a:t>
            </a:r>
            <a:endParaRPr sz="1100">
              <a:solidFill>
                <a:srgbClr val="434343"/>
              </a:solidFill>
            </a:endParaRPr>
          </a:p>
        </p:txBody>
      </p:sp>
      <p:sp>
        <p:nvSpPr>
          <p:cNvPr id="470" name="Google Shape;470;p22"/>
          <p:cNvSpPr txBox="1">
            <a:spLocks noGrp="1"/>
          </p:cNvSpPr>
          <p:nvPr>
            <p:ph type="title"/>
          </p:nvPr>
        </p:nvSpPr>
        <p:spPr>
          <a:xfrm>
            <a:off x="607642" y="483494"/>
            <a:ext cx="8043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sp>
        <p:nvSpPr>
          <p:cNvPr id="471" name="Google Shape;471;p22"/>
          <p:cNvSpPr txBox="1">
            <a:spLocks noGrp="1"/>
          </p:cNvSpPr>
          <p:nvPr>
            <p:ph type="title" idx="16"/>
          </p:nvPr>
        </p:nvSpPr>
        <p:spPr>
          <a:xfrm>
            <a:off x="2988898" y="3646354"/>
            <a:ext cx="12120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05</a:t>
            </a:r>
            <a:endParaRPr/>
          </a:p>
        </p:txBody>
      </p:sp>
      <p:sp>
        <p:nvSpPr>
          <p:cNvPr id="472" name="Google Shape;472;p22"/>
          <p:cNvSpPr txBox="1">
            <a:spLocks noGrp="1"/>
          </p:cNvSpPr>
          <p:nvPr>
            <p:ph type="title" idx="17"/>
          </p:nvPr>
        </p:nvSpPr>
        <p:spPr>
          <a:xfrm>
            <a:off x="607642" y="2085700"/>
            <a:ext cx="8043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sp>
        <p:nvSpPr>
          <p:cNvPr id="473" name="Google Shape;473;p22"/>
          <p:cNvSpPr txBox="1">
            <a:spLocks noGrp="1"/>
          </p:cNvSpPr>
          <p:nvPr>
            <p:ph type="title" idx="18"/>
          </p:nvPr>
        </p:nvSpPr>
        <p:spPr>
          <a:xfrm>
            <a:off x="3333907" y="244219"/>
            <a:ext cx="8556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sp>
        <p:nvSpPr>
          <p:cNvPr id="474" name="Google Shape;474;p22"/>
          <p:cNvSpPr txBox="1">
            <a:spLocks noGrp="1"/>
          </p:cNvSpPr>
          <p:nvPr>
            <p:ph type="title" idx="19"/>
          </p:nvPr>
        </p:nvSpPr>
        <p:spPr>
          <a:xfrm>
            <a:off x="5632779" y="3646354"/>
            <a:ext cx="12120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06</a:t>
            </a:r>
            <a:endParaRPr/>
          </a:p>
        </p:txBody>
      </p:sp>
      <p:sp>
        <p:nvSpPr>
          <p:cNvPr id="475" name="Google Shape;475;p22"/>
          <p:cNvSpPr txBox="1">
            <a:spLocks noGrp="1"/>
          </p:cNvSpPr>
          <p:nvPr>
            <p:ph type="title" idx="20"/>
          </p:nvPr>
        </p:nvSpPr>
        <p:spPr>
          <a:xfrm>
            <a:off x="6154904" y="2313140"/>
            <a:ext cx="12120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04</a:t>
            </a:r>
            <a:endParaRPr/>
          </a:p>
        </p:txBody>
      </p:sp>
      <p:sp>
        <p:nvSpPr>
          <p:cNvPr id="476" name="Google Shape;476;p22"/>
          <p:cNvSpPr txBox="1">
            <a:spLocks noGrp="1"/>
          </p:cNvSpPr>
          <p:nvPr>
            <p:ph type="subTitle" idx="4"/>
          </p:nvPr>
        </p:nvSpPr>
        <p:spPr>
          <a:xfrm>
            <a:off x="1392142" y="579250"/>
            <a:ext cx="1146900" cy="57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PROBLEM</a:t>
            </a:r>
            <a:br>
              <a:rPr lang="en"/>
            </a:br>
            <a:r>
              <a:rPr lang="en"/>
              <a:t>DEFINITION</a:t>
            </a:r>
            <a:endParaRPr/>
          </a:p>
        </p:txBody>
      </p:sp>
      <p:sp>
        <p:nvSpPr>
          <p:cNvPr id="477" name="Google Shape;477;p22"/>
          <p:cNvSpPr txBox="1">
            <a:spLocks noGrp="1"/>
          </p:cNvSpPr>
          <p:nvPr>
            <p:ph type="subTitle" idx="5"/>
          </p:nvPr>
        </p:nvSpPr>
        <p:spPr>
          <a:xfrm>
            <a:off x="4181076" y="3576349"/>
            <a:ext cx="1344900" cy="57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MODELING</a:t>
            </a:r>
            <a:endParaRPr/>
          </a:p>
        </p:txBody>
      </p:sp>
      <p:sp>
        <p:nvSpPr>
          <p:cNvPr id="478" name="Google Shape;478;p22"/>
          <p:cNvSpPr txBox="1">
            <a:spLocks noGrp="1"/>
          </p:cNvSpPr>
          <p:nvPr>
            <p:ph type="subTitle" idx="6"/>
          </p:nvPr>
        </p:nvSpPr>
        <p:spPr>
          <a:xfrm>
            <a:off x="1392142" y="1998000"/>
            <a:ext cx="1394400" cy="57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EVALUATION CRITERIA</a:t>
            </a:r>
          </a:p>
        </p:txBody>
      </p:sp>
      <p:sp>
        <p:nvSpPr>
          <p:cNvPr id="479" name="Google Shape;479;p22"/>
          <p:cNvSpPr txBox="1">
            <a:spLocks noGrp="1"/>
          </p:cNvSpPr>
          <p:nvPr>
            <p:ph type="subTitle" idx="1"/>
          </p:nvPr>
        </p:nvSpPr>
        <p:spPr>
          <a:xfrm>
            <a:off x="6825175" y="3576350"/>
            <a:ext cx="1394400" cy="57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EXPERIMENTS</a:t>
            </a:r>
            <a:endParaRPr/>
          </a:p>
        </p:txBody>
      </p:sp>
      <p:sp>
        <p:nvSpPr>
          <p:cNvPr id="480" name="Google Shape;480;p22"/>
          <p:cNvSpPr txBox="1">
            <a:spLocks noGrp="1"/>
          </p:cNvSpPr>
          <p:nvPr>
            <p:ph type="subTitle" idx="2"/>
          </p:nvPr>
        </p:nvSpPr>
        <p:spPr>
          <a:xfrm>
            <a:off x="7347300" y="2248688"/>
            <a:ext cx="1108500" cy="57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FEATURES</a:t>
            </a:r>
            <a:endParaRPr/>
          </a:p>
        </p:txBody>
      </p:sp>
      <p:sp>
        <p:nvSpPr>
          <p:cNvPr id="481" name="Google Shape;481;p22"/>
          <p:cNvSpPr txBox="1">
            <a:spLocks noGrp="1"/>
          </p:cNvSpPr>
          <p:nvPr>
            <p:ph type="subTitle" idx="3"/>
          </p:nvPr>
        </p:nvSpPr>
        <p:spPr>
          <a:xfrm>
            <a:off x="4200888" y="342350"/>
            <a:ext cx="1394400" cy="57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ABOUT THE </a:t>
            </a:r>
            <a:r>
              <a:rPr lang="en" dirty="0" smtClean="0"/>
              <a:t>DATASET</a:t>
            </a:r>
            <a:endParaRPr dirty="0"/>
          </a:p>
        </p:txBody>
      </p:sp>
      <p:sp>
        <p:nvSpPr>
          <p:cNvPr id="482" name="Google Shape;482;p22"/>
          <p:cNvSpPr txBox="1">
            <a:spLocks noGrp="1"/>
          </p:cNvSpPr>
          <p:nvPr>
            <p:ph type="subTitle" idx="6"/>
          </p:nvPr>
        </p:nvSpPr>
        <p:spPr>
          <a:xfrm>
            <a:off x="3289775" y="2499350"/>
            <a:ext cx="2865000" cy="698700"/>
          </a:xfrm>
          <a:prstGeom prst="rect">
            <a:avLst/>
          </a:prstGeom>
          <a:ln>
            <a:noFill/>
          </a:ln>
          <a:effectLst>
            <a:outerShdw blurRad="142875" dist="47625" dir="1680000" algn="bl" rotWithShape="0">
              <a:srgbClr val="000000">
                <a:alpha val="81000"/>
              </a:srgbClr>
            </a:outerShdw>
          </a:effectLst>
        </p:spPr>
        <p:txBody>
          <a:bodyPr spcFirstLastPara="1" wrap="square" lIns="91425" tIns="91425" rIns="91425" bIns="91425" anchor="b" anchorCtr="0">
            <a:noAutofit/>
          </a:bodyPr>
          <a:lstStyle/>
          <a:p>
            <a:pPr marL="0" lvl="0" indent="0" algn="l" rtl="0">
              <a:spcBef>
                <a:spcPts val="0"/>
              </a:spcBef>
              <a:spcAft>
                <a:spcPts val="0"/>
              </a:spcAft>
              <a:buNone/>
            </a:pPr>
            <a:r>
              <a:rPr lang="en" sz="4000">
                <a:solidFill>
                  <a:srgbClr val="27DEBF"/>
                </a:solidFill>
              </a:rPr>
              <a:t>METHODOLOGY</a:t>
            </a:r>
            <a:endParaRPr sz="4000">
              <a:solidFill>
                <a:srgbClr val="27DEB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502"/>
        <p:cNvGrpSpPr/>
        <p:nvPr/>
      </p:nvGrpSpPr>
      <p:grpSpPr>
        <a:xfrm>
          <a:off x="0" y="0"/>
          <a:ext cx="0" cy="0"/>
          <a:chOff x="0" y="0"/>
          <a:chExt cx="0" cy="0"/>
        </a:xfrm>
      </p:grpSpPr>
      <p:sp>
        <p:nvSpPr>
          <p:cNvPr id="503" name="Google Shape;503;p24"/>
          <p:cNvSpPr txBox="1">
            <a:spLocks noGrp="1"/>
          </p:cNvSpPr>
          <p:nvPr>
            <p:ph type="title"/>
          </p:nvPr>
        </p:nvSpPr>
        <p:spPr>
          <a:xfrm flipH="1">
            <a:off x="4321203" y="607575"/>
            <a:ext cx="3966600" cy="896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SCHEDULE</a:t>
            </a:r>
            <a:endParaRPr/>
          </a:p>
        </p:txBody>
      </p:sp>
      <p:sp>
        <p:nvSpPr>
          <p:cNvPr id="504" name="Google Shape;504;p24"/>
          <p:cNvSpPr/>
          <p:nvPr/>
        </p:nvSpPr>
        <p:spPr>
          <a:xfrm>
            <a:off x="6770700" y="1504275"/>
            <a:ext cx="2373300" cy="896700"/>
          </a:xfrm>
          <a:prstGeom prst="rect">
            <a:avLst/>
          </a:prstGeom>
          <a:solidFill>
            <a:srgbClr val="EFEFEF"/>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4"/>
          <p:cNvSpPr txBox="1"/>
          <p:nvPr/>
        </p:nvSpPr>
        <p:spPr>
          <a:xfrm>
            <a:off x="943250" y="1764850"/>
            <a:ext cx="7515000" cy="2961000"/>
          </a:xfrm>
          <a:prstGeom prst="rect">
            <a:avLst/>
          </a:prstGeom>
          <a:noFill/>
          <a:ln>
            <a:noFill/>
          </a:ln>
        </p:spPr>
        <p:txBody>
          <a:bodyPr spcFirstLastPara="1" wrap="square" lIns="91425" tIns="91425" rIns="91425" bIns="91425" anchor="t" anchorCtr="0">
            <a:noAutofit/>
          </a:bodyPr>
          <a:lstStyle/>
          <a:p>
            <a:pPr marL="457200" marR="63500" lvl="0" indent="-323850" algn="l" rtl="0">
              <a:lnSpc>
                <a:spcPct val="103000"/>
              </a:lnSpc>
              <a:spcBef>
                <a:spcPts val="0"/>
              </a:spcBef>
              <a:spcAft>
                <a:spcPts val="0"/>
              </a:spcAft>
              <a:buSzPts val="1500"/>
              <a:buFont typeface="Georgia"/>
              <a:buAutoNum type="arabicPeriod"/>
            </a:pPr>
            <a:r>
              <a:rPr lang="en" sz="1500">
                <a:latin typeface="Georgia"/>
                <a:ea typeface="Georgia"/>
                <a:cs typeface="Georgia"/>
                <a:sym typeface="Georgia"/>
              </a:rPr>
              <a:t>Study of Basics of Time-Series Analysis and Fundamentals of Trading</a:t>
            </a:r>
            <a:endParaRPr sz="1500">
              <a:latin typeface="Georgia"/>
              <a:ea typeface="Georgia"/>
              <a:cs typeface="Georgia"/>
              <a:sym typeface="Georgia"/>
            </a:endParaRPr>
          </a:p>
          <a:p>
            <a:pPr marL="457200" marR="63500" lvl="0" indent="-323850" algn="l" rtl="0">
              <a:lnSpc>
                <a:spcPct val="103000"/>
              </a:lnSpc>
              <a:spcBef>
                <a:spcPts val="0"/>
              </a:spcBef>
              <a:spcAft>
                <a:spcPts val="0"/>
              </a:spcAft>
              <a:buSzPts val="1500"/>
              <a:buFont typeface="Georgia"/>
              <a:buAutoNum type="arabicPeriod"/>
            </a:pPr>
            <a:r>
              <a:rPr lang="en" sz="1500">
                <a:latin typeface="Georgia"/>
                <a:ea typeface="Georgia"/>
                <a:cs typeface="Georgia"/>
                <a:sym typeface="Georgia"/>
              </a:rPr>
              <a:t>Collecting of Dataset and Data-set Pre-Processing &amp; Normalization</a:t>
            </a:r>
            <a:endParaRPr sz="1500">
              <a:latin typeface="Georgia"/>
              <a:ea typeface="Georgia"/>
              <a:cs typeface="Georgia"/>
              <a:sym typeface="Georgia"/>
            </a:endParaRPr>
          </a:p>
          <a:p>
            <a:pPr marL="457200" marR="63500" lvl="0" indent="-323850" algn="l" rtl="0">
              <a:lnSpc>
                <a:spcPct val="103000"/>
              </a:lnSpc>
              <a:spcBef>
                <a:spcPts val="0"/>
              </a:spcBef>
              <a:spcAft>
                <a:spcPts val="0"/>
              </a:spcAft>
              <a:buSzPts val="1500"/>
              <a:buFont typeface="Georgia"/>
              <a:buAutoNum type="arabicPeriod"/>
            </a:pPr>
            <a:r>
              <a:rPr lang="en" sz="1500">
                <a:latin typeface="Georgia"/>
                <a:ea typeface="Georgia"/>
                <a:cs typeface="Georgia"/>
                <a:sym typeface="Georgia"/>
              </a:rPr>
              <a:t>Study of Different Time-Series Models and Selection of Model</a:t>
            </a:r>
            <a:endParaRPr sz="1500">
              <a:latin typeface="Georgia"/>
              <a:ea typeface="Georgia"/>
              <a:cs typeface="Georgia"/>
              <a:sym typeface="Georgia"/>
            </a:endParaRPr>
          </a:p>
          <a:p>
            <a:pPr marL="457200" marR="63500" lvl="0" indent="-323850" algn="l" rtl="0">
              <a:lnSpc>
                <a:spcPct val="103000"/>
              </a:lnSpc>
              <a:spcBef>
                <a:spcPts val="0"/>
              </a:spcBef>
              <a:spcAft>
                <a:spcPts val="0"/>
              </a:spcAft>
              <a:buSzPts val="1500"/>
              <a:buFont typeface="Georgia"/>
              <a:buAutoNum type="arabicPeriod"/>
            </a:pPr>
            <a:r>
              <a:rPr lang="en" sz="1500">
                <a:latin typeface="Georgia"/>
                <a:ea typeface="Georgia"/>
                <a:cs typeface="Georgia"/>
                <a:sym typeface="Georgia"/>
              </a:rPr>
              <a:t>Study of the Mathematical concepts behind the model</a:t>
            </a:r>
            <a:endParaRPr sz="1500">
              <a:latin typeface="Georgia"/>
              <a:ea typeface="Georgia"/>
              <a:cs typeface="Georgia"/>
              <a:sym typeface="Georgia"/>
            </a:endParaRPr>
          </a:p>
          <a:p>
            <a:pPr marL="457200" marR="63500" lvl="0" indent="-323850" algn="l" rtl="0">
              <a:lnSpc>
                <a:spcPct val="103000"/>
              </a:lnSpc>
              <a:spcBef>
                <a:spcPts val="0"/>
              </a:spcBef>
              <a:spcAft>
                <a:spcPts val="0"/>
              </a:spcAft>
              <a:buSzPts val="1500"/>
              <a:buFont typeface="Georgia"/>
              <a:buAutoNum type="arabicPeriod"/>
            </a:pPr>
            <a:r>
              <a:rPr lang="en" sz="1500">
                <a:latin typeface="Georgia"/>
                <a:ea typeface="Georgia"/>
                <a:cs typeface="Georgia"/>
                <a:sym typeface="Georgia"/>
              </a:rPr>
              <a:t>Creation of Model using python and various python libraries as well as studying the various functions used in the model</a:t>
            </a:r>
            <a:endParaRPr sz="1500">
              <a:latin typeface="Georgia"/>
              <a:ea typeface="Georgia"/>
              <a:cs typeface="Georgia"/>
              <a:sym typeface="Georgia"/>
            </a:endParaRPr>
          </a:p>
          <a:p>
            <a:pPr marL="457200" marR="63500" lvl="0" indent="-323850" algn="l" rtl="0">
              <a:lnSpc>
                <a:spcPct val="103000"/>
              </a:lnSpc>
              <a:spcBef>
                <a:spcPts val="0"/>
              </a:spcBef>
              <a:spcAft>
                <a:spcPts val="0"/>
              </a:spcAft>
              <a:buSzPts val="1500"/>
              <a:buFont typeface="Georgia"/>
              <a:buAutoNum type="arabicPeriod"/>
            </a:pPr>
            <a:r>
              <a:rPr lang="en" sz="1500">
                <a:latin typeface="Georgia"/>
                <a:ea typeface="Georgia"/>
                <a:cs typeface="Georgia"/>
                <a:sym typeface="Georgia"/>
              </a:rPr>
              <a:t>Training and Testing of the Model</a:t>
            </a:r>
            <a:endParaRPr sz="1500">
              <a:latin typeface="Georgia"/>
              <a:ea typeface="Georgia"/>
              <a:cs typeface="Georgia"/>
              <a:sym typeface="Georgia"/>
            </a:endParaRPr>
          </a:p>
          <a:p>
            <a:pPr marL="457200" marR="63500" lvl="0" indent="-323850" algn="l" rtl="0">
              <a:lnSpc>
                <a:spcPct val="103000"/>
              </a:lnSpc>
              <a:spcBef>
                <a:spcPts val="0"/>
              </a:spcBef>
              <a:spcAft>
                <a:spcPts val="0"/>
              </a:spcAft>
              <a:buSzPts val="1500"/>
              <a:buFont typeface="Georgia"/>
              <a:buAutoNum type="arabicPeriod"/>
            </a:pPr>
            <a:r>
              <a:rPr lang="en" sz="1500">
                <a:latin typeface="Georgia"/>
                <a:ea typeface="Georgia"/>
                <a:cs typeface="Georgia"/>
                <a:sym typeface="Georgia"/>
              </a:rPr>
              <a:t>Prediction of Stock Market Prices and Validation</a:t>
            </a:r>
            <a:endParaRPr sz="1500">
              <a:latin typeface="Georgia"/>
              <a:ea typeface="Georgia"/>
              <a:cs typeface="Georgia"/>
              <a:sym typeface="Georgia"/>
            </a:endParaRPr>
          </a:p>
          <a:p>
            <a:pPr marL="457200" lvl="0" indent="-323850" algn="l" rtl="0">
              <a:spcBef>
                <a:spcPts val="0"/>
              </a:spcBef>
              <a:spcAft>
                <a:spcPts val="0"/>
              </a:spcAft>
              <a:buSzPts val="1500"/>
              <a:buFont typeface="Georgia"/>
              <a:buAutoNum type="arabicPeriod"/>
            </a:pPr>
            <a:r>
              <a:rPr lang="en" sz="1500">
                <a:latin typeface="Georgia"/>
                <a:ea typeface="Georgia"/>
                <a:cs typeface="Georgia"/>
                <a:sym typeface="Georgia"/>
              </a:rPr>
              <a:t>Final Project Report and Submission</a:t>
            </a:r>
            <a:endParaRPr>
              <a:latin typeface="Dosis ExtraLight"/>
              <a:ea typeface="Dosis ExtraLight"/>
              <a:cs typeface="Dosis ExtraLight"/>
              <a:sym typeface="Dosis Extra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486"/>
        <p:cNvGrpSpPr/>
        <p:nvPr/>
      </p:nvGrpSpPr>
      <p:grpSpPr>
        <a:xfrm>
          <a:off x="0" y="0"/>
          <a:ext cx="0" cy="0"/>
          <a:chOff x="0" y="0"/>
          <a:chExt cx="0" cy="0"/>
        </a:xfrm>
      </p:grpSpPr>
      <p:sp>
        <p:nvSpPr>
          <p:cNvPr id="487" name="Google Shape;487;p23"/>
          <p:cNvSpPr txBox="1">
            <a:spLocks noGrp="1"/>
          </p:cNvSpPr>
          <p:nvPr>
            <p:ph type="ctrTitle"/>
          </p:nvPr>
        </p:nvSpPr>
        <p:spPr>
          <a:xfrm>
            <a:off x="948600" y="360643"/>
            <a:ext cx="7264500" cy="50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SCHEDULE</a:t>
            </a:r>
            <a:endParaRPr/>
          </a:p>
        </p:txBody>
      </p:sp>
      <p:grpSp>
        <p:nvGrpSpPr>
          <p:cNvPr id="488" name="Google Shape;488;p23"/>
          <p:cNvGrpSpPr/>
          <p:nvPr/>
        </p:nvGrpSpPr>
        <p:grpSpPr>
          <a:xfrm flipH="1">
            <a:off x="-52554" y="3565861"/>
            <a:ext cx="1082306" cy="1559420"/>
            <a:chOff x="5746200" y="-125075"/>
            <a:chExt cx="337125" cy="485725"/>
          </a:xfrm>
        </p:grpSpPr>
        <p:sp>
          <p:nvSpPr>
            <p:cNvPr id="489" name="Google Shape;489;p23"/>
            <p:cNvSpPr/>
            <p:nvPr/>
          </p:nvSpPr>
          <p:spPr>
            <a:xfrm>
              <a:off x="5834100" y="-125075"/>
              <a:ext cx="249225" cy="261950"/>
            </a:xfrm>
            <a:custGeom>
              <a:avLst/>
              <a:gdLst/>
              <a:ahLst/>
              <a:cxnLst/>
              <a:rect l="l" t="t" r="r" b="b"/>
              <a:pathLst>
                <a:path w="9969" h="10478" extrusionOk="0">
                  <a:moveTo>
                    <a:pt x="3223" y="1"/>
                  </a:moveTo>
                  <a:cubicBezTo>
                    <a:pt x="2651" y="1"/>
                    <a:pt x="2118" y="114"/>
                    <a:pt x="1653" y="309"/>
                  </a:cubicBezTo>
                  <a:cubicBezTo>
                    <a:pt x="1" y="1002"/>
                    <a:pt x="340" y="2699"/>
                    <a:pt x="2374" y="3715"/>
                  </a:cubicBezTo>
                  <a:cubicBezTo>
                    <a:pt x="4407" y="4732"/>
                    <a:pt x="6936" y="6510"/>
                    <a:pt x="7541" y="9750"/>
                  </a:cubicBezTo>
                  <a:lnTo>
                    <a:pt x="9673" y="10477"/>
                  </a:lnTo>
                  <a:cubicBezTo>
                    <a:pt x="9744" y="10447"/>
                    <a:pt x="9969" y="5626"/>
                    <a:pt x="7895" y="2783"/>
                  </a:cubicBezTo>
                  <a:cubicBezTo>
                    <a:pt x="6405" y="743"/>
                    <a:pt x="4686" y="1"/>
                    <a:pt x="32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3"/>
            <p:cNvSpPr/>
            <p:nvPr/>
          </p:nvSpPr>
          <p:spPr>
            <a:xfrm>
              <a:off x="5896575" y="-107050"/>
              <a:ext cx="164425" cy="208550"/>
            </a:xfrm>
            <a:custGeom>
              <a:avLst/>
              <a:gdLst/>
              <a:ahLst/>
              <a:cxnLst/>
              <a:rect l="l" t="t" r="r" b="b"/>
              <a:pathLst>
                <a:path w="6577" h="8342" extrusionOk="0">
                  <a:moveTo>
                    <a:pt x="174" y="1"/>
                  </a:moveTo>
                  <a:cubicBezTo>
                    <a:pt x="102" y="1"/>
                    <a:pt x="38" y="49"/>
                    <a:pt x="21" y="118"/>
                  </a:cubicBezTo>
                  <a:cubicBezTo>
                    <a:pt x="0" y="200"/>
                    <a:pt x="52" y="284"/>
                    <a:pt x="133" y="305"/>
                  </a:cubicBezTo>
                  <a:cubicBezTo>
                    <a:pt x="2584" y="917"/>
                    <a:pt x="5478" y="3317"/>
                    <a:pt x="6256" y="8213"/>
                  </a:cubicBezTo>
                  <a:cubicBezTo>
                    <a:pt x="6270" y="8287"/>
                    <a:pt x="6335" y="8342"/>
                    <a:pt x="6409" y="8342"/>
                  </a:cubicBezTo>
                  <a:lnTo>
                    <a:pt x="6433" y="8342"/>
                  </a:lnTo>
                  <a:cubicBezTo>
                    <a:pt x="6518" y="8328"/>
                    <a:pt x="6576" y="8247"/>
                    <a:pt x="6562" y="8162"/>
                  </a:cubicBezTo>
                  <a:cubicBezTo>
                    <a:pt x="5760" y="3120"/>
                    <a:pt x="2754" y="642"/>
                    <a:pt x="212" y="5"/>
                  </a:cubicBezTo>
                  <a:cubicBezTo>
                    <a:pt x="199" y="2"/>
                    <a:pt x="186"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3"/>
            <p:cNvSpPr/>
            <p:nvPr/>
          </p:nvSpPr>
          <p:spPr>
            <a:xfrm>
              <a:off x="5746200" y="18375"/>
              <a:ext cx="331275" cy="342275"/>
            </a:xfrm>
            <a:custGeom>
              <a:avLst/>
              <a:gdLst/>
              <a:ahLst/>
              <a:cxnLst/>
              <a:rect l="l" t="t" r="r" b="b"/>
              <a:pathLst>
                <a:path w="13251" h="13691" extrusionOk="0">
                  <a:moveTo>
                    <a:pt x="3906" y="0"/>
                  </a:moveTo>
                  <a:cubicBezTo>
                    <a:pt x="3211" y="0"/>
                    <a:pt x="2518" y="119"/>
                    <a:pt x="1861" y="381"/>
                  </a:cubicBezTo>
                  <a:cubicBezTo>
                    <a:pt x="1" y="1125"/>
                    <a:pt x="1021" y="2893"/>
                    <a:pt x="2867" y="3474"/>
                  </a:cubicBezTo>
                  <a:cubicBezTo>
                    <a:pt x="4931" y="4121"/>
                    <a:pt x="5339" y="4756"/>
                    <a:pt x="5607" y="5820"/>
                  </a:cubicBezTo>
                  <a:cubicBezTo>
                    <a:pt x="5832" y="6701"/>
                    <a:pt x="5342" y="8496"/>
                    <a:pt x="5828" y="9822"/>
                  </a:cubicBezTo>
                  <a:cubicBezTo>
                    <a:pt x="6312" y="11148"/>
                    <a:pt x="8140" y="11301"/>
                    <a:pt x="9708" y="11444"/>
                  </a:cubicBezTo>
                  <a:cubicBezTo>
                    <a:pt x="11217" y="11580"/>
                    <a:pt x="12499" y="12420"/>
                    <a:pt x="12811" y="13691"/>
                  </a:cubicBezTo>
                  <a:cubicBezTo>
                    <a:pt x="12832" y="13229"/>
                    <a:pt x="12849" y="12770"/>
                    <a:pt x="12866" y="12307"/>
                  </a:cubicBezTo>
                  <a:cubicBezTo>
                    <a:pt x="12927" y="10645"/>
                    <a:pt x="12992" y="8982"/>
                    <a:pt x="13053" y="7320"/>
                  </a:cubicBezTo>
                  <a:cubicBezTo>
                    <a:pt x="13081" y="6555"/>
                    <a:pt x="13111" y="5790"/>
                    <a:pt x="13138" y="5025"/>
                  </a:cubicBezTo>
                  <a:cubicBezTo>
                    <a:pt x="13169" y="4267"/>
                    <a:pt x="13250" y="3485"/>
                    <a:pt x="12880" y="2791"/>
                  </a:cubicBezTo>
                  <a:cubicBezTo>
                    <a:pt x="12353" y="1802"/>
                    <a:pt x="11350" y="1037"/>
                    <a:pt x="10231" y="965"/>
                  </a:cubicBezTo>
                  <a:cubicBezTo>
                    <a:pt x="10189" y="962"/>
                    <a:pt x="10147" y="961"/>
                    <a:pt x="10105" y="961"/>
                  </a:cubicBezTo>
                  <a:cubicBezTo>
                    <a:pt x="9932" y="961"/>
                    <a:pt x="9758" y="984"/>
                    <a:pt x="9585" y="1006"/>
                  </a:cubicBezTo>
                  <a:cubicBezTo>
                    <a:pt x="9410" y="1031"/>
                    <a:pt x="9237" y="1056"/>
                    <a:pt x="9062" y="1056"/>
                  </a:cubicBezTo>
                  <a:cubicBezTo>
                    <a:pt x="9020" y="1056"/>
                    <a:pt x="8978" y="1054"/>
                    <a:pt x="8936" y="1051"/>
                  </a:cubicBezTo>
                  <a:cubicBezTo>
                    <a:pt x="8576" y="1026"/>
                    <a:pt x="8191" y="976"/>
                    <a:pt x="7831" y="898"/>
                  </a:cubicBezTo>
                  <a:cubicBezTo>
                    <a:pt x="7046" y="728"/>
                    <a:pt x="6301" y="405"/>
                    <a:pt x="5522" y="207"/>
                  </a:cubicBezTo>
                  <a:cubicBezTo>
                    <a:pt x="4993" y="73"/>
                    <a:pt x="4449" y="0"/>
                    <a:pt x="39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3"/>
            <p:cNvSpPr/>
            <p:nvPr/>
          </p:nvSpPr>
          <p:spPr>
            <a:xfrm>
              <a:off x="5822900" y="42200"/>
              <a:ext cx="248025" cy="210700"/>
            </a:xfrm>
            <a:custGeom>
              <a:avLst/>
              <a:gdLst/>
              <a:ahLst/>
              <a:cxnLst/>
              <a:rect l="l" t="t" r="r" b="b"/>
              <a:pathLst>
                <a:path w="9921" h="8428" extrusionOk="0">
                  <a:moveTo>
                    <a:pt x="160" y="0"/>
                  </a:moveTo>
                  <a:cubicBezTo>
                    <a:pt x="84" y="0"/>
                    <a:pt x="20" y="58"/>
                    <a:pt x="10" y="135"/>
                  </a:cubicBezTo>
                  <a:cubicBezTo>
                    <a:pt x="0" y="220"/>
                    <a:pt x="61" y="298"/>
                    <a:pt x="146" y="308"/>
                  </a:cubicBezTo>
                  <a:cubicBezTo>
                    <a:pt x="2139" y="543"/>
                    <a:pt x="8132" y="4239"/>
                    <a:pt x="9601" y="8325"/>
                  </a:cubicBezTo>
                  <a:cubicBezTo>
                    <a:pt x="9621" y="8386"/>
                    <a:pt x="9682" y="8427"/>
                    <a:pt x="9743" y="8427"/>
                  </a:cubicBezTo>
                  <a:cubicBezTo>
                    <a:pt x="9764" y="8427"/>
                    <a:pt x="9781" y="8424"/>
                    <a:pt x="9798" y="8417"/>
                  </a:cubicBezTo>
                  <a:cubicBezTo>
                    <a:pt x="9880" y="8390"/>
                    <a:pt x="9920" y="8302"/>
                    <a:pt x="9890" y="8220"/>
                  </a:cubicBezTo>
                  <a:cubicBezTo>
                    <a:pt x="8387" y="4031"/>
                    <a:pt x="2230" y="244"/>
                    <a:pt x="184" y="2"/>
                  </a:cubicBezTo>
                  <a:cubicBezTo>
                    <a:pt x="176" y="1"/>
                    <a:pt x="168" y="0"/>
                    <a:pt x="1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3"/>
            <p:cNvSpPr/>
            <p:nvPr/>
          </p:nvSpPr>
          <p:spPr>
            <a:xfrm>
              <a:off x="6009450" y="71800"/>
              <a:ext cx="26375" cy="97400"/>
            </a:xfrm>
            <a:custGeom>
              <a:avLst/>
              <a:gdLst/>
              <a:ahLst/>
              <a:cxnLst/>
              <a:rect l="l" t="t" r="r" b="b"/>
              <a:pathLst>
                <a:path w="1055" h="3896" extrusionOk="0">
                  <a:moveTo>
                    <a:pt x="533" y="0"/>
                  </a:moveTo>
                  <a:cubicBezTo>
                    <a:pt x="521" y="0"/>
                    <a:pt x="509" y="2"/>
                    <a:pt x="497" y="5"/>
                  </a:cubicBezTo>
                  <a:cubicBezTo>
                    <a:pt x="412" y="29"/>
                    <a:pt x="364" y="113"/>
                    <a:pt x="384" y="195"/>
                  </a:cubicBezTo>
                  <a:cubicBezTo>
                    <a:pt x="388" y="209"/>
                    <a:pt x="731" y="1623"/>
                    <a:pt x="28" y="3691"/>
                  </a:cubicBezTo>
                  <a:cubicBezTo>
                    <a:pt x="1" y="3772"/>
                    <a:pt x="45" y="3857"/>
                    <a:pt x="126" y="3887"/>
                  </a:cubicBezTo>
                  <a:cubicBezTo>
                    <a:pt x="136" y="3891"/>
                    <a:pt x="150" y="3891"/>
                    <a:pt x="160" y="3895"/>
                  </a:cubicBezTo>
                  <a:cubicBezTo>
                    <a:pt x="165" y="3895"/>
                    <a:pt x="170" y="3895"/>
                    <a:pt x="175" y="3895"/>
                  </a:cubicBezTo>
                  <a:cubicBezTo>
                    <a:pt x="241" y="3895"/>
                    <a:pt x="301" y="3855"/>
                    <a:pt x="323" y="3789"/>
                  </a:cubicBezTo>
                  <a:cubicBezTo>
                    <a:pt x="1054" y="1627"/>
                    <a:pt x="701" y="179"/>
                    <a:pt x="684" y="117"/>
                  </a:cubicBezTo>
                  <a:cubicBezTo>
                    <a:pt x="666" y="48"/>
                    <a:pt x="602" y="0"/>
                    <a:pt x="5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3"/>
            <p:cNvSpPr/>
            <p:nvPr/>
          </p:nvSpPr>
          <p:spPr>
            <a:xfrm>
              <a:off x="5954025" y="213800"/>
              <a:ext cx="107200" cy="16900"/>
            </a:xfrm>
            <a:custGeom>
              <a:avLst/>
              <a:gdLst/>
              <a:ahLst/>
              <a:cxnLst/>
              <a:rect l="l" t="t" r="r" b="b"/>
              <a:pathLst>
                <a:path w="4288" h="676" extrusionOk="0">
                  <a:moveTo>
                    <a:pt x="2103" y="1"/>
                  </a:moveTo>
                  <a:cubicBezTo>
                    <a:pt x="1103" y="1"/>
                    <a:pt x="205" y="161"/>
                    <a:pt x="140" y="173"/>
                  </a:cubicBezTo>
                  <a:cubicBezTo>
                    <a:pt x="59" y="186"/>
                    <a:pt x="1" y="267"/>
                    <a:pt x="18" y="353"/>
                  </a:cubicBezTo>
                  <a:cubicBezTo>
                    <a:pt x="30" y="425"/>
                    <a:pt x="95" y="478"/>
                    <a:pt x="169" y="478"/>
                  </a:cubicBezTo>
                  <a:cubicBezTo>
                    <a:pt x="179" y="478"/>
                    <a:pt x="188" y="477"/>
                    <a:pt x="198" y="476"/>
                  </a:cubicBezTo>
                  <a:cubicBezTo>
                    <a:pt x="212" y="473"/>
                    <a:pt x="1122" y="311"/>
                    <a:pt x="2114" y="311"/>
                  </a:cubicBezTo>
                  <a:cubicBezTo>
                    <a:pt x="2807" y="311"/>
                    <a:pt x="3541" y="390"/>
                    <a:pt x="4037" y="659"/>
                  </a:cubicBezTo>
                  <a:cubicBezTo>
                    <a:pt x="4060" y="672"/>
                    <a:pt x="4087" y="675"/>
                    <a:pt x="4111" y="675"/>
                  </a:cubicBezTo>
                  <a:cubicBezTo>
                    <a:pt x="4165" y="675"/>
                    <a:pt x="4220" y="648"/>
                    <a:pt x="4247" y="598"/>
                  </a:cubicBezTo>
                  <a:cubicBezTo>
                    <a:pt x="4288" y="523"/>
                    <a:pt x="4261" y="427"/>
                    <a:pt x="4186" y="387"/>
                  </a:cubicBezTo>
                  <a:cubicBezTo>
                    <a:pt x="3633" y="88"/>
                    <a:pt x="2841" y="1"/>
                    <a:pt x="21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3"/>
            <p:cNvSpPr/>
            <p:nvPr/>
          </p:nvSpPr>
          <p:spPr>
            <a:xfrm>
              <a:off x="5822900" y="42200"/>
              <a:ext cx="248025" cy="210700"/>
            </a:xfrm>
            <a:custGeom>
              <a:avLst/>
              <a:gdLst/>
              <a:ahLst/>
              <a:cxnLst/>
              <a:rect l="l" t="t" r="r" b="b"/>
              <a:pathLst>
                <a:path w="9921" h="8428" extrusionOk="0">
                  <a:moveTo>
                    <a:pt x="160" y="0"/>
                  </a:moveTo>
                  <a:cubicBezTo>
                    <a:pt x="84" y="0"/>
                    <a:pt x="20" y="58"/>
                    <a:pt x="10" y="135"/>
                  </a:cubicBezTo>
                  <a:cubicBezTo>
                    <a:pt x="0" y="220"/>
                    <a:pt x="61" y="298"/>
                    <a:pt x="146" y="308"/>
                  </a:cubicBezTo>
                  <a:cubicBezTo>
                    <a:pt x="2139" y="543"/>
                    <a:pt x="8132" y="4239"/>
                    <a:pt x="9601" y="8325"/>
                  </a:cubicBezTo>
                  <a:cubicBezTo>
                    <a:pt x="9621" y="8386"/>
                    <a:pt x="9682" y="8427"/>
                    <a:pt x="9743" y="8427"/>
                  </a:cubicBezTo>
                  <a:cubicBezTo>
                    <a:pt x="9764" y="8427"/>
                    <a:pt x="9781" y="8424"/>
                    <a:pt x="9798" y="8417"/>
                  </a:cubicBezTo>
                  <a:cubicBezTo>
                    <a:pt x="9880" y="8390"/>
                    <a:pt x="9920" y="8302"/>
                    <a:pt x="9890" y="8220"/>
                  </a:cubicBezTo>
                  <a:cubicBezTo>
                    <a:pt x="8387" y="4031"/>
                    <a:pt x="2230" y="244"/>
                    <a:pt x="184" y="2"/>
                  </a:cubicBezTo>
                  <a:cubicBezTo>
                    <a:pt x="176" y="1"/>
                    <a:pt x="168" y="0"/>
                    <a:pt x="1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3"/>
            <p:cNvSpPr/>
            <p:nvPr/>
          </p:nvSpPr>
          <p:spPr>
            <a:xfrm>
              <a:off x="6009450" y="71800"/>
              <a:ext cx="26375" cy="97400"/>
            </a:xfrm>
            <a:custGeom>
              <a:avLst/>
              <a:gdLst/>
              <a:ahLst/>
              <a:cxnLst/>
              <a:rect l="l" t="t" r="r" b="b"/>
              <a:pathLst>
                <a:path w="1055" h="3896" extrusionOk="0">
                  <a:moveTo>
                    <a:pt x="533" y="0"/>
                  </a:moveTo>
                  <a:cubicBezTo>
                    <a:pt x="521" y="0"/>
                    <a:pt x="509" y="2"/>
                    <a:pt x="497" y="5"/>
                  </a:cubicBezTo>
                  <a:cubicBezTo>
                    <a:pt x="412" y="29"/>
                    <a:pt x="364" y="113"/>
                    <a:pt x="384" y="195"/>
                  </a:cubicBezTo>
                  <a:cubicBezTo>
                    <a:pt x="388" y="209"/>
                    <a:pt x="731" y="1623"/>
                    <a:pt x="28" y="3691"/>
                  </a:cubicBezTo>
                  <a:cubicBezTo>
                    <a:pt x="1" y="3772"/>
                    <a:pt x="45" y="3857"/>
                    <a:pt x="126" y="3887"/>
                  </a:cubicBezTo>
                  <a:cubicBezTo>
                    <a:pt x="136" y="3891"/>
                    <a:pt x="150" y="3891"/>
                    <a:pt x="160" y="3895"/>
                  </a:cubicBezTo>
                  <a:cubicBezTo>
                    <a:pt x="165" y="3895"/>
                    <a:pt x="170" y="3895"/>
                    <a:pt x="175" y="3895"/>
                  </a:cubicBezTo>
                  <a:cubicBezTo>
                    <a:pt x="241" y="3895"/>
                    <a:pt x="301" y="3855"/>
                    <a:pt x="323" y="3789"/>
                  </a:cubicBezTo>
                  <a:cubicBezTo>
                    <a:pt x="1054" y="1627"/>
                    <a:pt x="701" y="179"/>
                    <a:pt x="684" y="117"/>
                  </a:cubicBezTo>
                  <a:cubicBezTo>
                    <a:pt x="666" y="48"/>
                    <a:pt x="602" y="0"/>
                    <a:pt x="5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3"/>
            <p:cNvSpPr/>
            <p:nvPr/>
          </p:nvSpPr>
          <p:spPr>
            <a:xfrm>
              <a:off x="5954025" y="213800"/>
              <a:ext cx="107200" cy="16900"/>
            </a:xfrm>
            <a:custGeom>
              <a:avLst/>
              <a:gdLst/>
              <a:ahLst/>
              <a:cxnLst/>
              <a:rect l="l" t="t" r="r" b="b"/>
              <a:pathLst>
                <a:path w="4288" h="676" extrusionOk="0">
                  <a:moveTo>
                    <a:pt x="2103" y="1"/>
                  </a:moveTo>
                  <a:cubicBezTo>
                    <a:pt x="1103" y="1"/>
                    <a:pt x="205" y="161"/>
                    <a:pt x="140" y="173"/>
                  </a:cubicBezTo>
                  <a:cubicBezTo>
                    <a:pt x="59" y="186"/>
                    <a:pt x="1" y="267"/>
                    <a:pt x="18" y="353"/>
                  </a:cubicBezTo>
                  <a:cubicBezTo>
                    <a:pt x="30" y="425"/>
                    <a:pt x="95" y="478"/>
                    <a:pt x="169" y="478"/>
                  </a:cubicBezTo>
                  <a:cubicBezTo>
                    <a:pt x="179" y="478"/>
                    <a:pt x="188" y="477"/>
                    <a:pt x="198" y="476"/>
                  </a:cubicBezTo>
                  <a:cubicBezTo>
                    <a:pt x="212" y="473"/>
                    <a:pt x="1122" y="311"/>
                    <a:pt x="2114" y="311"/>
                  </a:cubicBezTo>
                  <a:cubicBezTo>
                    <a:pt x="2807" y="311"/>
                    <a:pt x="3541" y="390"/>
                    <a:pt x="4037" y="659"/>
                  </a:cubicBezTo>
                  <a:cubicBezTo>
                    <a:pt x="4060" y="672"/>
                    <a:pt x="4087" y="675"/>
                    <a:pt x="4111" y="675"/>
                  </a:cubicBezTo>
                  <a:cubicBezTo>
                    <a:pt x="4165" y="675"/>
                    <a:pt x="4220" y="648"/>
                    <a:pt x="4247" y="598"/>
                  </a:cubicBezTo>
                  <a:cubicBezTo>
                    <a:pt x="4288" y="523"/>
                    <a:pt x="4261" y="427"/>
                    <a:pt x="4186" y="387"/>
                  </a:cubicBezTo>
                  <a:cubicBezTo>
                    <a:pt x="3633" y="88"/>
                    <a:pt x="2841" y="1"/>
                    <a:pt x="21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98" name="Google Shape;498;p23"/>
          <p:cNvPicPr preferRelativeResize="0"/>
          <p:nvPr/>
        </p:nvPicPr>
        <p:blipFill>
          <a:blip r:embed="rId3">
            <a:alphaModFix/>
          </a:blip>
          <a:stretch>
            <a:fillRect/>
          </a:stretch>
        </p:blipFill>
        <p:spPr>
          <a:xfrm>
            <a:off x="1274850" y="1052601"/>
            <a:ext cx="7183350" cy="3395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9"/>
        <p:cNvGrpSpPr/>
        <p:nvPr/>
      </p:nvGrpSpPr>
      <p:grpSpPr>
        <a:xfrm>
          <a:off x="0" y="0"/>
          <a:ext cx="0" cy="0"/>
          <a:chOff x="0" y="0"/>
          <a:chExt cx="0" cy="0"/>
        </a:xfrm>
      </p:grpSpPr>
      <p:sp>
        <p:nvSpPr>
          <p:cNvPr id="510" name="Google Shape;510;p25"/>
          <p:cNvSpPr/>
          <p:nvPr/>
        </p:nvSpPr>
        <p:spPr>
          <a:xfrm>
            <a:off x="2400" y="2700575"/>
            <a:ext cx="3612600" cy="675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5"/>
          <p:cNvSpPr/>
          <p:nvPr/>
        </p:nvSpPr>
        <p:spPr>
          <a:xfrm>
            <a:off x="7525" y="219925"/>
            <a:ext cx="2451900" cy="372300"/>
          </a:xfrm>
          <a:prstGeom prst="rect">
            <a:avLst/>
          </a:pr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5"/>
          <p:cNvSpPr txBox="1"/>
          <p:nvPr/>
        </p:nvSpPr>
        <p:spPr>
          <a:xfrm>
            <a:off x="795650" y="130225"/>
            <a:ext cx="2072700" cy="16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500">
                <a:solidFill>
                  <a:srgbClr val="FFFFFF"/>
                </a:solidFill>
                <a:latin typeface="Staatliches"/>
                <a:ea typeface="Staatliches"/>
                <a:cs typeface="Staatliches"/>
                <a:sym typeface="Staatliches"/>
              </a:rPr>
              <a:t>REFERENCES</a:t>
            </a:r>
            <a:endParaRPr sz="2500">
              <a:solidFill>
                <a:srgbClr val="FFFFFF"/>
              </a:solidFill>
              <a:latin typeface="Staatliches"/>
              <a:ea typeface="Staatliches"/>
              <a:cs typeface="Staatliches"/>
              <a:sym typeface="Staatliches"/>
            </a:endParaRPr>
          </a:p>
        </p:txBody>
      </p:sp>
      <p:sp>
        <p:nvSpPr>
          <p:cNvPr id="513" name="Google Shape;513;p25"/>
          <p:cNvSpPr txBox="1"/>
          <p:nvPr/>
        </p:nvSpPr>
        <p:spPr>
          <a:xfrm>
            <a:off x="1104760" y="681925"/>
            <a:ext cx="7166100" cy="3769500"/>
          </a:xfrm>
          <a:prstGeom prst="rect">
            <a:avLst/>
          </a:prstGeom>
          <a:noFill/>
          <a:ln>
            <a:noFill/>
          </a:ln>
        </p:spPr>
        <p:txBody>
          <a:bodyPr spcFirstLastPara="1" wrap="square" lIns="91425" tIns="91425" rIns="91425" bIns="91425" anchor="t" anchorCtr="0">
            <a:noAutofit/>
          </a:bodyPr>
          <a:lstStyle/>
          <a:p>
            <a:pPr marL="457200" indent="-304800" algn="just">
              <a:lnSpc>
                <a:spcPct val="115000"/>
              </a:lnSpc>
              <a:buClr>
                <a:srgbClr val="D9D9D9"/>
              </a:buClr>
              <a:buSzPts val="1200"/>
              <a:buFont typeface="Georgia"/>
              <a:buAutoNum type="arabicPeriod"/>
            </a:pPr>
            <a:r>
              <a:rPr lang="en-IN" sz="1200" dirty="0" smtClean="0">
                <a:solidFill>
                  <a:srgbClr val="D9D9D9"/>
                </a:solidFill>
                <a:latin typeface="Georgia"/>
                <a:ea typeface="Georgia"/>
                <a:cs typeface="Georgia"/>
              </a:rPr>
              <a:t>A </a:t>
            </a:r>
            <a:r>
              <a:rPr lang="en-IN" sz="1200" dirty="0">
                <a:solidFill>
                  <a:srgbClr val="D9D9D9"/>
                </a:solidFill>
                <a:latin typeface="Georgia"/>
                <a:ea typeface="Georgia"/>
                <a:cs typeface="Georgia"/>
              </a:rPr>
              <a:t>6 Step Field Guide for Building Machine Learning Projects by Daniel Bourke </a:t>
            </a:r>
          </a:p>
          <a:p>
            <a:pPr marL="457200" indent="-304800" algn="just">
              <a:lnSpc>
                <a:spcPct val="115000"/>
              </a:lnSpc>
              <a:buClr>
                <a:srgbClr val="D9D9D9"/>
              </a:buClr>
              <a:buSzPts val="1200"/>
              <a:buFont typeface="Georgia"/>
              <a:buAutoNum type="arabicPeriod"/>
            </a:pPr>
            <a:r>
              <a:rPr lang="en-IN" sz="1200" dirty="0">
                <a:solidFill>
                  <a:srgbClr val="D9D9D9"/>
                </a:solidFill>
                <a:latin typeface="Georgia"/>
                <a:ea typeface="Georgia"/>
                <a:cs typeface="Georgia"/>
              </a:rPr>
              <a:t>Introduction to Time Series Forecasting With Python by Jason Brownlee</a:t>
            </a:r>
          </a:p>
          <a:p>
            <a:pPr marL="457200" indent="-304800" algn="just">
              <a:lnSpc>
                <a:spcPct val="115000"/>
              </a:lnSpc>
              <a:buClr>
                <a:srgbClr val="D9D9D9"/>
              </a:buClr>
              <a:buSzPts val="1200"/>
              <a:buFont typeface="Georgia"/>
              <a:buAutoNum type="arabicPeriod"/>
            </a:pPr>
            <a:r>
              <a:rPr lang="en-IN" sz="1200" dirty="0">
                <a:solidFill>
                  <a:srgbClr val="D9D9D9"/>
                </a:solidFill>
                <a:latin typeface="Georgia"/>
                <a:ea typeface="Georgia"/>
                <a:cs typeface="Georgia"/>
              </a:rPr>
              <a:t>Contreras, 1. </a:t>
            </a:r>
            <a:r>
              <a:rPr lang="en-IN" sz="1200" dirty="0" err="1">
                <a:solidFill>
                  <a:srgbClr val="D9D9D9"/>
                </a:solidFill>
                <a:latin typeface="Georgia"/>
                <a:ea typeface="Georgia"/>
                <a:cs typeface="Georgia"/>
              </a:rPr>
              <a:t>Espinola</a:t>
            </a:r>
            <a:r>
              <a:rPr lang="en-IN" sz="1200" dirty="0">
                <a:solidFill>
                  <a:srgbClr val="D9D9D9"/>
                </a:solidFill>
                <a:latin typeface="Georgia"/>
                <a:ea typeface="Georgia"/>
                <a:cs typeface="Georgia"/>
              </a:rPr>
              <a:t>, </a:t>
            </a:r>
            <a:r>
              <a:rPr lang="en-IN" sz="1200" dirty="0" err="1">
                <a:solidFill>
                  <a:srgbClr val="D9D9D9"/>
                </a:solidFill>
                <a:latin typeface="Georgia"/>
                <a:ea typeface="Georgia"/>
                <a:cs typeface="Georgia"/>
              </a:rPr>
              <a:t>R.NogaJes</a:t>
            </a:r>
            <a:r>
              <a:rPr lang="en-IN" sz="1200" dirty="0">
                <a:solidFill>
                  <a:srgbClr val="D9D9D9"/>
                </a:solidFill>
                <a:latin typeface="Georgia"/>
                <a:ea typeface="Georgia"/>
                <a:cs typeface="Georgia"/>
              </a:rPr>
              <a:t>, F1.and </a:t>
            </a:r>
            <a:r>
              <a:rPr lang="en-IN" sz="1200" dirty="0" err="1">
                <a:solidFill>
                  <a:srgbClr val="D9D9D9"/>
                </a:solidFill>
                <a:latin typeface="Georgia"/>
                <a:ea typeface="Georgia"/>
                <a:cs typeface="Georgia"/>
              </a:rPr>
              <a:t>conejo,AJ</a:t>
            </a:r>
            <a:r>
              <a:rPr lang="en-IN" sz="1200" dirty="0">
                <a:solidFill>
                  <a:srgbClr val="D9D9D9"/>
                </a:solidFill>
                <a:latin typeface="Georgia"/>
                <a:ea typeface="Georgia"/>
                <a:cs typeface="Georgia"/>
              </a:rPr>
              <a:t>.(2003) "ARIMA models to predict next day electricity prices", IFEE transactions on power system, vo1.18, </a:t>
            </a:r>
            <a:r>
              <a:rPr lang="en-IN" sz="1200" dirty="0" err="1">
                <a:solidFill>
                  <a:srgbClr val="D9D9D9"/>
                </a:solidFill>
                <a:latin typeface="Georgia"/>
                <a:ea typeface="Georgia"/>
                <a:cs typeface="Georgia"/>
              </a:rPr>
              <a:t>noJ,pp</a:t>
            </a:r>
            <a:r>
              <a:rPr lang="en-IN" sz="1200" dirty="0">
                <a:solidFill>
                  <a:srgbClr val="D9D9D9"/>
                </a:solidFill>
                <a:latin typeface="Georgia"/>
                <a:ea typeface="Georgia"/>
                <a:cs typeface="Georgia"/>
              </a:rPr>
              <a:t>: I 014-1 020.</a:t>
            </a:r>
          </a:p>
          <a:p>
            <a:pPr marL="457200" indent="-304800" algn="just">
              <a:lnSpc>
                <a:spcPct val="115000"/>
              </a:lnSpc>
              <a:buClr>
                <a:srgbClr val="D9D9D9"/>
              </a:buClr>
              <a:buSzPts val="1200"/>
              <a:buFont typeface="Georgia"/>
              <a:buAutoNum type="arabicPeriod"/>
            </a:pPr>
            <a:r>
              <a:rPr lang="en-IN" sz="1200" dirty="0">
                <a:solidFill>
                  <a:srgbClr val="D9D9D9"/>
                </a:solidFill>
                <a:latin typeface="Georgia"/>
                <a:ea typeface="Georgia"/>
                <a:cs typeface="Georgia"/>
              </a:rPr>
              <a:t>Kumar; K </a:t>
            </a:r>
            <a:r>
              <a:rPr lang="en-IN" sz="1200" dirty="0" err="1">
                <a:solidFill>
                  <a:srgbClr val="D9D9D9"/>
                </a:solidFill>
                <a:latin typeface="Georgia"/>
                <a:ea typeface="Georgia"/>
                <a:cs typeface="Georgia"/>
              </a:rPr>
              <a:t>Yadav;A.KSingh</a:t>
            </a:r>
            <a:r>
              <a:rPr lang="en-IN" sz="1200" dirty="0">
                <a:solidFill>
                  <a:srgbClr val="D9D9D9"/>
                </a:solidFill>
                <a:latin typeface="Georgia"/>
                <a:ea typeface="Georgia"/>
                <a:cs typeface="Georgia"/>
              </a:rPr>
              <a:t>, M.P; Hassan and </a:t>
            </a:r>
            <a:r>
              <a:rPr lang="en-IN" sz="1200" dirty="0" err="1">
                <a:solidFill>
                  <a:srgbClr val="D9D9D9"/>
                </a:solidFill>
                <a:latin typeface="Georgia"/>
                <a:ea typeface="Georgia"/>
                <a:cs typeface="Georgia"/>
              </a:rPr>
              <a:t>H.Jain,V.K</a:t>
            </a:r>
            <a:r>
              <a:rPr lang="en-IN" sz="1200" dirty="0">
                <a:solidFill>
                  <a:srgbClr val="D9D9D9"/>
                </a:solidFill>
                <a:latin typeface="Georgia"/>
                <a:ea typeface="Georgia"/>
                <a:cs typeface="Georgia"/>
              </a:rPr>
              <a:t>(2004)"Forecasting Daily Maximum Surface Ozone".</a:t>
            </a:r>
          </a:p>
          <a:p>
            <a:pPr marL="457200" indent="-304800" algn="just">
              <a:lnSpc>
                <a:spcPct val="115000"/>
              </a:lnSpc>
              <a:buClr>
                <a:srgbClr val="D9D9D9"/>
              </a:buClr>
              <a:buSzPts val="1200"/>
              <a:buFont typeface="Georgia"/>
              <a:buAutoNum type="arabicPeriod"/>
            </a:pPr>
            <a:r>
              <a:rPr lang="en-IN" sz="1200" dirty="0" err="1">
                <a:solidFill>
                  <a:srgbClr val="D9D9D9"/>
                </a:solidFill>
                <a:latin typeface="Georgia"/>
                <a:ea typeface="Georgia"/>
                <a:cs typeface="Georgia"/>
              </a:rPr>
              <a:t>Tsitsika,E.V;Maravelias,C.D</a:t>
            </a:r>
            <a:r>
              <a:rPr lang="en-IN" sz="1200" dirty="0">
                <a:solidFill>
                  <a:srgbClr val="D9D9D9"/>
                </a:solidFill>
                <a:latin typeface="Georgia"/>
                <a:ea typeface="Georgia"/>
                <a:cs typeface="Georgia"/>
              </a:rPr>
              <a:t>&amp; </a:t>
            </a:r>
            <a:r>
              <a:rPr lang="en-IN" sz="1200" dirty="0" err="1">
                <a:solidFill>
                  <a:srgbClr val="D9D9D9"/>
                </a:solidFill>
                <a:latin typeface="Georgia"/>
                <a:ea typeface="Georgia"/>
                <a:cs typeface="Georgia"/>
              </a:rPr>
              <a:t>Haralatous,J</a:t>
            </a:r>
            <a:r>
              <a:rPr lang="en-IN" sz="1200" dirty="0">
                <a:solidFill>
                  <a:srgbClr val="D9D9D9"/>
                </a:solidFill>
                <a:latin typeface="Georgia"/>
                <a:ea typeface="Georgia"/>
                <a:cs typeface="Georgia"/>
              </a:rPr>
              <a:t>. (2007)"Modelling and forecasting pelagic fish production using univariate and multivariate ARIMA models". Fisheries science volume 73,pp:979-988.</a:t>
            </a:r>
          </a:p>
          <a:p>
            <a:pPr marL="457200" indent="-304800" algn="just">
              <a:lnSpc>
                <a:spcPct val="115000"/>
              </a:lnSpc>
              <a:buClr>
                <a:srgbClr val="D9D9D9"/>
              </a:buClr>
              <a:buSzPts val="1200"/>
              <a:buFont typeface="Georgia"/>
              <a:buAutoNum type="arabicPeriod"/>
            </a:pPr>
            <a:r>
              <a:rPr lang="en-IN" sz="1200" dirty="0" err="1">
                <a:solidFill>
                  <a:srgbClr val="D9D9D9"/>
                </a:solidFill>
                <a:latin typeface="Georgia"/>
                <a:ea typeface="Georgia"/>
                <a:cs typeface="Georgia"/>
              </a:rPr>
              <a:t>Datta</a:t>
            </a:r>
            <a:r>
              <a:rPr lang="en-IN" sz="1200" dirty="0">
                <a:solidFill>
                  <a:srgbClr val="D9D9D9"/>
                </a:solidFill>
                <a:latin typeface="Georgia"/>
                <a:ea typeface="Georgia"/>
                <a:cs typeface="Georgia"/>
              </a:rPr>
              <a:t> K.(2011)"ARIMA forecasting of Inflation in the Bangladesh </a:t>
            </a:r>
            <a:r>
              <a:rPr lang="en-IN" sz="1200" dirty="0" err="1">
                <a:solidFill>
                  <a:srgbClr val="D9D9D9"/>
                </a:solidFill>
                <a:latin typeface="Georgia"/>
                <a:ea typeface="Georgia"/>
                <a:cs typeface="Georgia"/>
              </a:rPr>
              <a:t>Economy",The</a:t>
            </a:r>
            <a:r>
              <a:rPr lang="en-IN" sz="1200" dirty="0">
                <a:solidFill>
                  <a:srgbClr val="D9D9D9"/>
                </a:solidFill>
                <a:latin typeface="Georgia"/>
                <a:ea typeface="Georgia"/>
                <a:cs typeface="Georgia"/>
              </a:rPr>
              <a:t> IUP journal of bank management,voI.X,No.4,pp-7-15.</a:t>
            </a:r>
          </a:p>
          <a:p>
            <a:pPr marL="457200" indent="-304800" algn="just">
              <a:lnSpc>
                <a:spcPct val="115000"/>
              </a:lnSpc>
              <a:buClr>
                <a:srgbClr val="D9D9D9"/>
              </a:buClr>
              <a:buSzPts val="1200"/>
              <a:buFont typeface="Georgia"/>
              <a:buAutoNum type="arabicPeriod"/>
            </a:pPr>
            <a:r>
              <a:rPr lang="en-IN" sz="1200" dirty="0">
                <a:solidFill>
                  <a:srgbClr val="D9D9D9"/>
                </a:solidFill>
                <a:latin typeface="Georgia"/>
                <a:ea typeface="Georgia"/>
                <a:cs typeface="Georgia"/>
              </a:rPr>
              <a:t>D. Banerjee, "Forecasting of Indian stock market using time-series ARIMA model," 2014 2nd International Conference on Business and Information Management (ICBIM), Durgapur, 2014, pp. 131-135, </a:t>
            </a:r>
            <a:r>
              <a:rPr lang="en-IN" sz="1200" dirty="0" err="1">
                <a:solidFill>
                  <a:srgbClr val="D9D9D9"/>
                </a:solidFill>
                <a:latin typeface="Georgia"/>
                <a:ea typeface="Georgia"/>
                <a:cs typeface="Georgia"/>
              </a:rPr>
              <a:t>doi</a:t>
            </a:r>
            <a:r>
              <a:rPr lang="en-IN" sz="1200" dirty="0">
                <a:solidFill>
                  <a:srgbClr val="D9D9D9"/>
                </a:solidFill>
                <a:latin typeface="Georgia"/>
                <a:ea typeface="Georgia"/>
                <a:cs typeface="Georgia"/>
              </a:rPr>
              <a:t>: 10.1109/ICBIM.2014.6970973.</a:t>
            </a:r>
          </a:p>
          <a:p>
            <a:pPr marL="457200" indent="-304800" algn="just">
              <a:lnSpc>
                <a:spcPct val="115000"/>
              </a:lnSpc>
              <a:buClr>
                <a:srgbClr val="D9D9D9"/>
              </a:buClr>
              <a:buSzPts val="1200"/>
              <a:buFont typeface="Georgia"/>
              <a:buAutoNum type="arabicPeriod"/>
            </a:pPr>
            <a:r>
              <a:rPr lang="en-IN" sz="1200" dirty="0">
                <a:solidFill>
                  <a:srgbClr val="D9D9D9"/>
                </a:solidFill>
                <a:latin typeface="Georgia"/>
                <a:ea typeface="Georgia"/>
                <a:cs typeface="Georgia"/>
              </a:rPr>
              <a:t>“Introduction to Time Series Analysis and Forecasting” by Douglas C. Montgomery, Cheryl L. Jennings, and Murat </a:t>
            </a:r>
            <a:r>
              <a:rPr lang="en-IN" sz="1200" dirty="0" err="1">
                <a:solidFill>
                  <a:srgbClr val="D9D9D9"/>
                </a:solidFill>
                <a:latin typeface="Georgia"/>
                <a:ea typeface="Georgia"/>
                <a:cs typeface="Georgia"/>
              </a:rPr>
              <a:t>Kulahci</a:t>
            </a:r>
            <a:endParaRPr lang="en-IN" sz="1200" dirty="0">
              <a:solidFill>
                <a:srgbClr val="D9D9D9"/>
              </a:solidFill>
              <a:latin typeface="Georgia"/>
              <a:ea typeface="Georgia"/>
              <a:cs typeface="Georgia"/>
            </a:endParaRPr>
          </a:p>
          <a:p>
            <a:pPr marL="457200" indent="-304800" algn="just">
              <a:lnSpc>
                <a:spcPct val="115000"/>
              </a:lnSpc>
              <a:buClr>
                <a:srgbClr val="D9D9D9"/>
              </a:buClr>
              <a:buSzPts val="1200"/>
              <a:buFont typeface="Georgia"/>
              <a:buAutoNum type="arabicPeriod"/>
            </a:pPr>
            <a:r>
              <a:rPr lang="en-IN" sz="1200" dirty="0">
                <a:solidFill>
                  <a:srgbClr val="D9D9D9"/>
                </a:solidFill>
                <a:latin typeface="Georgia"/>
                <a:ea typeface="Georgia"/>
                <a:cs typeface="Georgia"/>
              </a:rPr>
              <a:t>“Time Series Analysis: Forecasting and Control” by George E. P. Box, </a:t>
            </a:r>
            <a:r>
              <a:rPr lang="en-IN" sz="1200" dirty="0" err="1">
                <a:solidFill>
                  <a:srgbClr val="D9D9D9"/>
                </a:solidFill>
                <a:latin typeface="Georgia"/>
                <a:ea typeface="Georgia"/>
                <a:cs typeface="Georgia"/>
              </a:rPr>
              <a:t>Gwilym</a:t>
            </a:r>
            <a:r>
              <a:rPr lang="en-IN" sz="1200" dirty="0">
                <a:solidFill>
                  <a:srgbClr val="D9D9D9"/>
                </a:solidFill>
                <a:latin typeface="Georgia"/>
                <a:ea typeface="Georgia"/>
                <a:cs typeface="Georgia"/>
              </a:rPr>
              <a:t> M. Jenkins, Gregory C. </a:t>
            </a:r>
            <a:r>
              <a:rPr lang="en-IN" sz="1200" dirty="0" err="1">
                <a:solidFill>
                  <a:srgbClr val="D9D9D9"/>
                </a:solidFill>
                <a:latin typeface="Georgia"/>
                <a:ea typeface="Georgia"/>
                <a:cs typeface="Georgia"/>
              </a:rPr>
              <a:t>Reinsel</a:t>
            </a:r>
            <a:r>
              <a:rPr lang="en-IN" sz="1200" dirty="0">
                <a:solidFill>
                  <a:srgbClr val="D9D9D9"/>
                </a:solidFill>
                <a:latin typeface="Georgia"/>
                <a:ea typeface="Georgia"/>
                <a:cs typeface="Georgia"/>
              </a:rPr>
              <a:t>, and Greta M. </a:t>
            </a:r>
            <a:r>
              <a:rPr lang="en-IN" sz="1200" dirty="0" err="1">
                <a:solidFill>
                  <a:srgbClr val="D9D9D9"/>
                </a:solidFill>
                <a:latin typeface="Georgia"/>
                <a:ea typeface="Georgia"/>
                <a:cs typeface="Georgia"/>
              </a:rPr>
              <a:t>Ljung</a:t>
            </a:r>
            <a:endParaRPr lang="en-IN" sz="1200" dirty="0">
              <a:solidFill>
                <a:srgbClr val="D9D9D9"/>
              </a:solidFill>
              <a:latin typeface="Georgia"/>
              <a:ea typeface="Georgia"/>
              <a:cs typeface="Georgia"/>
            </a:endParaRPr>
          </a:p>
          <a:p>
            <a:pPr marL="457200" indent="-304800" algn="just">
              <a:lnSpc>
                <a:spcPct val="115000"/>
              </a:lnSpc>
              <a:buClr>
                <a:srgbClr val="D9D9D9"/>
              </a:buClr>
              <a:buSzPts val="1200"/>
              <a:buFont typeface="Georgia"/>
              <a:buAutoNum type="arabicPeriod"/>
            </a:pPr>
            <a:r>
              <a:rPr lang="en-IN" sz="1200" dirty="0">
                <a:solidFill>
                  <a:srgbClr val="D9D9D9"/>
                </a:solidFill>
                <a:latin typeface="Georgia"/>
                <a:ea typeface="Georgia"/>
                <a:cs typeface="Georgia"/>
              </a:rPr>
              <a:t> Chris Chatfield, "The analysis of time series An introduction"</a:t>
            </a:r>
          </a:p>
          <a:p>
            <a:pPr marL="457200" indent="-304800" algn="just">
              <a:lnSpc>
                <a:spcPct val="115000"/>
              </a:lnSpc>
              <a:buClr>
                <a:srgbClr val="D9D9D9"/>
              </a:buClr>
              <a:buSzPts val="1200"/>
              <a:buFont typeface="Georgia"/>
              <a:buAutoNum type="arabicPeriod"/>
            </a:pPr>
            <a:endParaRPr sz="1200" dirty="0">
              <a:solidFill>
                <a:srgbClr val="D9D9D9"/>
              </a:solidFill>
              <a:latin typeface="Georgia"/>
              <a:ea typeface="Georgia"/>
              <a:cs typeface="Georgia"/>
              <a:sym typeface="Georgia"/>
            </a:endParaRPr>
          </a:p>
        </p:txBody>
      </p:sp>
    </p:spTree>
    <p:extLst>
      <p:ext uri="{BB962C8B-B14F-4D97-AF65-F5344CB8AC3E}">
        <p14:creationId xmlns:p14="http://schemas.microsoft.com/office/powerpoint/2010/main" val="3181617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27"/>
          <p:cNvSpPr txBox="1"/>
          <p:nvPr/>
        </p:nvSpPr>
        <p:spPr>
          <a:xfrm>
            <a:off x="7481475" y="1077875"/>
            <a:ext cx="1539900" cy="74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100">
                <a:solidFill>
                  <a:schemeClr val="accent4"/>
                </a:solidFill>
                <a:latin typeface="Staatliches"/>
                <a:ea typeface="Staatliches"/>
                <a:cs typeface="Staatliches"/>
                <a:sym typeface="Staatliches"/>
              </a:rPr>
              <a:t>CREDITS</a:t>
            </a:r>
            <a:endParaRPr sz="3100">
              <a:solidFill>
                <a:schemeClr val="accent4"/>
              </a:solidFill>
              <a:latin typeface="Staatliches"/>
              <a:ea typeface="Staatliches"/>
              <a:cs typeface="Staatliches"/>
              <a:sym typeface="Staatliches"/>
            </a:endParaRPr>
          </a:p>
        </p:txBody>
      </p:sp>
      <p:sp>
        <p:nvSpPr>
          <p:cNvPr id="527" name="Google Shape;527;p27"/>
          <p:cNvSpPr txBox="1"/>
          <p:nvPr/>
        </p:nvSpPr>
        <p:spPr>
          <a:xfrm>
            <a:off x="2293550" y="1823975"/>
            <a:ext cx="4998300" cy="100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0">
                <a:solidFill>
                  <a:schemeClr val="dk2"/>
                </a:solidFill>
                <a:latin typeface="Staatliches"/>
                <a:ea typeface="Staatliches"/>
                <a:cs typeface="Staatliches"/>
                <a:sym typeface="Staatliches"/>
              </a:rPr>
              <a:t>THANK YOU.</a:t>
            </a:r>
            <a:endParaRPr sz="7000">
              <a:solidFill>
                <a:schemeClr val="dk2"/>
              </a:solidFill>
              <a:latin typeface="Staatliches"/>
              <a:ea typeface="Staatliches"/>
              <a:cs typeface="Staatliches"/>
              <a:sym typeface="Staatliches"/>
            </a:endParaRPr>
          </a:p>
        </p:txBody>
      </p:sp>
      <p:sp>
        <p:nvSpPr>
          <p:cNvPr id="528" name="Google Shape;528;p27"/>
          <p:cNvSpPr txBox="1"/>
          <p:nvPr/>
        </p:nvSpPr>
        <p:spPr>
          <a:xfrm>
            <a:off x="4009292" y="3697793"/>
            <a:ext cx="4448908" cy="1276907"/>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500" dirty="0" smtClean="0">
                <a:latin typeface="Lora"/>
                <a:ea typeface="Lora"/>
                <a:cs typeface="Lora"/>
                <a:sym typeface="Lora"/>
              </a:rPr>
              <a:t>Under the Guidence of Prof. Varsha Nemade</a:t>
            </a:r>
          </a:p>
          <a:p>
            <a:pPr marL="0" lvl="0" indent="0" algn="r" rtl="0">
              <a:spcBef>
                <a:spcPts val="0"/>
              </a:spcBef>
              <a:spcAft>
                <a:spcPts val="0"/>
              </a:spcAft>
              <a:buNone/>
            </a:pPr>
            <a:endParaRPr lang="en" sz="1500" dirty="0" smtClean="0">
              <a:latin typeface="Lora"/>
              <a:ea typeface="Lora"/>
              <a:cs typeface="Lora"/>
              <a:sym typeface="Lora"/>
            </a:endParaRPr>
          </a:p>
          <a:p>
            <a:pPr marL="0" lvl="0" indent="0" algn="r" rtl="0">
              <a:spcBef>
                <a:spcPts val="0"/>
              </a:spcBef>
              <a:spcAft>
                <a:spcPts val="0"/>
              </a:spcAft>
              <a:buNone/>
            </a:pPr>
            <a:r>
              <a:rPr lang="en" sz="1500" dirty="0" smtClean="0">
                <a:latin typeface="Lora"/>
                <a:ea typeface="Lora"/>
                <a:cs typeface="Lora"/>
                <a:sym typeface="Lora"/>
              </a:rPr>
              <a:t>Dipanshu Agarwal-N201-70471117001</a:t>
            </a:r>
            <a:endParaRPr sz="1500" dirty="0">
              <a:latin typeface="Lora"/>
              <a:ea typeface="Lora"/>
              <a:cs typeface="Lora"/>
              <a:sym typeface="Lora"/>
            </a:endParaRPr>
          </a:p>
          <a:p>
            <a:pPr marL="0" lvl="0" indent="0" algn="r" rtl="0">
              <a:spcBef>
                <a:spcPts val="0"/>
              </a:spcBef>
              <a:spcAft>
                <a:spcPts val="0"/>
              </a:spcAft>
              <a:buNone/>
            </a:pPr>
            <a:r>
              <a:rPr lang="en" sz="1500" dirty="0">
                <a:latin typeface="Lora"/>
                <a:ea typeface="Lora"/>
                <a:cs typeface="Lora"/>
                <a:sym typeface="Lora"/>
              </a:rPr>
              <a:t>Riya </a:t>
            </a:r>
            <a:r>
              <a:rPr lang="en" sz="1500" dirty="0" smtClean="0">
                <a:latin typeface="Lora"/>
                <a:ea typeface="Lora"/>
                <a:cs typeface="Lora"/>
                <a:sym typeface="Lora"/>
              </a:rPr>
              <a:t>Airen-N204-704711170006</a:t>
            </a:r>
            <a:endParaRPr sz="1500" dirty="0">
              <a:latin typeface="Lora"/>
              <a:ea typeface="Lora"/>
              <a:cs typeface="Lora"/>
              <a:sym typeface="Lora"/>
            </a:endParaRPr>
          </a:p>
          <a:p>
            <a:pPr marL="0" lvl="0" indent="0" algn="r" rtl="0">
              <a:spcBef>
                <a:spcPts val="0"/>
              </a:spcBef>
              <a:spcAft>
                <a:spcPts val="0"/>
              </a:spcAft>
              <a:buNone/>
            </a:pPr>
            <a:r>
              <a:rPr lang="en" sz="1500" dirty="0">
                <a:latin typeface="Lora"/>
                <a:ea typeface="Lora"/>
                <a:cs typeface="Lora"/>
                <a:sym typeface="Lora"/>
              </a:rPr>
              <a:t>Saurabh </a:t>
            </a:r>
            <a:r>
              <a:rPr lang="en" sz="1500" dirty="0" smtClean="0">
                <a:latin typeface="Lora"/>
                <a:ea typeface="Lora"/>
                <a:cs typeface="Lora"/>
                <a:sym typeface="Lora"/>
              </a:rPr>
              <a:t>Ajit-N205-70471117007</a:t>
            </a:r>
            <a:endParaRPr sz="1500" dirty="0">
              <a:latin typeface="Lora"/>
              <a:ea typeface="Lora"/>
              <a:cs typeface="Lora"/>
              <a:sym typeface="Lora"/>
            </a:endParaRPr>
          </a:p>
        </p:txBody>
      </p:sp>
    </p:spTree>
  </p:cSld>
  <p:clrMapOvr>
    <a:masterClrMapping/>
  </p:clrMapOvr>
</p:sld>
</file>

<file path=ppt/theme/theme1.xml><?xml version="1.0" encoding="utf-8"?>
<a:theme xmlns:a="http://schemas.openxmlformats.org/drawingml/2006/main" name="Isometric Proposal by Slidesgo">
  <a:themeElements>
    <a:clrScheme name="Simple Light">
      <a:dk1>
        <a:srgbClr val="263238"/>
      </a:dk1>
      <a:lt1>
        <a:srgbClr val="37474F"/>
      </a:lt1>
      <a:dk2>
        <a:srgbClr val="455A64"/>
      </a:dk2>
      <a:lt2>
        <a:srgbClr val="999999"/>
      </a:lt2>
      <a:accent1>
        <a:srgbClr val="E0E0E0"/>
      </a:accent1>
      <a:accent2>
        <a:srgbClr val="EBEBEB"/>
      </a:accent2>
      <a:accent3>
        <a:srgbClr val="FAFAFA"/>
      </a:accent3>
      <a:accent4>
        <a:srgbClr val="1FB299"/>
      </a:accent4>
      <a:accent5>
        <a:srgbClr val="23C7AC"/>
      </a:accent5>
      <a:accent6>
        <a:srgbClr val="7DEBD9"/>
      </a:accent6>
      <a:hlink>
        <a:srgbClr val="7DEBD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804</Words>
  <Application>Microsoft Office PowerPoint</Application>
  <PresentationFormat>On-screen Show (16:9)</PresentationFormat>
  <Paragraphs>63</Paragraphs>
  <Slides>8</Slides>
  <Notes>8</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8</vt:i4>
      </vt:variant>
    </vt:vector>
  </HeadingPairs>
  <TitlesOfParts>
    <vt:vector size="21" baseType="lpstr">
      <vt:lpstr>Squada One</vt:lpstr>
      <vt:lpstr>Fira Sans Extra Condensed Medium</vt:lpstr>
      <vt:lpstr>Staatliches</vt:lpstr>
      <vt:lpstr>Georgia</vt:lpstr>
      <vt:lpstr>Dosis ExtraLight</vt:lpstr>
      <vt:lpstr>Fira Sans Condensed ExtraLight</vt:lpstr>
      <vt:lpstr>Lora</vt:lpstr>
      <vt:lpstr>Arial</vt:lpstr>
      <vt:lpstr>Dosis</vt:lpstr>
      <vt:lpstr>Abel</vt:lpstr>
      <vt:lpstr>Times New Roman</vt:lpstr>
      <vt:lpstr>Josefin Sans</vt:lpstr>
      <vt:lpstr>Isometric Proposal by Slidesgo</vt:lpstr>
      <vt:lpstr>STOCK MARKET FORECASTING</vt:lpstr>
      <vt:lpstr>SYNOPSIS</vt:lpstr>
      <vt:lpstr>OUR GOALS</vt:lpstr>
      <vt:lpstr>01</vt:lpstr>
      <vt:lpstr>SCHEDULE</vt:lpstr>
      <vt:lpstr>SCHEDULE</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FORECASTING</dc:title>
  <dc:creator>Dipanshu Agarwal</dc:creator>
  <cp:lastModifiedBy>Microsoft account</cp:lastModifiedBy>
  <cp:revision>4</cp:revision>
  <dcterms:modified xsi:type="dcterms:W3CDTF">2020-06-17T07:09:46Z</dcterms:modified>
</cp:coreProperties>
</file>