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01964" y="2606255"/>
            <a:ext cx="6870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Crop and Fertilizer Recommendation System using Machine Learning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B55212-2335-6491-4BD6-6412EE3D0C16}"/>
              </a:ext>
            </a:extLst>
          </p:cNvPr>
          <p:cNvSpPr txBox="1"/>
          <p:nvPr/>
        </p:nvSpPr>
        <p:spPr>
          <a:xfrm>
            <a:off x="7680682" y="4012724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Name: Dipanshu Dhage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Id:dipanshu9131@gmail.com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40039" y="972537"/>
            <a:ext cx="2837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  <a:endParaRPr lang="en-IN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1485C9C-B8B7-A979-85D3-709C00671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71" y="1442720"/>
            <a:ext cx="5904089" cy="503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 the challenges in modern agriculture related to crop and fertilizer selection.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Learn how machine learning can solve real-world agricultural problems.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Gain practical experience in: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preprocessing and analysis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Training and evaluating ML models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Building a user interface using Streamlit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Deploying a complete AI application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Apply OCR techniques to extract data from documents.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Learn how to manage projects using GitHub.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8364" y="1110527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IN" sz="28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Technology Used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1029D-3E6E-15D0-3FBB-D4848467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1" r="6240"/>
          <a:stretch/>
        </p:blipFill>
        <p:spPr>
          <a:xfrm>
            <a:off x="6340990" y="1876633"/>
            <a:ext cx="5456317" cy="4438442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FB72B5A4-4899-626C-2588-1C42771AD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64" y="1633747"/>
            <a:ext cx="5857636" cy="512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Main programming language for the project.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Framework for building the interactive web interface.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For data manipulation and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Used to train machine learning models (Random Forest).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pytesseract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Extracts text from image-based soil reports (OCR).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PyMuPDF (fitz)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Extracts text from PDF soil reports.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For version control and 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4A520-E334-1E1E-8E71-D3A27665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74" t="10391" r="13203" b="6736"/>
          <a:stretch/>
        </p:blipFill>
        <p:spPr>
          <a:xfrm>
            <a:off x="7526128" y="2209236"/>
            <a:ext cx="4637296" cy="3620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7" y="103633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8EF0A6-D10D-BD1E-5B10-F1B8E7A8D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7" y="1556912"/>
            <a:ext cx="7140268" cy="4661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Gather and preprocess datasets for crops and fertilizers.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Training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Train Random Forest models to predict crops and fertilizers.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OCR Extraction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Use pytesseract to extract soil data from uploaded images or PDFs.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Streamlit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Create an interactive app for users to upload reports and get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Save models as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pkl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files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6F2A7-7887-5425-97E7-F75E0F67BA6C}"/>
              </a:ext>
            </a:extLst>
          </p:cNvPr>
          <p:cNvSpPr txBox="1"/>
          <p:nvPr/>
        </p:nvSpPr>
        <p:spPr>
          <a:xfrm>
            <a:off x="255104" y="1578677"/>
            <a:ext cx="7226703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Farmers often face challenges in selecting the right crop and fertilizer due to varying soil conditions, climate, and other factors.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Traditional methods of crop and fertilizer selection are time-consuming and lack accuracy.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There is a need for a solution that: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Provides tailored crop and fertilizer recommendations based on real-time soil data.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Helps farmers optimize their agricultural practices, increasing crop yield and sustainability.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15339-C7F7-720A-9780-1A7400C2C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53" t="10501" r="38594" b="13140"/>
          <a:stretch/>
        </p:blipFill>
        <p:spPr>
          <a:xfrm>
            <a:off x="8029575" y="1578677"/>
            <a:ext cx="3286125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Solution:  </a:t>
            </a:r>
            <a:endParaRPr lang="en-IN" sz="2400" b="1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D0ECC-1E53-6534-E3B0-1FE295C6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9" r="4500"/>
          <a:stretch/>
        </p:blipFill>
        <p:spPr>
          <a:xfrm>
            <a:off x="7796463" y="2555980"/>
            <a:ext cx="4140433" cy="315180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CEC1A3E-54E2-F8D6-9462-2271B4258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516077"/>
            <a:ext cx="7541359" cy="5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AI-Powered Recommendation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Leverages machine learning to provide real-time crop and fertilizer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 soil test reports (extracted via OCR from images/PDFs) as input data.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Interactive web app built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ease of use.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 learning models trained on crop and fertilizer datasets.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Personalized suggestions based on soil nutrients (NPK), irrigation type, and crop preferences.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Helps farmers make informed decisions for higher crop yields.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Saves time and resources by suggesting optimal crop-fertilizer combinations.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BE91421C-620B-7124-9D82-2C8E88E8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7" t="1968" r="1528" b="4624"/>
          <a:stretch/>
        </p:blipFill>
        <p:spPr>
          <a:xfrm>
            <a:off x="3380874" y="1454522"/>
            <a:ext cx="4644189" cy="53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41592" y="108364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 </a:t>
            </a:r>
            <a:endParaRPr lang="en-IN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81C51-3CE9-8CB0-CE19-A1F0862CFD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21" r="16316"/>
          <a:stretch/>
        </p:blipFill>
        <p:spPr>
          <a:xfrm>
            <a:off x="7841222" y="1800619"/>
            <a:ext cx="4021915" cy="426329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E4CABCB-3E05-4203-E8D6-B9F2821B7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63" y="1545309"/>
            <a:ext cx="6918855" cy="512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AI-powered Smart Crop and Fertilizer Recommendation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simplifies and optimizes agricultural decision-making for farmers.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integrating machine learning with real-time soil data, the system ensures accurate and personalized crop and fertilizer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solution: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Enhances farm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Saves time and resources.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Contributes to sustainable agricultural practices.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F9530-F7AD-B3C2-A678-0701B117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AA7B11-BFEC-B0B6-AD0F-61335591FBB4}"/>
              </a:ext>
            </a:extLst>
          </p:cNvPr>
          <p:cNvSpPr/>
          <p:nvPr/>
        </p:nvSpPr>
        <p:spPr>
          <a:xfrm>
            <a:off x="3115029" y="2705725"/>
            <a:ext cx="596194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IN" sz="8800" dirty="0"/>
              <a:t>Thank You!</a:t>
            </a:r>
            <a:endParaRPr lang="en-GB" sz="9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30AAB-8F7E-EE9B-180D-D178657B9515}"/>
              </a:ext>
            </a:extLst>
          </p:cNvPr>
          <p:cNvSpPr txBox="1"/>
          <p:nvPr/>
        </p:nvSpPr>
        <p:spPr>
          <a:xfrm>
            <a:off x="770021" y="5428378"/>
            <a:ext cx="1126155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Contact Information: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GitHub: https://github.com/dipanshudhage/Skill4Future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34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173</TotalTime>
  <Words>477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Srajal Pawar</cp:lastModifiedBy>
  <cp:revision>19</cp:revision>
  <dcterms:created xsi:type="dcterms:W3CDTF">2024-12-31T09:40:01Z</dcterms:created>
  <dcterms:modified xsi:type="dcterms:W3CDTF">2025-05-08T14:49:51Z</dcterms:modified>
</cp:coreProperties>
</file>