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 id="2147483672" r:id="rId6"/>
  </p:sldMasterIdLst>
  <p:notesMasterIdLst>
    <p:notesMasterId r:id="rId17"/>
  </p:notesMasterIdLst>
  <p:handoutMasterIdLst>
    <p:handoutMasterId r:id="rId18"/>
  </p:handoutMasterIdLst>
  <p:sldIdLst>
    <p:sldId id="292" r:id="rId7"/>
    <p:sldId id="305" r:id="rId8"/>
    <p:sldId id="304" r:id="rId9"/>
    <p:sldId id="315" r:id="rId10"/>
    <p:sldId id="386" r:id="rId11"/>
    <p:sldId id="387" r:id="rId12"/>
    <p:sldId id="309" r:id="rId13"/>
    <p:sldId id="376" r:id="rId14"/>
    <p:sldId id="388" r:id="rId15"/>
    <p:sldId id="38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75B6"/>
    <a:srgbClr val="017EB5"/>
    <a:srgbClr val="404040"/>
    <a:srgbClr val="EB6425"/>
    <a:srgbClr val="396BB4"/>
    <a:srgbClr val="96CA4E"/>
    <a:srgbClr val="6CCAD0"/>
    <a:srgbClr val="FEC45E"/>
    <a:srgbClr val="ACD575"/>
    <a:srgbClr val="F08E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F2D536-EAE3-46C8-B3CC-CDC084D18974}" v="1" dt="2024-04-03T12:49:17.1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82" d="100"/>
          <a:sy n="82" d="100"/>
        </p:scale>
        <p:origin x="691"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microsoft.com/office/2015/10/relationships/revisionInfo" Target="revisionInfo.xml"/><Relationship Id="rId5" Type="http://schemas.openxmlformats.org/officeDocument/2006/relationships/slideMaster" Target="slideMasters/slideMaster1.xml"/><Relationship Id="rId15" Type="http://schemas.openxmlformats.org/officeDocument/2006/relationships/slide" Target="slides/slide9.xml"/><Relationship Id="rId23" Type="http://schemas.microsoft.com/office/2016/11/relationships/changesInfo" Target="changesInfos/changesInfo1.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al Tiwari" userId="a8a61676-86a6-40ab-b848-a11e91cd9c3a" providerId="ADAL" clId="{49391590-1EBB-479B-B50E-EFE30A206CDE}"/>
    <pc:docChg chg="undo custSel addSld delSld modSld sldOrd">
      <pc:chgData name="Harshal Tiwari" userId="a8a61676-86a6-40ab-b848-a11e91cd9c3a" providerId="ADAL" clId="{49391590-1EBB-479B-B50E-EFE30A206CDE}" dt="2024-04-03T07:34:34.165" v="3707" actId="20577"/>
      <pc:docMkLst>
        <pc:docMk/>
      </pc:docMkLst>
      <pc:sldChg chg="modSp mod">
        <pc:chgData name="Harshal Tiwari" userId="a8a61676-86a6-40ab-b848-a11e91cd9c3a" providerId="ADAL" clId="{49391590-1EBB-479B-B50E-EFE30A206CDE}" dt="2024-02-29T06:28:29.756" v="477" actId="20577"/>
        <pc:sldMkLst>
          <pc:docMk/>
          <pc:sldMk cId="4215887937" sldId="292"/>
        </pc:sldMkLst>
        <pc:spChg chg="mod">
          <ac:chgData name="Harshal Tiwari" userId="a8a61676-86a6-40ab-b848-a11e91cd9c3a" providerId="ADAL" clId="{49391590-1EBB-479B-B50E-EFE30A206CDE}" dt="2024-02-29T06:28:29.756" v="477" actId="20577"/>
          <ac:spMkLst>
            <pc:docMk/>
            <pc:sldMk cId="4215887937" sldId="292"/>
            <ac:spMk id="3" creationId="{C5281D2D-F4F7-4173-A1C5-9F6FCB17910A}"/>
          </ac:spMkLst>
        </pc:spChg>
      </pc:sldChg>
      <pc:sldChg chg="modSp mod">
        <pc:chgData name="Harshal Tiwari" userId="a8a61676-86a6-40ab-b848-a11e91cd9c3a" providerId="ADAL" clId="{49391590-1EBB-479B-B50E-EFE30A206CDE}" dt="2024-03-05T11:16:35.638" v="2741" actId="20577"/>
        <pc:sldMkLst>
          <pc:docMk/>
          <pc:sldMk cId="415528809" sldId="305"/>
        </pc:sldMkLst>
        <pc:spChg chg="mod">
          <ac:chgData name="Harshal Tiwari" userId="a8a61676-86a6-40ab-b848-a11e91cd9c3a" providerId="ADAL" clId="{49391590-1EBB-479B-B50E-EFE30A206CDE}" dt="2024-03-05T11:16:35.638" v="2741" actId="20577"/>
          <ac:spMkLst>
            <pc:docMk/>
            <pc:sldMk cId="415528809" sldId="305"/>
            <ac:spMk id="3" creationId="{AD0B06F7-CFCF-08D7-9C4C-6B0D1A7A0E55}"/>
          </ac:spMkLst>
        </pc:spChg>
      </pc:sldChg>
      <pc:sldChg chg="modSp mod">
        <pc:chgData name="Harshal Tiwari" userId="a8a61676-86a6-40ab-b848-a11e91cd9c3a" providerId="ADAL" clId="{49391590-1EBB-479B-B50E-EFE30A206CDE}" dt="2024-03-05T11:08:56.756" v="2256" actId="20577"/>
        <pc:sldMkLst>
          <pc:docMk/>
          <pc:sldMk cId="2339721437" sldId="309"/>
        </pc:sldMkLst>
        <pc:spChg chg="mod">
          <ac:chgData name="Harshal Tiwari" userId="a8a61676-86a6-40ab-b848-a11e91cd9c3a" providerId="ADAL" clId="{49391590-1EBB-479B-B50E-EFE30A206CDE}" dt="2024-02-29T06:02:25.218" v="149" actId="20577"/>
          <ac:spMkLst>
            <pc:docMk/>
            <pc:sldMk cId="2339721437" sldId="309"/>
            <ac:spMk id="3" creationId="{497821BF-9AE6-41AF-96D3-6F60C6E2A3A6}"/>
          </ac:spMkLst>
        </pc:spChg>
        <pc:spChg chg="mod">
          <ac:chgData name="Harshal Tiwari" userId="a8a61676-86a6-40ab-b848-a11e91cd9c3a" providerId="ADAL" clId="{49391590-1EBB-479B-B50E-EFE30A206CDE}" dt="2024-03-05T11:08:56.756" v="2256" actId="20577"/>
          <ac:spMkLst>
            <pc:docMk/>
            <pc:sldMk cId="2339721437" sldId="309"/>
            <ac:spMk id="4" creationId="{9BF2629A-E8D5-4CC3-939A-9033E74407C4}"/>
          </ac:spMkLst>
        </pc:spChg>
      </pc:sldChg>
      <pc:sldChg chg="modSp mod">
        <pc:chgData name="Harshal Tiwari" userId="a8a61676-86a6-40ab-b848-a11e91cd9c3a" providerId="ADAL" clId="{49391590-1EBB-479B-B50E-EFE30A206CDE}" dt="2024-04-03T07:34:34.165" v="3707" actId="20577"/>
        <pc:sldMkLst>
          <pc:docMk/>
          <pc:sldMk cId="2595061307" sldId="315"/>
        </pc:sldMkLst>
        <pc:spChg chg="mod">
          <ac:chgData name="Harshal Tiwari" userId="a8a61676-86a6-40ab-b848-a11e91cd9c3a" providerId="ADAL" clId="{49391590-1EBB-479B-B50E-EFE30A206CDE}" dt="2024-04-03T07:34:34.165" v="3707" actId="20577"/>
          <ac:spMkLst>
            <pc:docMk/>
            <pc:sldMk cId="2595061307" sldId="315"/>
            <ac:spMk id="3" creationId="{AD0B06F7-CFCF-08D7-9C4C-6B0D1A7A0E55}"/>
          </ac:spMkLst>
        </pc:spChg>
        <pc:picChg chg="mod">
          <ac:chgData name="Harshal Tiwari" userId="a8a61676-86a6-40ab-b848-a11e91cd9c3a" providerId="ADAL" clId="{49391590-1EBB-479B-B50E-EFE30A206CDE}" dt="2024-02-29T06:17:24.125" v="449" actId="1076"/>
          <ac:picMkLst>
            <pc:docMk/>
            <pc:sldMk cId="2595061307" sldId="315"/>
            <ac:picMk id="5" creationId="{A59E2619-1DDC-7A04-39FF-A1D33F4C348D}"/>
          </ac:picMkLst>
        </pc:picChg>
      </pc:sldChg>
      <pc:sldChg chg="addSp delSp modSp mod">
        <pc:chgData name="Harshal Tiwari" userId="a8a61676-86a6-40ab-b848-a11e91cd9c3a" providerId="ADAL" clId="{49391590-1EBB-479B-B50E-EFE30A206CDE}" dt="2024-03-05T11:15:15.466" v="2672" actId="20577"/>
        <pc:sldMkLst>
          <pc:docMk/>
          <pc:sldMk cId="2620565888" sldId="376"/>
        </pc:sldMkLst>
        <pc:spChg chg="mod">
          <ac:chgData name="Harshal Tiwari" userId="a8a61676-86a6-40ab-b848-a11e91cd9c3a" providerId="ADAL" clId="{49391590-1EBB-479B-B50E-EFE30A206CDE}" dt="2024-03-05T11:07:56.538" v="2196" actId="20577"/>
          <ac:spMkLst>
            <pc:docMk/>
            <pc:sldMk cId="2620565888" sldId="376"/>
            <ac:spMk id="2" creationId="{61CC138E-04B1-8802-E784-F062C7F6F751}"/>
          </ac:spMkLst>
        </pc:spChg>
        <pc:spChg chg="mod">
          <ac:chgData name="Harshal Tiwari" userId="a8a61676-86a6-40ab-b848-a11e91cd9c3a" providerId="ADAL" clId="{49391590-1EBB-479B-B50E-EFE30A206CDE}" dt="2024-03-05T11:15:15.466" v="2672" actId="20577"/>
          <ac:spMkLst>
            <pc:docMk/>
            <pc:sldMk cId="2620565888" sldId="376"/>
            <ac:spMk id="3" creationId="{AD0B06F7-CFCF-08D7-9C4C-6B0D1A7A0E55}"/>
          </ac:spMkLst>
        </pc:spChg>
        <pc:picChg chg="del">
          <ac:chgData name="Harshal Tiwari" userId="a8a61676-86a6-40ab-b848-a11e91cd9c3a" providerId="ADAL" clId="{49391590-1EBB-479B-B50E-EFE30A206CDE}" dt="2024-02-29T06:12:17.669" v="315" actId="21"/>
          <ac:picMkLst>
            <pc:docMk/>
            <pc:sldMk cId="2620565888" sldId="376"/>
            <ac:picMk id="5" creationId="{4E70B8A1-5285-5A92-6DE9-1E31A94FE953}"/>
          </ac:picMkLst>
        </pc:picChg>
        <pc:picChg chg="add del mod">
          <ac:chgData name="Harshal Tiwari" userId="a8a61676-86a6-40ab-b848-a11e91cd9c3a" providerId="ADAL" clId="{49391590-1EBB-479B-B50E-EFE30A206CDE}" dt="2024-03-05T11:07:02.554" v="2132" actId="478"/>
          <ac:picMkLst>
            <pc:docMk/>
            <pc:sldMk cId="2620565888" sldId="376"/>
            <ac:picMk id="6" creationId="{07854C0F-7C4F-6C9C-1D28-B3183CD5FDEE}"/>
          </ac:picMkLst>
        </pc:picChg>
      </pc:sldChg>
      <pc:sldChg chg="modSp del mod">
        <pc:chgData name="Harshal Tiwari" userId="a8a61676-86a6-40ab-b848-a11e91cd9c3a" providerId="ADAL" clId="{49391590-1EBB-479B-B50E-EFE30A206CDE}" dt="2024-03-05T11:15:36.657" v="2673" actId="2696"/>
        <pc:sldMkLst>
          <pc:docMk/>
          <pc:sldMk cId="2679011274" sldId="384"/>
        </pc:sldMkLst>
        <pc:spChg chg="mod">
          <ac:chgData name="Harshal Tiwari" userId="a8a61676-86a6-40ab-b848-a11e91cd9c3a" providerId="ADAL" clId="{49391590-1EBB-479B-B50E-EFE30A206CDE}" dt="2024-02-29T06:04:41.512" v="167" actId="20577"/>
          <ac:spMkLst>
            <pc:docMk/>
            <pc:sldMk cId="2679011274" sldId="384"/>
            <ac:spMk id="3" creationId="{497821BF-9AE6-41AF-96D3-6F60C6E2A3A6}"/>
          </ac:spMkLst>
        </pc:spChg>
      </pc:sldChg>
      <pc:sldChg chg="modSp mod ord">
        <pc:chgData name="Harshal Tiwari" userId="a8a61676-86a6-40ab-b848-a11e91cd9c3a" providerId="ADAL" clId="{49391590-1EBB-479B-B50E-EFE30A206CDE}" dt="2024-02-29T06:02:21.522" v="147" actId="20577"/>
        <pc:sldMkLst>
          <pc:docMk/>
          <pc:sldMk cId="822406924" sldId="386"/>
        </pc:sldMkLst>
        <pc:spChg chg="mod">
          <ac:chgData name="Harshal Tiwari" userId="a8a61676-86a6-40ab-b848-a11e91cd9c3a" providerId="ADAL" clId="{49391590-1EBB-479B-B50E-EFE30A206CDE}" dt="2024-02-29T06:02:21.522" v="147" actId="20577"/>
          <ac:spMkLst>
            <pc:docMk/>
            <pc:sldMk cId="822406924" sldId="386"/>
            <ac:spMk id="3" creationId="{497821BF-9AE6-41AF-96D3-6F60C6E2A3A6}"/>
          </ac:spMkLst>
        </pc:spChg>
      </pc:sldChg>
      <pc:sldChg chg="modSp mod ord">
        <pc:chgData name="Harshal Tiwari" userId="a8a61676-86a6-40ab-b848-a11e91cd9c3a" providerId="ADAL" clId="{49391590-1EBB-479B-B50E-EFE30A206CDE}" dt="2024-02-29T05:57:25.872" v="46"/>
        <pc:sldMkLst>
          <pc:docMk/>
          <pc:sldMk cId="1373852019" sldId="387"/>
        </pc:sldMkLst>
        <pc:spChg chg="mod">
          <ac:chgData name="Harshal Tiwari" userId="a8a61676-86a6-40ab-b848-a11e91cd9c3a" providerId="ADAL" clId="{49391590-1EBB-479B-B50E-EFE30A206CDE}" dt="2024-02-27T05:19:37.130" v="42" actId="20577"/>
          <ac:spMkLst>
            <pc:docMk/>
            <pc:sldMk cId="1373852019" sldId="387"/>
            <ac:spMk id="3" creationId="{AD0B06F7-CFCF-08D7-9C4C-6B0D1A7A0E55}"/>
          </ac:spMkLst>
        </pc:spChg>
      </pc:sldChg>
      <pc:sldChg chg="modSp mod">
        <pc:chgData name="Harshal Tiwari" userId="a8a61676-86a6-40ab-b848-a11e91cd9c3a" providerId="ADAL" clId="{49391590-1EBB-479B-B50E-EFE30A206CDE}" dt="2024-03-05T11:15:53.019" v="2675" actId="20577"/>
        <pc:sldMkLst>
          <pc:docMk/>
          <pc:sldMk cId="1343683318" sldId="388"/>
        </pc:sldMkLst>
        <pc:spChg chg="mod">
          <ac:chgData name="Harshal Tiwari" userId="a8a61676-86a6-40ab-b848-a11e91cd9c3a" providerId="ADAL" clId="{49391590-1EBB-479B-B50E-EFE30A206CDE}" dt="2024-03-05T11:15:53.019" v="2675" actId="20577"/>
          <ac:spMkLst>
            <pc:docMk/>
            <pc:sldMk cId="1343683318" sldId="388"/>
            <ac:spMk id="3" creationId="{497821BF-9AE6-41AF-96D3-6F60C6E2A3A6}"/>
          </ac:spMkLst>
        </pc:spChg>
      </pc:sldChg>
      <pc:sldChg chg="modSp mod">
        <pc:chgData name="Harshal Tiwari" userId="a8a61676-86a6-40ab-b848-a11e91cd9c3a" providerId="ADAL" clId="{49391590-1EBB-479B-B50E-EFE30A206CDE}" dt="2024-03-01T06:04:03.327" v="610" actId="20577"/>
        <pc:sldMkLst>
          <pc:docMk/>
          <pc:sldMk cId="856633532" sldId="389"/>
        </pc:sldMkLst>
        <pc:spChg chg="mod">
          <ac:chgData name="Harshal Tiwari" userId="a8a61676-86a6-40ab-b848-a11e91cd9c3a" providerId="ADAL" clId="{49391590-1EBB-479B-B50E-EFE30A206CDE}" dt="2024-03-01T06:04:03.327" v="610" actId="20577"/>
          <ac:spMkLst>
            <pc:docMk/>
            <pc:sldMk cId="856633532" sldId="389"/>
            <ac:spMk id="3" creationId="{AD0B06F7-CFCF-08D7-9C4C-6B0D1A7A0E55}"/>
          </ac:spMkLst>
        </pc:spChg>
      </pc:sldChg>
      <pc:sldChg chg="modSp mod">
        <pc:chgData name="Harshal Tiwari" userId="a8a61676-86a6-40ab-b848-a11e91cd9c3a" providerId="ADAL" clId="{49391590-1EBB-479B-B50E-EFE30A206CDE}" dt="2024-03-05T11:15:56.892" v="2677" actId="20577"/>
        <pc:sldMkLst>
          <pc:docMk/>
          <pc:sldMk cId="2786797415" sldId="392"/>
        </pc:sldMkLst>
        <pc:spChg chg="mod">
          <ac:chgData name="Harshal Tiwari" userId="a8a61676-86a6-40ab-b848-a11e91cd9c3a" providerId="ADAL" clId="{49391590-1EBB-479B-B50E-EFE30A206CDE}" dt="2024-03-05T11:15:56.892" v="2677" actId="20577"/>
          <ac:spMkLst>
            <pc:docMk/>
            <pc:sldMk cId="2786797415" sldId="392"/>
            <ac:spMk id="3" creationId="{497821BF-9AE6-41AF-96D3-6F60C6E2A3A6}"/>
          </ac:spMkLst>
        </pc:spChg>
      </pc:sldChg>
      <pc:sldChg chg="modSp add del mod ord">
        <pc:chgData name="Harshal Tiwari" userId="a8a61676-86a6-40ab-b848-a11e91cd9c3a" providerId="ADAL" clId="{49391590-1EBB-479B-B50E-EFE30A206CDE}" dt="2024-03-05T11:06:56.466" v="2131" actId="2696"/>
        <pc:sldMkLst>
          <pc:docMk/>
          <pc:sldMk cId="2597097540" sldId="403"/>
        </pc:sldMkLst>
        <pc:spChg chg="mod">
          <ac:chgData name="Harshal Tiwari" userId="a8a61676-86a6-40ab-b848-a11e91cd9c3a" providerId="ADAL" clId="{49391590-1EBB-479B-B50E-EFE30A206CDE}" dt="2024-02-29T06:04:42.778" v="169" actId="20577"/>
          <ac:spMkLst>
            <pc:docMk/>
            <pc:sldMk cId="2597097540" sldId="403"/>
            <ac:spMk id="3" creationId="{497821BF-9AE6-41AF-96D3-6F60C6E2A3A6}"/>
          </ac:spMkLst>
        </pc:spChg>
        <pc:spChg chg="mod">
          <ac:chgData name="Harshal Tiwari" userId="a8a61676-86a6-40ab-b848-a11e91cd9c3a" providerId="ADAL" clId="{49391590-1EBB-479B-B50E-EFE30A206CDE}" dt="2024-02-29T05:59:48.153" v="98" actId="20577"/>
          <ac:spMkLst>
            <pc:docMk/>
            <pc:sldMk cId="2597097540" sldId="403"/>
            <ac:spMk id="4" creationId="{9BF2629A-E8D5-4CC3-939A-9033E74407C4}"/>
          </ac:spMkLst>
        </pc:spChg>
      </pc:sldChg>
      <pc:sldChg chg="add del ord">
        <pc:chgData name="Harshal Tiwari" userId="a8a61676-86a6-40ab-b848-a11e91cd9c3a" providerId="ADAL" clId="{49391590-1EBB-479B-B50E-EFE30A206CDE}" dt="2024-03-05T11:06:56.466" v="2131" actId="2696"/>
        <pc:sldMkLst>
          <pc:docMk/>
          <pc:sldMk cId="2500653700" sldId="404"/>
        </pc:sldMkLst>
      </pc:sldChg>
      <pc:sldChg chg="modSp mod">
        <pc:chgData name="Harshal Tiwari" userId="a8a61676-86a6-40ab-b848-a11e91cd9c3a" providerId="ADAL" clId="{49391590-1EBB-479B-B50E-EFE30A206CDE}" dt="2024-02-29T06:18:48.555" v="454" actId="20577"/>
        <pc:sldMkLst>
          <pc:docMk/>
          <pc:sldMk cId="1160358554" sldId="424"/>
        </pc:sldMkLst>
        <pc:spChg chg="mod">
          <ac:chgData name="Harshal Tiwari" userId="a8a61676-86a6-40ab-b848-a11e91cd9c3a" providerId="ADAL" clId="{49391590-1EBB-479B-B50E-EFE30A206CDE}" dt="2024-02-29T06:18:48.555" v="454" actId="20577"/>
          <ac:spMkLst>
            <pc:docMk/>
            <pc:sldMk cId="1160358554" sldId="424"/>
            <ac:spMk id="3" creationId="{AD0B06F7-CFCF-08D7-9C4C-6B0D1A7A0E55}"/>
          </ac:spMkLst>
        </pc:spChg>
      </pc:sldChg>
      <pc:sldChg chg="del">
        <pc:chgData name="Harshal Tiwari" userId="a8a61676-86a6-40ab-b848-a11e91cd9c3a" providerId="ADAL" clId="{49391590-1EBB-479B-B50E-EFE30A206CDE}" dt="2024-02-27T05:03:35.075" v="3" actId="2696"/>
        <pc:sldMkLst>
          <pc:docMk/>
          <pc:sldMk cId="593174758" sldId="425"/>
        </pc:sldMkLst>
      </pc:sldChg>
      <pc:sldChg chg="del">
        <pc:chgData name="Harshal Tiwari" userId="a8a61676-86a6-40ab-b848-a11e91cd9c3a" providerId="ADAL" clId="{49391590-1EBB-479B-B50E-EFE30A206CDE}" dt="2024-03-05T11:15:36.657" v="2673" actId="2696"/>
        <pc:sldMkLst>
          <pc:docMk/>
          <pc:sldMk cId="1639766449" sldId="426"/>
        </pc:sldMkLst>
      </pc:sldChg>
      <pc:sldChg chg="del">
        <pc:chgData name="Harshal Tiwari" userId="a8a61676-86a6-40ab-b848-a11e91cd9c3a" providerId="ADAL" clId="{49391590-1EBB-479B-B50E-EFE30A206CDE}" dt="2024-03-05T11:15:36.657" v="2673" actId="2696"/>
        <pc:sldMkLst>
          <pc:docMk/>
          <pc:sldMk cId="1707634112" sldId="427"/>
        </pc:sldMkLst>
      </pc:sldChg>
      <pc:sldChg chg="del">
        <pc:chgData name="Harshal Tiwari" userId="a8a61676-86a6-40ab-b848-a11e91cd9c3a" providerId="ADAL" clId="{49391590-1EBB-479B-B50E-EFE30A206CDE}" dt="2024-03-05T11:15:36.657" v="2673" actId="2696"/>
        <pc:sldMkLst>
          <pc:docMk/>
          <pc:sldMk cId="3158253160" sldId="428"/>
        </pc:sldMkLst>
      </pc:sldChg>
      <pc:sldChg chg="del">
        <pc:chgData name="Harshal Tiwari" userId="a8a61676-86a6-40ab-b848-a11e91cd9c3a" providerId="ADAL" clId="{49391590-1EBB-479B-B50E-EFE30A206CDE}" dt="2024-03-05T11:15:36.657" v="2673" actId="2696"/>
        <pc:sldMkLst>
          <pc:docMk/>
          <pc:sldMk cId="123329911" sldId="429"/>
        </pc:sldMkLst>
      </pc:sldChg>
      <pc:sldChg chg="add del ord">
        <pc:chgData name="Harshal Tiwari" userId="a8a61676-86a6-40ab-b848-a11e91cd9c3a" providerId="ADAL" clId="{49391590-1EBB-479B-B50E-EFE30A206CDE}" dt="2024-03-05T11:06:56.466" v="2131" actId="2696"/>
        <pc:sldMkLst>
          <pc:docMk/>
          <pc:sldMk cId="2002566564" sldId="430"/>
        </pc:sldMkLst>
      </pc:sldChg>
      <pc:sldChg chg="add del">
        <pc:chgData name="Harshal Tiwari" userId="a8a61676-86a6-40ab-b848-a11e91cd9c3a" providerId="ADAL" clId="{49391590-1EBB-479B-B50E-EFE30A206CDE}" dt="2024-02-29T05:59:39.315" v="77" actId="2696"/>
        <pc:sldMkLst>
          <pc:docMk/>
          <pc:sldMk cId="1346659847" sldId="431"/>
        </pc:sldMkLst>
      </pc:sldChg>
      <pc:sldChg chg="add del">
        <pc:chgData name="Harshal Tiwari" userId="a8a61676-86a6-40ab-b848-a11e91cd9c3a" providerId="ADAL" clId="{49391590-1EBB-479B-B50E-EFE30A206CDE}" dt="2024-02-29T05:59:39.315" v="77" actId="2696"/>
        <pc:sldMkLst>
          <pc:docMk/>
          <pc:sldMk cId="1225881954" sldId="432"/>
        </pc:sldMkLst>
      </pc:sldChg>
      <pc:sldChg chg="add del">
        <pc:chgData name="Harshal Tiwari" userId="a8a61676-86a6-40ab-b848-a11e91cd9c3a" providerId="ADAL" clId="{49391590-1EBB-479B-B50E-EFE30A206CDE}" dt="2024-02-29T05:59:39.315" v="77" actId="2696"/>
        <pc:sldMkLst>
          <pc:docMk/>
          <pc:sldMk cId="2341795286" sldId="433"/>
        </pc:sldMkLst>
      </pc:sldChg>
      <pc:sldChg chg="modSp mod">
        <pc:chgData name="Harshal Tiwari" userId="a8a61676-86a6-40ab-b848-a11e91cd9c3a" providerId="ADAL" clId="{49391590-1EBB-479B-B50E-EFE30A206CDE}" dt="2024-02-29T06:26:57.234" v="458" actId="1076"/>
        <pc:sldMkLst>
          <pc:docMk/>
          <pc:sldMk cId="2467460643" sldId="434"/>
        </pc:sldMkLst>
        <pc:picChg chg="mod">
          <ac:chgData name="Harshal Tiwari" userId="a8a61676-86a6-40ab-b848-a11e91cd9c3a" providerId="ADAL" clId="{49391590-1EBB-479B-B50E-EFE30A206CDE}" dt="2024-02-29T06:26:57.234" v="458" actId="1076"/>
          <ac:picMkLst>
            <pc:docMk/>
            <pc:sldMk cId="2467460643" sldId="434"/>
            <ac:picMk id="6" creationId="{0699993D-F159-4F1B-22F5-1CC4932FC212}"/>
          </ac:picMkLst>
        </pc:picChg>
      </pc:sldChg>
      <pc:sldChg chg="modSp mod">
        <pc:chgData name="Harshal Tiwari" userId="a8a61676-86a6-40ab-b848-a11e91cd9c3a" providerId="ADAL" clId="{49391590-1EBB-479B-B50E-EFE30A206CDE}" dt="2024-02-29T06:26:48.381" v="457" actId="14100"/>
        <pc:sldMkLst>
          <pc:docMk/>
          <pc:sldMk cId="2352195124" sldId="435"/>
        </pc:sldMkLst>
        <pc:picChg chg="mod">
          <ac:chgData name="Harshal Tiwari" userId="a8a61676-86a6-40ab-b848-a11e91cd9c3a" providerId="ADAL" clId="{49391590-1EBB-479B-B50E-EFE30A206CDE}" dt="2024-02-29T06:26:48.381" v="457" actId="14100"/>
          <ac:picMkLst>
            <pc:docMk/>
            <pc:sldMk cId="2352195124" sldId="435"/>
            <ac:picMk id="5" creationId="{12F14F45-04FE-D408-412A-EB9B1DA00631}"/>
          </ac:picMkLst>
        </pc:picChg>
      </pc:sldChg>
      <pc:sldChg chg="addSp modSp del mod">
        <pc:chgData name="Harshal Tiwari" userId="a8a61676-86a6-40ab-b848-a11e91cd9c3a" providerId="ADAL" clId="{49391590-1EBB-479B-B50E-EFE30A206CDE}" dt="2024-03-05T11:15:36.657" v="2673" actId="2696"/>
        <pc:sldMkLst>
          <pc:docMk/>
          <pc:sldMk cId="2398929508" sldId="436"/>
        </pc:sldMkLst>
        <pc:spChg chg="mod">
          <ac:chgData name="Harshal Tiwari" userId="a8a61676-86a6-40ab-b848-a11e91cd9c3a" providerId="ADAL" clId="{49391590-1EBB-479B-B50E-EFE30A206CDE}" dt="2024-02-29T07:27:54.535" v="517" actId="20577"/>
          <ac:spMkLst>
            <pc:docMk/>
            <pc:sldMk cId="2398929508" sldId="436"/>
            <ac:spMk id="3" creationId="{59EF9EE7-C056-4984-815D-F88DE7D0C3F6}"/>
          </ac:spMkLst>
        </pc:spChg>
        <pc:spChg chg="add">
          <ac:chgData name="Harshal Tiwari" userId="a8a61676-86a6-40ab-b848-a11e91cd9c3a" providerId="ADAL" clId="{49391590-1EBB-479B-B50E-EFE30A206CDE}" dt="2024-02-29T07:25:28.953" v="486"/>
          <ac:spMkLst>
            <pc:docMk/>
            <pc:sldMk cId="2398929508" sldId="436"/>
            <ac:spMk id="4" creationId="{E89DE7AA-53BF-7699-030A-7054203FBF67}"/>
          </ac:spMkLst>
        </pc:spChg>
        <pc:spChg chg="add mod">
          <ac:chgData name="Harshal Tiwari" userId="a8a61676-86a6-40ab-b848-a11e91cd9c3a" providerId="ADAL" clId="{49391590-1EBB-479B-B50E-EFE30A206CDE}" dt="2024-02-29T07:25:45.149" v="490"/>
          <ac:spMkLst>
            <pc:docMk/>
            <pc:sldMk cId="2398929508" sldId="436"/>
            <ac:spMk id="5" creationId="{0F5F8F23-FB59-1B7C-751D-63D5C7716FEB}"/>
          </ac:spMkLst>
        </pc:spChg>
        <pc:spChg chg="add">
          <ac:chgData name="Harshal Tiwari" userId="a8a61676-86a6-40ab-b848-a11e91cd9c3a" providerId="ADAL" clId="{49391590-1EBB-479B-B50E-EFE30A206CDE}" dt="2024-02-29T07:25:50.932" v="492"/>
          <ac:spMkLst>
            <pc:docMk/>
            <pc:sldMk cId="2398929508" sldId="436"/>
            <ac:spMk id="7" creationId="{424893B0-475D-6A17-8E5D-6E9603FA3032}"/>
          </ac:spMkLst>
        </pc:spChg>
        <pc:spChg chg="add">
          <ac:chgData name="Harshal Tiwari" userId="a8a61676-86a6-40ab-b848-a11e91cd9c3a" providerId="ADAL" clId="{49391590-1EBB-479B-B50E-EFE30A206CDE}" dt="2024-02-29T07:26:01.920" v="496"/>
          <ac:spMkLst>
            <pc:docMk/>
            <pc:sldMk cId="2398929508" sldId="436"/>
            <ac:spMk id="8" creationId="{91CD3732-A8A2-9F78-FF80-A4A5908B49A7}"/>
          </ac:spMkLst>
        </pc:spChg>
        <pc:spChg chg="add mod">
          <ac:chgData name="Harshal Tiwari" userId="a8a61676-86a6-40ab-b848-a11e91cd9c3a" providerId="ADAL" clId="{49391590-1EBB-479B-B50E-EFE30A206CDE}" dt="2024-02-29T07:26:09.424" v="500" actId="1076"/>
          <ac:spMkLst>
            <pc:docMk/>
            <pc:sldMk cId="2398929508" sldId="436"/>
            <ac:spMk id="9" creationId="{1FE45637-7EFF-4AC8-9631-8C7873EED442}"/>
          </ac:spMkLst>
        </pc:spChg>
        <pc:spChg chg="add">
          <ac:chgData name="Harshal Tiwari" userId="a8a61676-86a6-40ab-b848-a11e91cd9c3a" providerId="ADAL" clId="{49391590-1EBB-479B-B50E-EFE30A206CDE}" dt="2024-02-29T07:26:29.926" v="507"/>
          <ac:spMkLst>
            <pc:docMk/>
            <pc:sldMk cId="2398929508" sldId="436"/>
            <ac:spMk id="10" creationId="{B5987BE4-B74F-16C5-88DC-6B623C529490}"/>
          </ac:spMkLst>
        </pc:spChg>
        <pc:picChg chg="mod">
          <ac:chgData name="Harshal Tiwari" userId="a8a61676-86a6-40ab-b848-a11e91cd9c3a" providerId="ADAL" clId="{49391590-1EBB-479B-B50E-EFE30A206CDE}" dt="2024-02-29T07:27:13.573" v="513" actId="1076"/>
          <ac:picMkLst>
            <pc:docMk/>
            <pc:sldMk cId="2398929508" sldId="436"/>
            <ac:picMk id="6" creationId="{150C022C-D864-2BB1-9C09-C470C71C9B88}"/>
          </ac:picMkLst>
        </pc:picChg>
      </pc:sldChg>
      <pc:sldChg chg="modSp add mod ord">
        <pc:chgData name="Harshal Tiwari" userId="a8a61676-86a6-40ab-b848-a11e91cd9c3a" providerId="ADAL" clId="{49391590-1EBB-479B-B50E-EFE30A206CDE}" dt="2024-03-05T11:16:01.051" v="2679" actId="20577"/>
        <pc:sldMkLst>
          <pc:docMk/>
          <pc:sldMk cId="1807374495" sldId="437"/>
        </pc:sldMkLst>
        <pc:spChg chg="mod">
          <ac:chgData name="Harshal Tiwari" userId="a8a61676-86a6-40ab-b848-a11e91cd9c3a" providerId="ADAL" clId="{49391590-1EBB-479B-B50E-EFE30A206CDE}" dt="2024-03-05T11:16:01.051" v="2679" actId="20577"/>
          <ac:spMkLst>
            <pc:docMk/>
            <pc:sldMk cId="1807374495" sldId="437"/>
            <ac:spMk id="3" creationId="{8961B88A-598B-C912-3BFD-0BA97E64C2CC}"/>
          </ac:spMkLst>
        </pc:spChg>
        <pc:spChg chg="mod">
          <ac:chgData name="Harshal Tiwari" userId="a8a61676-86a6-40ab-b848-a11e91cd9c3a" providerId="ADAL" clId="{49391590-1EBB-479B-B50E-EFE30A206CDE}" dt="2024-03-01T06:31:08.782" v="663" actId="20577"/>
          <ac:spMkLst>
            <pc:docMk/>
            <pc:sldMk cId="1807374495" sldId="437"/>
            <ac:spMk id="4" creationId="{5F084774-3DC6-6046-80EB-A8024C3B1D6B}"/>
          </ac:spMkLst>
        </pc:spChg>
      </pc:sldChg>
      <pc:sldChg chg="delSp modSp add mod ord">
        <pc:chgData name="Harshal Tiwari" userId="a8a61676-86a6-40ab-b848-a11e91cd9c3a" providerId="ADAL" clId="{49391590-1EBB-479B-B50E-EFE30A206CDE}" dt="2024-03-05T11:29:33.535" v="3279"/>
        <pc:sldMkLst>
          <pc:docMk/>
          <pc:sldMk cId="1587320268" sldId="438"/>
        </pc:sldMkLst>
        <pc:spChg chg="mod">
          <ac:chgData name="Harshal Tiwari" userId="a8a61676-86a6-40ab-b848-a11e91cd9c3a" providerId="ADAL" clId="{49391590-1EBB-479B-B50E-EFE30A206CDE}" dt="2024-03-01T06:31:42.584" v="696" actId="207"/>
          <ac:spMkLst>
            <pc:docMk/>
            <pc:sldMk cId="1587320268" sldId="438"/>
            <ac:spMk id="2" creationId="{CBCDECE4-AC7A-5E99-3C2B-C1D6CDE3D487}"/>
          </ac:spMkLst>
        </pc:spChg>
        <pc:spChg chg="mod">
          <ac:chgData name="Harshal Tiwari" userId="a8a61676-86a6-40ab-b848-a11e91cd9c3a" providerId="ADAL" clId="{49391590-1EBB-479B-B50E-EFE30A206CDE}" dt="2024-03-05T11:29:33.535" v="3279"/>
          <ac:spMkLst>
            <pc:docMk/>
            <pc:sldMk cId="1587320268" sldId="438"/>
            <ac:spMk id="3" creationId="{9CDFD220-717E-6165-9273-3D6C85801EB4}"/>
          </ac:spMkLst>
        </pc:spChg>
        <pc:picChg chg="del">
          <ac:chgData name="Harshal Tiwari" userId="a8a61676-86a6-40ab-b848-a11e91cd9c3a" providerId="ADAL" clId="{49391590-1EBB-479B-B50E-EFE30A206CDE}" dt="2024-03-01T06:31:13.812" v="664" actId="478"/>
          <ac:picMkLst>
            <pc:docMk/>
            <pc:sldMk cId="1587320268" sldId="438"/>
            <ac:picMk id="5" creationId="{D45897F0-3038-7D5F-4891-691217DC1319}"/>
          </ac:picMkLst>
        </pc:picChg>
      </pc:sldChg>
      <pc:sldChg chg="add del ord replId">
        <pc:chgData name="Harshal Tiwari" userId="a8a61676-86a6-40ab-b848-a11e91cd9c3a" providerId="ADAL" clId="{49391590-1EBB-479B-B50E-EFE30A206CDE}" dt="2024-03-04T13:40:35.579" v="1309" actId="2696"/>
        <pc:sldMkLst>
          <pc:docMk/>
          <pc:sldMk cId="81354618" sldId="439"/>
        </pc:sldMkLst>
      </pc:sldChg>
      <pc:sldChg chg="add del">
        <pc:chgData name="Harshal Tiwari" userId="a8a61676-86a6-40ab-b848-a11e91cd9c3a" providerId="ADAL" clId="{49391590-1EBB-479B-B50E-EFE30A206CDE}" dt="2024-03-05T04:49:52.759" v="1479" actId="2696"/>
        <pc:sldMkLst>
          <pc:docMk/>
          <pc:sldMk cId="1987283031" sldId="439"/>
        </pc:sldMkLst>
      </pc:sldChg>
      <pc:sldChg chg="add del ord replId">
        <pc:chgData name="Harshal Tiwari" userId="a8a61676-86a6-40ab-b848-a11e91cd9c3a" providerId="ADAL" clId="{49391590-1EBB-479B-B50E-EFE30A206CDE}" dt="2024-03-04T13:40:35.579" v="1309" actId="2696"/>
        <pc:sldMkLst>
          <pc:docMk/>
          <pc:sldMk cId="1510144783" sldId="440"/>
        </pc:sldMkLst>
      </pc:sldChg>
      <pc:sldChg chg="addSp modSp add mod">
        <pc:chgData name="Harshal Tiwari" userId="a8a61676-86a6-40ab-b848-a11e91cd9c3a" providerId="ADAL" clId="{49391590-1EBB-479B-B50E-EFE30A206CDE}" dt="2024-03-05T13:15:43.334" v="3582" actId="20577"/>
        <pc:sldMkLst>
          <pc:docMk/>
          <pc:sldMk cId="3873854242" sldId="440"/>
        </pc:sldMkLst>
        <pc:spChg chg="mod">
          <ac:chgData name="Harshal Tiwari" userId="a8a61676-86a6-40ab-b848-a11e91cd9c3a" providerId="ADAL" clId="{49391590-1EBB-479B-B50E-EFE30A206CDE}" dt="2024-03-05T13:15:43.334" v="3582" actId="20577"/>
          <ac:spMkLst>
            <pc:docMk/>
            <pc:sldMk cId="3873854242" sldId="440"/>
            <ac:spMk id="3" creationId="{5126BF0C-0638-DD11-E3CC-E5373295B67E}"/>
          </ac:spMkLst>
        </pc:spChg>
        <pc:spChg chg="add">
          <ac:chgData name="Harshal Tiwari" userId="a8a61676-86a6-40ab-b848-a11e91cd9c3a" providerId="ADAL" clId="{49391590-1EBB-479B-B50E-EFE30A206CDE}" dt="2024-03-05T13:11:28.628" v="3324"/>
          <ac:spMkLst>
            <pc:docMk/>
            <pc:sldMk cId="3873854242" sldId="440"/>
            <ac:spMk id="4" creationId="{6FA43885-FD33-9E7A-3AAF-7C63172D8AD1}"/>
          </ac:spMkLst>
        </pc:spChg>
      </pc:sldChg>
      <pc:sldChg chg="modSp add del mod">
        <pc:chgData name="Harshal Tiwari" userId="a8a61676-86a6-40ab-b848-a11e91cd9c3a" providerId="ADAL" clId="{49391590-1EBB-479B-B50E-EFE30A206CDE}" dt="2024-03-05T11:29:51.438" v="3285" actId="2696"/>
        <pc:sldMkLst>
          <pc:docMk/>
          <pc:sldMk cId="4137668049" sldId="441"/>
        </pc:sldMkLst>
        <pc:spChg chg="mod">
          <ac:chgData name="Harshal Tiwari" userId="a8a61676-86a6-40ab-b848-a11e91cd9c3a" providerId="ADAL" clId="{49391590-1EBB-479B-B50E-EFE30A206CDE}" dt="2024-03-05T11:29:41.049" v="3280" actId="21"/>
          <ac:spMkLst>
            <pc:docMk/>
            <pc:sldMk cId="4137668049" sldId="441"/>
            <ac:spMk id="3" creationId="{94F91BF5-8A0E-EDF5-0746-7EF3B7D487C7}"/>
          </ac:spMkLst>
        </pc:spChg>
      </pc:sldChg>
    </pc:docChg>
  </pc:docChgLst>
  <pc:docChgLst>
    <pc:chgData name="Harshal Tiwari" userId="a8a61676-86a6-40ab-b848-a11e91cd9c3a" providerId="ADAL" clId="{62408BE5-7626-4B84-BA67-89B31EF246B4}"/>
    <pc:docChg chg="undo custSel addSld delSld modSld">
      <pc:chgData name="Harshal Tiwari" userId="a8a61676-86a6-40ab-b848-a11e91cd9c3a" providerId="ADAL" clId="{62408BE5-7626-4B84-BA67-89B31EF246B4}" dt="2024-01-04T05:06:06.075" v="4643" actId="20577"/>
      <pc:docMkLst>
        <pc:docMk/>
      </pc:docMkLst>
      <pc:sldChg chg="modSp mod">
        <pc:chgData name="Harshal Tiwari" userId="a8a61676-86a6-40ab-b848-a11e91cd9c3a" providerId="ADAL" clId="{62408BE5-7626-4B84-BA67-89B31EF246B4}" dt="2023-12-21T10:46:30.702" v="3355" actId="20577"/>
        <pc:sldMkLst>
          <pc:docMk/>
          <pc:sldMk cId="4215887937" sldId="292"/>
        </pc:sldMkLst>
        <pc:spChg chg="mod">
          <ac:chgData name="Harshal Tiwari" userId="a8a61676-86a6-40ab-b848-a11e91cd9c3a" providerId="ADAL" clId="{62408BE5-7626-4B84-BA67-89B31EF246B4}" dt="2023-12-21T10:46:30.702" v="3355" actId="20577"/>
          <ac:spMkLst>
            <pc:docMk/>
            <pc:sldMk cId="4215887937" sldId="292"/>
            <ac:spMk id="2" creationId="{1D8906B0-F437-4C1C-811B-95D61E2CD863}"/>
          </ac:spMkLst>
        </pc:spChg>
        <pc:spChg chg="mod">
          <ac:chgData name="Harshal Tiwari" userId="a8a61676-86a6-40ab-b848-a11e91cd9c3a" providerId="ADAL" clId="{62408BE5-7626-4B84-BA67-89B31EF246B4}" dt="2023-12-21T05:43:39.103" v="50" actId="20577"/>
          <ac:spMkLst>
            <pc:docMk/>
            <pc:sldMk cId="4215887937" sldId="292"/>
            <ac:spMk id="3" creationId="{C5281D2D-F4F7-4173-A1C5-9F6FCB17910A}"/>
          </ac:spMkLst>
        </pc:spChg>
      </pc:sldChg>
      <pc:sldChg chg="modSp mod">
        <pc:chgData name="Harshal Tiwari" userId="a8a61676-86a6-40ab-b848-a11e91cd9c3a" providerId="ADAL" clId="{62408BE5-7626-4B84-BA67-89B31EF246B4}" dt="2023-12-21T08:51:47.177" v="2452" actId="20577"/>
        <pc:sldMkLst>
          <pc:docMk/>
          <pc:sldMk cId="3440111193" sldId="304"/>
        </pc:sldMkLst>
        <pc:spChg chg="mod">
          <ac:chgData name="Harshal Tiwari" userId="a8a61676-86a6-40ab-b848-a11e91cd9c3a" providerId="ADAL" clId="{62408BE5-7626-4B84-BA67-89B31EF246B4}" dt="2023-12-21T08:51:47.177" v="2452" actId="20577"/>
          <ac:spMkLst>
            <pc:docMk/>
            <pc:sldMk cId="3440111193" sldId="304"/>
            <ac:spMk id="4" creationId="{9BF2629A-E8D5-4CC3-939A-9033E74407C4}"/>
          </ac:spMkLst>
        </pc:spChg>
      </pc:sldChg>
      <pc:sldChg chg="modSp mod">
        <pc:chgData name="Harshal Tiwari" userId="a8a61676-86a6-40ab-b848-a11e91cd9c3a" providerId="ADAL" clId="{62408BE5-7626-4B84-BA67-89B31EF246B4}" dt="2024-01-02T04:32:40.864" v="4554" actId="20577"/>
        <pc:sldMkLst>
          <pc:docMk/>
          <pc:sldMk cId="415528809" sldId="305"/>
        </pc:sldMkLst>
        <pc:spChg chg="mod">
          <ac:chgData name="Harshal Tiwari" userId="a8a61676-86a6-40ab-b848-a11e91cd9c3a" providerId="ADAL" clId="{62408BE5-7626-4B84-BA67-89B31EF246B4}" dt="2024-01-02T04:32:40.864" v="4554" actId="20577"/>
          <ac:spMkLst>
            <pc:docMk/>
            <pc:sldMk cId="415528809" sldId="305"/>
            <ac:spMk id="3" creationId="{AD0B06F7-CFCF-08D7-9C4C-6B0D1A7A0E55}"/>
          </ac:spMkLst>
        </pc:spChg>
      </pc:sldChg>
      <pc:sldChg chg="modSp mod">
        <pc:chgData name="Harshal Tiwari" userId="a8a61676-86a6-40ab-b848-a11e91cd9c3a" providerId="ADAL" clId="{62408BE5-7626-4B84-BA67-89B31EF246B4}" dt="2023-12-21T08:53:13.902" v="2474" actId="20577"/>
        <pc:sldMkLst>
          <pc:docMk/>
          <pc:sldMk cId="2339721437" sldId="309"/>
        </pc:sldMkLst>
        <pc:spChg chg="mod">
          <ac:chgData name="Harshal Tiwari" userId="a8a61676-86a6-40ab-b848-a11e91cd9c3a" providerId="ADAL" clId="{62408BE5-7626-4B84-BA67-89B31EF246B4}" dt="2023-12-21T08:53:13.902" v="2474" actId="20577"/>
          <ac:spMkLst>
            <pc:docMk/>
            <pc:sldMk cId="2339721437" sldId="309"/>
            <ac:spMk id="4" creationId="{9BF2629A-E8D5-4CC3-939A-9033E74407C4}"/>
          </ac:spMkLst>
        </pc:spChg>
      </pc:sldChg>
      <pc:sldChg chg="addSp modSp mod">
        <pc:chgData name="Harshal Tiwari" userId="a8a61676-86a6-40ab-b848-a11e91cd9c3a" providerId="ADAL" clId="{62408BE5-7626-4B84-BA67-89B31EF246B4}" dt="2023-12-21T09:07:20.096" v="2794" actId="20577"/>
        <pc:sldMkLst>
          <pc:docMk/>
          <pc:sldMk cId="2595061307" sldId="315"/>
        </pc:sldMkLst>
        <pc:spChg chg="mod">
          <ac:chgData name="Harshal Tiwari" userId="a8a61676-86a6-40ab-b848-a11e91cd9c3a" providerId="ADAL" clId="{62408BE5-7626-4B84-BA67-89B31EF246B4}" dt="2023-12-21T08:52:38.295" v="2455" actId="207"/>
          <ac:spMkLst>
            <pc:docMk/>
            <pc:sldMk cId="2595061307" sldId="315"/>
            <ac:spMk id="2" creationId="{61CC138E-04B1-8802-E784-F062C7F6F751}"/>
          </ac:spMkLst>
        </pc:spChg>
        <pc:spChg chg="mod">
          <ac:chgData name="Harshal Tiwari" userId="a8a61676-86a6-40ab-b848-a11e91cd9c3a" providerId="ADAL" clId="{62408BE5-7626-4B84-BA67-89B31EF246B4}" dt="2023-12-21T09:07:20.096" v="2794" actId="20577"/>
          <ac:spMkLst>
            <pc:docMk/>
            <pc:sldMk cId="2595061307" sldId="315"/>
            <ac:spMk id="3" creationId="{AD0B06F7-CFCF-08D7-9C4C-6B0D1A7A0E55}"/>
          </ac:spMkLst>
        </pc:spChg>
        <pc:picChg chg="add mod">
          <ac:chgData name="Harshal Tiwari" userId="a8a61676-86a6-40ab-b848-a11e91cd9c3a" providerId="ADAL" clId="{62408BE5-7626-4B84-BA67-89B31EF246B4}" dt="2023-12-21T09:06:41.108" v="2758" actId="1038"/>
          <ac:picMkLst>
            <pc:docMk/>
            <pc:sldMk cId="2595061307" sldId="315"/>
            <ac:picMk id="5" creationId="{A59E2619-1DDC-7A04-39FF-A1D33F4C348D}"/>
          </ac:picMkLst>
        </pc:picChg>
      </pc:sldChg>
      <pc:sldChg chg="addSp delSp modSp mod">
        <pc:chgData name="Harshal Tiwari" userId="a8a61676-86a6-40ab-b848-a11e91cd9c3a" providerId="ADAL" clId="{62408BE5-7626-4B84-BA67-89B31EF246B4}" dt="2023-12-21T10:13:49.125" v="3338" actId="27636"/>
        <pc:sldMkLst>
          <pc:docMk/>
          <pc:sldMk cId="2620565888" sldId="376"/>
        </pc:sldMkLst>
        <pc:spChg chg="mod">
          <ac:chgData name="Harshal Tiwari" userId="a8a61676-86a6-40ab-b848-a11e91cd9c3a" providerId="ADAL" clId="{62408BE5-7626-4B84-BA67-89B31EF246B4}" dt="2023-12-21T08:53:22.309" v="2476" actId="207"/>
          <ac:spMkLst>
            <pc:docMk/>
            <pc:sldMk cId="2620565888" sldId="376"/>
            <ac:spMk id="2" creationId="{61CC138E-04B1-8802-E784-F062C7F6F751}"/>
          </ac:spMkLst>
        </pc:spChg>
        <pc:spChg chg="mod">
          <ac:chgData name="Harshal Tiwari" userId="a8a61676-86a6-40ab-b848-a11e91cd9c3a" providerId="ADAL" clId="{62408BE5-7626-4B84-BA67-89B31EF246B4}" dt="2023-12-21T10:13:49.125" v="3338" actId="27636"/>
          <ac:spMkLst>
            <pc:docMk/>
            <pc:sldMk cId="2620565888" sldId="376"/>
            <ac:spMk id="3" creationId="{AD0B06F7-CFCF-08D7-9C4C-6B0D1A7A0E55}"/>
          </ac:spMkLst>
        </pc:spChg>
        <pc:spChg chg="add del">
          <ac:chgData name="Harshal Tiwari" userId="a8a61676-86a6-40ab-b848-a11e91cd9c3a" providerId="ADAL" clId="{62408BE5-7626-4B84-BA67-89B31EF246B4}" dt="2023-12-21T09:29:33.911" v="2924"/>
          <ac:spMkLst>
            <pc:docMk/>
            <pc:sldMk cId="2620565888" sldId="376"/>
            <ac:spMk id="4" creationId="{834F8083-80CC-A8E5-9037-B2890EFF5E50}"/>
          </ac:spMkLst>
        </pc:spChg>
        <pc:spChg chg="add del">
          <ac:chgData name="Harshal Tiwari" userId="a8a61676-86a6-40ab-b848-a11e91cd9c3a" providerId="ADAL" clId="{62408BE5-7626-4B84-BA67-89B31EF246B4}" dt="2023-12-21T09:29:37.407" v="2926"/>
          <ac:spMkLst>
            <pc:docMk/>
            <pc:sldMk cId="2620565888" sldId="376"/>
            <ac:spMk id="5" creationId="{9DD0453E-C148-AFAD-5F92-DBA8E1BE3C65}"/>
          </ac:spMkLst>
        </pc:spChg>
        <pc:spChg chg="add del">
          <ac:chgData name="Harshal Tiwari" userId="a8a61676-86a6-40ab-b848-a11e91cd9c3a" providerId="ADAL" clId="{62408BE5-7626-4B84-BA67-89B31EF246B4}" dt="2023-12-21T09:29:51.406" v="2928"/>
          <ac:spMkLst>
            <pc:docMk/>
            <pc:sldMk cId="2620565888" sldId="376"/>
            <ac:spMk id="7" creationId="{DB83EB6C-2C26-9810-7E81-D00B2EE525D3}"/>
          </ac:spMkLst>
        </pc:spChg>
        <pc:spChg chg="add del">
          <ac:chgData name="Harshal Tiwari" userId="a8a61676-86a6-40ab-b848-a11e91cd9c3a" providerId="ADAL" clId="{62408BE5-7626-4B84-BA67-89B31EF246B4}" dt="2023-12-21T09:29:56.642" v="2931"/>
          <ac:spMkLst>
            <pc:docMk/>
            <pc:sldMk cId="2620565888" sldId="376"/>
            <ac:spMk id="8" creationId="{EE15EC49-A704-50FA-6BF6-551F65D1D814}"/>
          </ac:spMkLst>
        </pc:spChg>
        <pc:spChg chg="add del mod">
          <ac:chgData name="Harshal Tiwari" userId="a8a61676-86a6-40ab-b848-a11e91cd9c3a" providerId="ADAL" clId="{62408BE5-7626-4B84-BA67-89B31EF246B4}" dt="2023-12-21T09:30:19.340" v="2940"/>
          <ac:spMkLst>
            <pc:docMk/>
            <pc:sldMk cId="2620565888" sldId="376"/>
            <ac:spMk id="9" creationId="{EAB918E6-0ED5-CBBB-A1C7-8A314840C175}"/>
          </ac:spMkLst>
        </pc:spChg>
        <pc:spChg chg="add del">
          <ac:chgData name="Harshal Tiwari" userId="a8a61676-86a6-40ab-b848-a11e91cd9c3a" providerId="ADAL" clId="{62408BE5-7626-4B84-BA67-89B31EF246B4}" dt="2023-12-21T09:30:35.807" v="2945"/>
          <ac:spMkLst>
            <pc:docMk/>
            <pc:sldMk cId="2620565888" sldId="376"/>
            <ac:spMk id="10" creationId="{E32E7174-C1F8-2079-0C1A-337187E044CA}"/>
          </ac:spMkLst>
        </pc:spChg>
        <pc:spChg chg="add del">
          <ac:chgData name="Harshal Tiwari" userId="a8a61676-86a6-40ab-b848-a11e91cd9c3a" providerId="ADAL" clId="{62408BE5-7626-4B84-BA67-89B31EF246B4}" dt="2023-12-21T09:30:38.058" v="2947"/>
          <ac:spMkLst>
            <pc:docMk/>
            <pc:sldMk cId="2620565888" sldId="376"/>
            <ac:spMk id="11" creationId="{5DAA2F68-689D-97C3-71DF-4876416BDDA2}"/>
          </ac:spMkLst>
        </pc:spChg>
        <pc:spChg chg="add del">
          <ac:chgData name="Harshal Tiwari" userId="a8a61676-86a6-40ab-b848-a11e91cd9c3a" providerId="ADAL" clId="{62408BE5-7626-4B84-BA67-89B31EF246B4}" dt="2023-12-21T09:30:43.605" v="2953"/>
          <ac:spMkLst>
            <pc:docMk/>
            <pc:sldMk cId="2620565888" sldId="376"/>
            <ac:spMk id="12" creationId="{514E64CC-014D-D54B-3978-6E069366A2D9}"/>
          </ac:spMkLst>
        </pc:spChg>
        <pc:spChg chg="add del">
          <ac:chgData name="Harshal Tiwari" userId="a8a61676-86a6-40ab-b848-a11e91cd9c3a" providerId="ADAL" clId="{62408BE5-7626-4B84-BA67-89B31EF246B4}" dt="2023-12-21T09:31:00.787" v="2960"/>
          <ac:spMkLst>
            <pc:docMk/>
            <pc:sldMk cId="2620565888" sldId="376"/>
            <ac:spMk id="13" creationId="{C2EBC70B-B9A8-BEA6-4FA9-1F23F06D1219}"/>
          </ac:spMkLst>
        </pc:spChg>
        <pc:spChg chg="add del mod">
          <ac:chgData name="Harshal Tiwari" userId="a8a61676-86a6-40ab-b848-a11e91cd9c3a" providerId="ADAL" clId="{62408BE5-7626-4B84-BA67-89B31EF246B4}" dt="2023-12-21T09:33:14.575" v="2984" actId="478"/>
          <ac:spMkLst>
            <pc:docMk/>
            <pc:sldMk cId="2620565888" sldId="376"/>
            <ac:spMk id="14" creationId="{41715190-B29B-4906-DB4C-5902FD742A75}"/>
          </ac:spMkLst>
        </pc:spChg>
        <pc:spChg chg="add del mod">
          <ac:chgData name="Harshal Tiwari" userId="a8a61676-86a6-40ab-b848-a11e91cd9c3a" providerId="ADAL" clId="{62408BE5-7626-4B84-BA67-89B31EF246B4}" dt="2023-12-21T09:33:01.561" v="2980"/>
          <ac:spMkLst>
            <pc:docMk/>
            <pc:sldMk cId="2620565888" sldId="376"/>
            <ac:spMk id="15" creationId="{A5EA550E-7341-297C-E2B8-E30932F59FE6}"/>
          </ac:spMkLst>
        </pc:spChg>
        <pc:picChg chg="del">
          <ac:chgData name="Harshal Tiwari" userId="a8a61676-86a6-40ab-b848-a11e91cd9c3a" providerId="ADAL" clId="{62408BE5-7626-4B84-BA67-89B31EF246B4}" dt="2023-12-21T09:13:56.193" v="2901" actId="478"/>
          <ac:picMkLst>
            <pc:docMk/>
            <pc:sldMk cId="2620565888" sldId="376"/>
            <ac:picMk id="6" creationId="{A6B6BD6C-7213-1C74-A7C4-863CBFB9F54A}"/>
          </ac:picMkLst>
        </pc:picChg>
      </pc:sldChg>
      <pc:sldChg chg="modSp mod">
        <pc:chgData name="Harshal Tiwari" userId="a8a61676-86a6-40ab-b848-a11e91cd9c3a" providerId="ADAL" clId="{62408BE5-7626-4B84-BA67-89B31EF246B4}" dt="2023-12-21T08:53:50.239" v="2504" actId="20577"/>
        <pc:sldMkLst>
          <pc:docMk/>
          <pc:sldMk cId="2679011274" sldId="384"/>
        </pc:sldMkLst>
        <pc:spChg chg="mod">
          <ac:chgData name="Harshal Tiwari" userId="a8a61676-86a6-40ab-b848-a11e91cd9c3a" providerId="ADAL" clId="{62408BE5-7626-4B84-BA67-89B31EF246B4}" dt="2023-12-21T08:53:50.239" v="2504" actId="20577"/>
          <ac:spMkLst>
            <pc:docMk/>
            <pc:sldMk cId="2679011274" sldId="384"/>
            <ac:spMk id="4" creationId="{9BF2629A-E8D5-4CC3-939A-9033E74407C4}"/>
          </ac:spMkLst>
        </pc:spChg>
      </pc:sldChg>
      <pc:sldChg chg="addSp delSp modSp mod">
        <pc:chgData name="Harshal Tiwari" userId="a8a61676-86a6-40ab-b848-a11e91cd9c3a" providerId="ADAL" clId="{62408BE5-7626-4B84-BA67-89B31EF246B4}" dt="2023-12-21T10:07:44.005" v="3333" actId="20577"/>
        <pc:sldMkLst>
          <pc:docMk/>
          <pc:sldMk cId="1630226724" sldId="385"/>
        </pc:sldMkLst>
        <pc:spChg chg="mod">
          <ac:chgData name="Harshal Tiwari" userId="a8a61676-86a6-40ab-b848-a11e91cd9c3a" providerId="ADAL" clId="{62408BE5-7626-4B84-BA67-89B31EF246B4}" dt="2023-12-21T08:54:08.050" v="2508" actId="207"/>
          <ac:spMkLst>
            <pc:docMk/>
            <pc:sldMk cId="1630226724" sldId="385"/>
            <ac:spMk id="2" creationId="{61CC138E-04B1-8802-E784-F062C7F6F751}"/>
          </ac:spMkLst>
        </pc:spChg>
        <pc:spChg chg="mod">
          <ac:chgData name="Harshal Tiwari" userId="a8a61676-86a6-40ab-b848-a11e91cd9c3a" providerId="ADAL" clId="{62408BE5-7626-4B84-BA67-89B31EF246B4}" dt="2023-12-21T10:07:44.005" v="3333" actId="20577"/>
          <ac:spMkLst>
            <pc:docMk/>
            <pc:sldMk cId="1630226724" sldId="385"/>
            <ac:spMk id="3" creationId="{AD0B06F7-CFCF-08D7-9C4C-6B0D1A7A0E55}"/>
          </ac:spMkLst>
        </pc:spChg>
        <pc:spChg chg="add del mod">
          <ac:chgData name="Harshal Tiwari" userId="a8a61676-86a6-40ab-b848-a11e91cd9c3a" providerId="ADAL" clId="{62408BE5-7626-4B84-BA67-89B31EF246B4}" dt="2023-12-21T09:37:55.459" v="3126"/>
          <ac:spMkLst>
            <pc:docMk/>
            <pc:sldMk cId="1630226724" sldId="385"/>
            <ac:spMk id="4" creationId="{8A3C4876-A595-F5A6-7E40-9B45872B5E6F}"/>
          </ac:spMkLst>
        </pc:spChg>
        <pc:picChg chg="del">
          <ac:chgData name="Harshal Tiwari" userId="a8a61676-86a6-40ab-b848-a11e91cd9c3a" providerId="ADAL" clId="{62408BE5-7626-4B84-BA67-89B31EF246B4}" dt="2023-12-21T09:34:41.738" v="2993" actId="478"/>
          <ac:picMkLst>
            <pc:docMk/>
            <pc:sldMk cId="1630226724" sldId="385"/>
            <ac:picMk id="5" creationId="{D5D82E1A-BD15-6D59-0347-6343BF7EAFB1}"/>
          </ac:picMkLst>
        </pc:picChg>
      </pc:sldChg>
      <pc:sldChg chg="modSp mod">
        <pc:chgData name="Harshal Tiwari" userId="a8a61676-86a6-40ab-b848-a11e91cd9c3a" providerId="ADAL" clId="{62408BE5-7626-4B84-BA67-89B31EF246B4}" dt="2024-01-04T05:04:10.531" v="4568" actId="20577"/>
        <pc:sldMkLst>
          <pc:docMk/>
          <pc:sldMk cId="822406924" sldId="386"/>
        </pc:sldMkLst>
        <pc:spChg chg="mod">
          <ac:chgData name="Harshal Tiwari" userId="a8a61676-86a6-40ab-b848-a11e91cd9c3a" providerId="ADAL" clId="{62408BE5-7626-4B84-BA67-89B31EF246B4}" dt="2024-01-04T05:04:10.531" v="4568" actId="20577"/>
          <ac:spMkLst>
            <pc:docMk/>
            <pc:sldMk cId="822406924" sldId="386"/>
            <ac:spMk id="4" creationId="{9BF2629A-E8D5-4CC3-939A-9033E74407C4}"/>
          </ac:spMkLst>
        </pc:spChg>
      </pc:sldChg>
      <pc:sldChg chg="addSp delSp modSp mod">
        <pc:chgData name="Harshal Tiwari" userId="a8a61676-86a6-40ab-b848-a11e91cd9c3a" providerId="ADAL" clId="{62408BE5-7626-4B84-BA67-89B31EF246B4}" dt="2024-01-04T05:06:06.075" v="4643" actId="20577"/>
        <pc:sldMkLst>
          <pc:docMk/>
          <pc:sldMk cId="1373852019" sldId="387"/>
        </pc:sldMkLst>
        <pc:spChg chg="mod">
          <ac:chgData name="Harshal Tiwari" userId="a8a61676-86a6-40ab-b848-a11e91cd9c3a" providerId="ADAL" clId="{62408BE5-7626-4B84-BA67-89B31EF246B4}" dt="2023-12-21T08:54:45.699" v="2519" actId="207"/>
          <ac:spMkLst>
            <pc:docMk/>
            <pc:sldMk cId="1373852019" sldId="387"/>
            <ac:spMk id="2" creationId="{61CC138E-04B1-8802-E784-F062C7F6F751}"/>
          </ac:spMkLst>
        </pc:spChg>
        <pc:spChg chg="mod">
          <ac:chgData name="Harshal Tiwari" userId="a8a61676-86a6-40ab-b848-a11e91cd9c3a" providerId="ADAL" clId="{62408BE5-7626-4B84-BA67-89B31EF246B4}" dt="2024-01-04T05:06:06.075" v="4643" actId="20577"/>
          <ac:spMkLst>
            <pc:docMk/>
            <pc:sldMk cId="1373852019" sldId="387"/>
            <ac:spMk id="3" creationId="{AD0B06F7-CFCF-08D7-9C4C-6B0D1A7A0E55}"/>
          </ac:spMkLst>
        </pc:spChg>
        <pc:picChg chg="add del mod">
          <ac:chgData name="Harshal Tiwari" userId="a8a61676-86a6-40ab-b848-a11e91cd9c3a" providerId="ADAL" clId="{62408BE5-7626-4B84-BA67-89B31EF246B4}" dt="2024-01-04T05:05:30.771" v="4576" actId="478"/>
          <ac:picMkLst>
            <pc:docMk/>
            <pc:sldMk cId="1373852019" sldId="387"/>
            <ac:picMk id="5" creationId="{19854512-7651-A9D4-0C3A-A8C016AF9F86}"/>
          </ac:picMkLst>
        </pc:picChg>
        <pc:picChg chg="del">
          <ac:chgData name="Harshal Tiwari" userId="a8a61676-86a6-40ab-b848-a11e91cd9c3a" providerId="ADAL" clId="{62408BE5-7626-4B84-BA67-89B31EF246B4}" dt="2023-12-28T09:24:56.500" v="4024" actId="478"/>
          <ac:picMkLst>
            <pc:docMk/>
            <pc:sldMk cId="1373852019" sldId="387"/>
            <ac:picMk id="6" creationId="{ECF20585-1AF8-21D1-E689-BDC1CB46BCDD}"/>
          </ac:picMkLst>
        </pc:picChg>
      </pc:sldChg>
      <pc:sldChg chg="modSp mod">
        <pc:chgData name="Harshal Tiwari" userId="a8a61676-86a6-40ab-b848-a11e91cd9c3a" providerId="ADAL" clId="{62408BE5-7626-4B84-BA67-89B31EF246B4}" dt="2024-01-04T05:04:50.892" v="4572" actId="207"/>
        <pc:sldMkLst>
          <pc:docMk/>
          <pc:sldMk cId="1343683318" sldId="388"/>
        </pc:sldMkLst>
        <pc:spChg chg="mod">
          <ac:chgData name="Harshal Tiwari" userId="a8a61676-86a6-40ab-b848-a11e91cd9c3a" providerId="ADAL" clId="{62408BE5-7626-4B84-BA67-89B31EF246B4}" dt="2024-01-04T05:04:50.892" v="4572" actId="207"/>
          <ac:spMkLst>
            <pc:docMk/>
            <pc:sldMk cId="1343683318" sldId="388"/>
            <ac:spMk id="4" creationId="{9BF2629A-E8D5-4CC3-939A-9033E74407C4}"/>
          </ac:spMkLst>
        </pc:spChg>
      </pc:sldChg>
      <pc:sldChg chg="modSp mod">
        <pc:chgData name="Harshal Tiwari" userId="a8a61676-86a6-40ab-b848-a11e91cd9c3a" providerId="ADAL" clId="{62408BE5-7626-4B84-BA67-89B31EF246B4}" dt="2023-12-21T08:56:04.352" v="2590" actId="207"/>
        <pc:sldMkLst>
          <pc:docMk/>
          <pc:sldMk cId="856633532" sldId="389"/>
        </pc:sldMkLst>
        <pc:spChg chg="mod">
          <ac:chgData name="Harshal Tiwari" userId="a8a61676-86a6-40ab-b848-a11e91cd9c3a" providerId="ADAL" clId="{62408BE5-7626-4B84-BA67-89B31EF246B4}" dt="2023-12-21T08:56:04.352" v="2590" actId="207"/>
          <ac:spMkLst>
            <pc:docMk/>
            <pc:sldMk cId="856633532" sldId="389"/>
            <ac:spMk id="2" creationId="{61CC138E-04B1-8802-E784-F062C7F6F751}"/>
          </ac:spMkLst>
        </pc:spChg>
      </pc:sldChg>
      <pc:sldChg chg="del">
        <pc:chgData name="Harshal Tiwari" userId="a8a61676-86a6-40ab-b848-a11e91cd9c3a" providerId="ADAL" clId="{62408BE5-7626-4B84-BA67-89B31EF246B4}" dt="2023-12-21T08:56:13.993" v="2591" actId="2696"/>
        <pc:sldMkLst>
          <pc:docMk/>
          <pc:sldMk cId="975277501" sldId="391"/>
        </pc:sldMkLst>
      </pc:sldChg>
      <pc:sldChg chg="modSp mod">
        <pc:chgData name="Harshal Tiwari" userId="a8a61676-86a6-40ab-b848-a11e91cd9c3a" providerId="ADAL" clId="{62408BE5-7626-4B84-BA67-89B31EF246B4}" dt="2024-01-04T05:05:05.925" v="4574" actId="207"/>
        <pc:sldMkLst>
          <pc:docMk/>
          <pc:sldMk cId="2786797415" sldId="392"/>
        </pc:sldMkLst>
        <pc:spChg chg="mod">
          <ac:chgData name="Harshal Tiwari" userId="a8a61676-86a6-40ab-b848-a11e91cd9c3a" providerId="ADAL" clId="{62408BE5-7626-4B84-BA67-89B31EF246B4}" dt="2024-01-04T05:05:05.925" v="4574" actId="207"/>
          <ac:spMkLst>
            <pc:docMk/>
            <pc:sldMk cId="2786797415" sldId="392"/>
            <ac:spMk id="4" creationId="{9BF2629A-E8D5-4CC3-939A-9033E74407C4}"/>
          </ac:spMkLst>
        </pc:spChg>
      </pc:sldChg>
      <pc:sldChg chg="modSp mod">
        <pc:chgData name="Harshal Tiwari" userId="a8a61676-86a6-40ab-b848-a11e91cd9c3a" providerId="ADAL" clId="{62408BE5-7626-4B84-BA67-89B31EF246B4}" dt="2023-12-21T08:56:58.232" v="2633" actId="207"/>
        <pc:sldMkLst>
          <pc:docMk/>
          <pc:sldMk cId="3334050147" sldId="393"/>
        </pc:sldMkLst>
        <pc:spChg chg="mod">
          <ac:chgData name="Harshal Tiwari" userId="a8a61676-86a6-40ab-b848-a11e91cd9c3a" providerId="ADAL" clId="{62408BE5-7626-4B84-BA67-89B31EF246B4}" dt="2023-12-21T08:56:58.232" v="2633" actId="207"/>
          <ac:spMkLst>
            <pc:docMk/>
            <pc:sldMk cId="3334050147" sldId="393"/>
            <ac:spMk id="2" creationId="{61CC138E-04B1-8802-E784-F062C7F6F751}"/>
          </ac:spMkLst>
        </pc:spChg>
      </pc:sldChg>
      <pc:sldChg chg="del">
        <pc:chgData name="Harshal Tiwari" userId="a8a61676-86a6-40ab-b848-a11e91cd9c3a" providerId="ADAL" clId="{62408BE5-7626-4B84-BA67-89B31EF246B4}" dt="2023-12-21T08:57:10.616" v="2634" actId="2696"/>
        <pc:sldMkLst>
          <pc:docMk/>
          <pc:sldMk cId="4134996045" sldId="394"/>
        </pc:sldMkLst>
      </pc:sldChg>
      <pc:sldChg chg="del">
        <pc:chgData name="Harshal Tiwari" userId="a8a61676-86a6-40ab-b848-a11e91cd9c3a" providerId="ADAL" clId="{62408BE5-7626-4B84-BA67-89B31EF246B4}" dt="2023-12-21T08:57:10.616" v="2634" actId="2696"/>
        <pc:sldMkLst>
          <pc:docMk/>
          <pc:sldMk cId="2894441783" sldId="395"/>
        </pc:sldMkLst>
      </pc:sldChg>
      <pc:sldChg chg="del">
        <pc:chgData name="Harshal Tiwari" userId="a8a61676-86a6-40ab-b848-a11e91cd9c3a" providerId="ADAL" clId="{62408BE5-7626-4B84-BA67-89B31EF246B4}" dt="2023-12-21T08:57:10.616" v="2634" actId="2696"/>
        <pc:sldMkLst>
          <pc:docMk/>
          <pc:sldMk cId="2537131140" sldId="396"/>
        </pc:sldMkLst>
      </pc:sldChg>
      <pc:sldChg chg="del">
        <pc:chgData name="Harshal Tiwari" userId="a8a61676-86a6-40ab-b848-a11e91cd9c3a" providerId="ADAL" clId="{62408BE5-7626-4B84-BA67-89B31EF246B4}" dt="2023-12-21T08:57:10.616" v="2634" actId="2696"/>
        <pc:sldMkLst>
          <pc:docMk/>
          <pc:sldMk cId="1287055972" sldId="397"/>
        </pc:sldMkLst>
      </pc:sldChg>
      <pc:sldChg chg="del">
        <pc:chgData name="Harshal Tiwari" userId="a8a61676-86a6-40ab-b848-a11e91cd9c3a" providerId="ADAL" clId="{62408BE5-7626-4B84-BA67-89B31EF246B4}" dt="2023-12-21T08:57:10.616" v="2634" actId="2696"/>
        <pc:sldMkLst>
          <pc:docMk/>
          <pc:sldMk cId="2119768004" sldId="398"/>
        </pc:sldMkLst>
      </pc:sldChg>
      <pc:sldChg chg="del">
        <pc:chgData name="Harshal Tiwari" userId="a8a61676-86a6-40ab-b848-a11e91cd9c3a" providerId="ADAL" clId="{62408BE5-7626-4B84-BA67-89B31EF246B4}" dt="2023-12-21T08:57:10.616" v="2634" actId="2696"/>
        <pc:sldMkLst>
          <pc:docMk/>
          <pc:sldMk cId="1243328106" sldId="399"/>
        </pc:sldMkLst>
      </pc:sldChg>
      <pc:sldChg chg="del">
        <pc:chgData name="Harshal Tiwari" userId="a8a61676-86a6-40ab-b848-a11e91cd9c3a" providerId="ADAL" clId="{62408BE5-7626-4B84-BA67-89B31EF246B4}" dt="2023-12-21T08:57:10.616" v="2634" actId="2696"/>
        <pc:sldMkLst>
          <pc:docMk/>
          <pc:sldMk cId="1245846231" sldId="400"/>
        </pc:sldMkLst>
      </pc:sldChg>
      <pc:sldChg chg="del">
        <pc:chgData name="Harshal Tiwari" userId="a8a61676-86a6-40ab-b848-a11e91cd9c3a" providerId="ADAL" clId="{62408BE5-7626-4B84-BA67-89B31EF246B4}" dt="2023-12-21T08:57:10.616" v="2634" actId="2696"/>
        <pc:sldMkLst>
          <pc:docMk/>
          <pc:sldMk cId="3567002967" sldId="401"/>
        </pc:sldMkLst>
      </pc:sldChg>
      <pc:sldChg chg="del">
        <pc:chgData name="Harshal Tiwari" userId="a8a61676-86a6-40ab-b848-a11e91cd9c3a" providerId="ADAL" clId="{62408BE5-7626-4B84-BA67-89B31EF246B4}" dt="2023-12-21T08:57:10.616" v="2634" actId="2696"/>
        <pc:sldMkLst>
          <pc:docMk/>
          <pc:sldMk cId="1150483287" sldId="402"/>
        </pc:sldMkLst>
      </pc:sldChg>
      <pc:sldChg chg="modSp mod">
        <pc:chgData name="Harshal Tiwari" userId="a8a61676-86a6-40ab-b848-a11e91cd9c3a" providerId="ADAL" clId="{62408BE5-7626-4B84-BA67-89B31EF246B4}" dt="2024-01-04T05:04:32.484" v="4570" actId="207"/>
        <pc:sldMkLst>
          <pc:docMk/>
          <pc:sldMk cId="2597097540" sldId="403"/>
        </pc:sldMkLst>
        <pc:spChg chg="mod">
          <ac:chgData name="Harshal Tiwari" userId="a8a61676-86a6-40ab-b848-a11e91cd9c3a" providerId="ADAL" clId="{62408BE5-7626-4B84-BA67-89B31EF246B4}" dt="2024-01-04T05:04:32.484" v="4570" actId="207"/>
          <ac:spMkLst>
            <pc:docMk/>
            <pc:sldMk cId="2597097540" sldId="403"/>
            <ac:spMk id="4" creationId="{9BF2629A-E8D5-4CC3-939A-9033E74407C4}"/>
          </ac:spMkLst>
        </pc:spChg>
      </pc:sldChg>
      <pc:sldChg chg="delSp modSp mod">
        <pc:chgData name="Harshal Tiwari" userId="a8a61676-86a6-40ab-b848-a11e91cd9c3a" providerId="ADAL" clId="{62408BE5-7626-4B84-BA67-89B31EF246B4}" dt="2023-12-28T09:31:43.140" v="4317" actId="20577"/>
        <pc:sldMkLst>
          <pc:docMk/>
          <pc:sldMk cId="2500653700" sldId="404"/>
        </pc:sldMkLst>
        <pc:spChg chg="mod">
          <ac:chgData name="Harshal Tiwari" userId="a8a61676-86a6-40ab-b848-a11e91cd9c3a" providerId="ADAL" clId="{62408BE5-7626-4B84-BA67-89B31EF246B4}" dt="2023-12-21T08:55:24.185" v="2546" actId="207"/>
          <ac:spMkLst>
            <pc:docMk/>
            <pc:sldMk cId="2500653700" sldId="404"/>
            <ac:spMk id="2" creationId="{61CC138E-04B1-8802-E784-F062C7F6F751}"/>
          </ac:spMkLst>
        </pc:spChg>
        <pc:spChg chg="mod">
          <ac:chgData name="Harshal Tiwari" userId="a8a61676-86a6-40ab-b848-a11e91cd9c3a" providerId="ADAL" clId="{62408BE5-7626-4B84-BA67-89B31EF246B4}" dt="2023-12-28T09:31:43.140" v="4317" actId="20577"/>
          <ac:spMkLst>
            <pc:docMk/>
            <pc:sldMk cId="2500653700" sldId="404"/>
            <ac:spMk id="3" creationId="{AD0B06F7-CFCF-08D7-9C4C-6B0D1A7A0E55}"/>
          </ac:spMkLst>
        </pc:spChg>
        <pc:picChg chg="del">
          <ac:chgData name="Harshal Tiwari" userId="a8a61676-86a6-40ab-b848-a11e91cd9c3a" providerId="ADAL" clId="{62408BE5-7626-4B84-BA67-89B31EF246B4}" dt="2023-12-28T09:29:29.522" v="4188" actId="478"/>
          <ac:picMkLst>
            <pc:docMk/>
            <pc:sldMk cId="2500653700" sldId="404"/>
            <ac:picMk id="5" creationId="{40904041-5955-9AAC-D1F5-2186E9167C88}"/>
          </ac:picMkLst>
        </pc:picChg>
        <pc:picChg chg="del">
          <ac:chgData name="Harshal Tiwari" userId="a8a61676-86a6-40ab-b848-a11e91cd9c3a" providerId="ADAL" clId="{62408BE5-7626-4B84-BA67-89B31EF246B4}" dt="2023-12-28T09:29:28.843" v="4187" actId="478"/>
          <ac:picMkLst>
            <pc:docMk/>
            <pc:sldMk cId="2500653700" sldId="404"/>
            <ac:picMk id="8" creationId="{F17E9CB5-6329-BF3C-9124-59BE574B205C}"/>
          </ac:picMkLst>
        </pc:picChg>
      </pc:sldChg>
      <pc:sldChg chg="del">
        <pc:chgData name="Harshal Tiwari" userId="a8a61676-86a6-40ab-b848-a11e91cd9c3a" providerId="ADAL" clId="{62408BE5-7626-4B84-BA67-89B31EF246B4}" dt="2023-12-21T08:56:13.993" v="2591" actId="2696"/>
        <pc:sldMkLst>
          <pc:docMk/>
          <pc:sldMk cId="1573036619" sldId="405"/>
        </pc:sldMkLst>
      </pc:sldChg>
      <pc:sldChg chg="del">
        <pc:chgData name="Harshal Tiwari" userId="a8a61676-86a6-40ab-b848-a11e91cd9c3a" providerId="ADAL" clId="{62408BE5-7626-4B84-BA67-89B31EF246B4}" dt="2023-12-21T08:56:13.993" v="2591" actId="2696"/>
        <pc:sldMkLst>
          <pc:docMk/>
          <pc:sldMk cId="2184230577" sldId="406"/>
        </pc:sldMkLst>
      </pc:sldChg>
      <pc:sldChg chg="modSp del mod">
        <pc:chgData name="Harshal Tiwari" userId="a8a61676-86a6-40ab-b848-a11e91cd9c3a" providerId="ADAL" clId="{62408BE5-7626-4B84-BA67-89B31EF246B4}" dt="2024-01-04T05:05:22.494" v="4575" actId="2696"/>
        <pc:sldMkLst>
          <pc:docMk/>
          <pc:sldMk cId="1892578494" sldId="407"/>
        </pc:sldMkLst>
        <pc:spChg chg="mod">
          <ac:chgData name="Harshal Tiwari" userId="a8a61676-86a6-40ab-b848-a11e91cd9c3a" providerId="ADAL" clId="{62408BE5-7626-4B84-BA67-89B31EF246B4}" dt="2023-12-21T08:57:41.930" v="2659" actId="20577"/>
          <ac:spMkLst>
            <pc:docMk/>
            <pc:sldMk cId="1892578494" sldId="407"/>
            <ac:spMk id="4" creationId="{9BF2629A-E8D5-4CC3-939A-9033E74407C4}"/>
          </ac:spMkLst>
        </pc:spChg>
      </pc:sldChg>
      <pc:sldChg chg="modSp del mod">
        <pc:chgData name="Harshal Tiwari" userId="a8a61676-86a6-40ab-b848-a11e91cd9c3a" providerId="ADAL" clId="{62408BE5-7626-4B84-BA67-89B31EF246B4}" dt="2024-01-04T05:05:22.494" v="4575" actId="2696"/>
        <pc:sldMkLst>
          <pc:docMk/>
          <pc:sldMk cId="784339490" sldId="408"/>
        </pc:sldMkLst>
        <pc:spChg chg="mod">
          <ac:chgData name="Harshal Tiwari" userId="a8a61676-86a6-40ab-b848-a11e91cd9c3a" providerId="ADAL" clId="{62408BE5-7626-4B84-BA67-89B31EF246B4}" dt="2023-12-21T08:57:48.187" v="2661" actId="207"/>
          <ac:spMkLst>
            <pc:docMk/>
            <pc:sldMk cId="784339490" sldId="408"/>
            <ac:spMk id="2" creationId="{61CC138E-04B1-8802-E784-F062C7F6F751}"/>
          </ac:spMkLst>
        </pc:spChg>
      </pc:sldChg>
      <pc:sldChg chg="del">
        <pc:chgData name="Harshal Tiwari" userId="a8a61676-86a6-40ab-b848-a11e91cd9c3a" providerId="ADAL" clId="{62408BE5-7626-4B84-BA67-89B31EF246B4}" dt="2023-12-21T08:57:55.992" v="2662" actId="2696"/>
        <pc:sldMkLst>
          <pc:docMk/>
          <pc:sldMk cId="3504738872" sldId="409"/>
        </pc:sldMkLst>
      </pc:sldChg>
      <pc:sldChg chg="del">
        <pc:chgData name="Harshal Tiwari" userId="a8a61676-86a6-40ab-b848-a11e91cd9c3a" providerId="ADAL" clId="{62408BE5-7626-4B84-BA67-89B31EF246B4}" dt="2023-12-21T08:57:55.992" v="2662" actId="2696"/>
        <pc:sldMkLst>
          <pc:docMk/>
          <pc:sldMk cId="1162742646" sldId="410"/>
        </pc:sldMkLst>
      </pc:sldChg>
      <pc:sldChg chg="del">
        <pc:chgData name="Harshal Tiwari" userId="a8a61676-86a6-40ab-b848-a11e91cd9c3a" providerId="ADAL" clId="{62408BE5-7626-4B84-BA67-89B31EF246B4}" dt="2023-12-21T08:57:55.992" v="2662" actId="2696"/>
        <pc:sldMkLst>
          <pc:docMk/>
          <pc:sldMk cId="1975733131" sldId="411"/>
        </pc:sldMkLst>
      </pc:sldChg>
      <pc:sldChg chg="del">
        <pc:chgData name="Harshal Tiwari" userId="a8a61676-86a6-40ab-b848-a11e91cd9c3a" providerId="ADAL" clId="{62408BE5-7626-4B84-BA67-89B31EF246B4}" dt="2023-12-21T08:57:55.992" v="2662" actId="2696"/>
        <pc:sldMkLst>
          <pc:docMk/>
          <pc:sldMk cId="3648586645" sldId="412"/>
        </pc:sldMkLst>
      </pc:sldChg>
      <pc:sldChg chg="del">
        <pc:chgData name="Harshal Tiwari" userId="a8a61676-86a6-40ab-b848-a11e91cd9c3a" providerId="ADAL" clId="{62408BE5-7626-4B84-BA67-89B31EF246B4}" dt="2023-12-21T08:57:55.992" v="2662" actId="2696"/>
        <pc:sldMkLst>
          <pc:docMk/>
          <pc:sldMk cId="3991240488" sldId="413"/>
        </pc:sldMkLst>
      </pc:sldChg>
      <pc:sldChg chg="del">
        <pc:chgData name="Harshal Tiwari" userId="a8a61676-86a6-40ab-b848-a11e91cd9c3a" providerId="ADAL" clId="{62408BE5-7626-4B84-BA67-89B31EF246B4}" dt="2023-12-21T08:59:30.895" v="2692" actId="2696"/>
        <pc:sldMkLst>
          <pc:docMk/>
          <pc:sldMk cId="2775110746" sldId="414"/>
        </pc:sldMkLst>
      </pc:sldChg>
      <pc:sldChg chg="del">
        <pc:chgData name="Harshal Tiwari" userId="a8a61676-86a6-40ab-b848-a11e91cd9c3a" providerId="ADAL" clId="{62408BE5-7626-4B84-BA67-89B31EF246B4}" dt="2023-12-21T08:59:30.895" v="2692" actId="2696"/>
        <pc:sldMkLst>
          <pc:docMk/>
          <pc:sldMk cId="2306659291" sldId="415"/>
        </pc:sldMkLst>
      </pc:sldChg>
      <pc:sldChg chg="del">
        <pc:chgData name="Harshal Tiwari" userId="a8a61676-86a6-40ab-b848-a11e91cd9c3a" providerId="ADAL" clId="{62408BE5-7626-4B84-BA67-89B31EF246B4}" dt="2023-12-21T08:59:30.895" v="2692" actId="2696"/>
        <pc:sldMkLst>
          <pc:docMk/>
          <pc:sldMk cId="1902587503" sldId="416"/>
        </pc:sldMkLst>
      </pc:sldChg>
      <pc:sldChg chg="del">
        <pc:chgData name="Harshal Tiwari" userId="a8a61676-86a6-40ab-b848-a11e91cd9c3a" providerId="ADAL" clId="{62408BE5-7626-4B84-BA67-89B31EF246B4}" dt="2023-12-21T08:59:30.895" v="2692" actId="2696"/>
        <pc:sldMkLst>
          <pc:docMk/>
          <pc:sldMk cId="3956900088" sldId="417"/>
        </pc:sldMkLst>
      </pc:sldChg>
      <pc:sldChg chg="modSp del mod">
        <pc:chgData name="Harshal Tiwari" userId="a8a61676-86a6-40ab-b848-a11e91cd9c3a" providerId="ADAL" clId="{62408BE5-7626-4B84-BA67-89B31EF246B4}" dt="2024-01-04T05:05:22.494" v="4575" actId="2696"/>
        <pc:sldMkLst>
          <pc:docMk/>
          <pc:sldMk cId="1767791392" sldId="418"/>
        </pc:sldMkLst>
        <pc:spChg chg="mod">
          <ac:chgData name="Harshal Tiwari" userId="a8a61676-86a6-40ab-b848-a11e91cd9c3a" providerId="ADAL" clId="{62408BE5-7626-4B84-BA67-89B31EF246B4}" dt="2023-12-21T08:59:40.327" v="2698" actId="20577"/>
          <ac:spMkLst>
            <pc:docMk/>
            <pc:sldMk cId="1767791392" sldId="418"/>
            <ac:spMk id="3" creationId="{497821BF-9AE6-41AF-96D3-6F60C6E2A3A6}"/>
          </ac:spMkLst>
        </pc:spChg>
      </pc:sldChg>
      <pc:sldChg chg="del">
        <pc:chgData name="Harshal Tiwari" userId="a8a61676-86a6-40ab-b848-a11e91cd9c3a" providerId="ADAL" clId="{62408BE5-7626-4B84-BA67-89B31EF246B4}" dt="2023-12-21T08:58:34.024" v="2691" actId="2696"/>
        <pc:sldMkLst>
          <pc:docMk/>
          <pc:sldMk cId="579485777" sldId="419"/>
        </pc:sldMkLst>
      </pc:sldChg>
      <pc:sldChg chg="del">
        <pc:chgData name="Harshal Tiwari" userId="a8a61676-86a6-40ab-b848-a11e91cd9c3a" providerId="ADAL" clId="{62408BE5-7626-4B84-BA67-89B31EF246B4}" dt="2023-12-21T08:58:34.024" v="2691" actId="2696"/>
        <pc:sldMkLst>
          <pc:docMk/>
          <pc:sldMk cId="3681358969" sldId="420"/>
        </pc:sldMkLst>
      </pc:sldChg>
      <pc:sldChg chg="del">
        <pc:chgData name="Harshal Tiwari" userId="a8a61676-86a6-40ab-b848-a11e91cd9c3a" providerId="ADAL" clId="{62408BE5-7626-4B84-BA67-89B31EF246B4}" dt="2023-12-21T08:58:34.024" v="2691" actId="2696"/>
        <pc:sldMkLst>
          <pc:docMk/>
          <pc:sldMk cId="1033693560" sldId="421"/>
        </pc:sldMkLst>
      </pc:sldChg>
      <pc:sldChg chg="modSp del mod">
        <pc:chgData name="Harshal Tiwari" userId="a8a61676-86a6-40ab-b848-a11e91cd9c3a" providerId="ADAL" clId="{62408BE5-7626-4B84-BA67-89B31EF246B4}" dt="2024-01-04T05:05:22.494" v="4575" actId="2696"/>
        <pc:sldMkLst>
          <pc:docMk/>
          <pc:sldMk cId="1526356064" sldId="422"/>
        </pc:sldMkLst>
        <pc:spChg chg="mod">
          <ac:chgData name="Harshal Tiwari" userId="a8a61676-86a6-40ab-b848-a11e91cd9c3a" providerId="ADAL" clId="{62408BE5-7626-4B84-BA67-89B31EF246B4}" dt="2023-12-21T08:59:36.123" v="2696" actId="20577"/>
          <ac:spMkLst>
            <pc:docMk/>
            <pc:sldMk cId="1526356064" sldId="422"/>
            <ac:spMk id="3" creationId="{497821BF-9AE6-41AF-96D3-6F60C6E2A3A6}"/>
          </ac:spMkLst>
        </pc:spChg>
        <pc:spChg chg="mod">
          <ac:chgData name="Harshal Tiwari" userId="a8a61676-86a6-40ab-b848-a11e91cd9c3a" providerId="ADAL" clId="{62408BE5-7626-4B84-BA67-89B31EF246B4}" dt="2023-12-21T08:58:14.215" v="2687" actId="20577"/>
          <ac:spMkLst>
            <pc:docMk/>
            <pc:sldMk cId="1526356064" sldId="422"/>
            <ac:spMk id="4" creationId="{9BF2629A-E8D5-4CC3-939A-9033E74407C4}"/>
          </ac:spMkLst>
        </pc:spChg>
      </pc:sldChg>
      <pc:sldChg chg="modSp del mod">
        <pc:chgData name="Harshal Tiwari" userId="a8a61676-86a6-40ab-b848-a11e91cd9c3a" providerId="ADAL" clId="{62408BE5-7626-4B84-BA67-89B31EF246B4}" dt="2024-01-04T05:05:22.494" v="4575" actId="2696"/>
        <pc:sldMkLst>
          <pc:docMk/>
          <pc:sldMk cId="2283403249" sldId="423"/>
        </pc:sldMkLst>
        <pc:spChg chg="mod">
          <ac:chgData name="Harshal Tiwari" userId="a8a61676-86a6-40ab-b848-a11e91cd9c3a" providerId="ADAL" clId="{62408BE5-7626-4B84-BA67-89B31EF246B4}" dt="2023-12-21T08:58:22.927" v="2689" actId="207"/>
          <ac:spMkLst>
            <pc:docMk/>
            <pc:sldMk cId="2283403249" sldId="423"/>
            <ac:spMk id="2" creationId="{61CC138E-04B1-8802-E784-F062C7F6F751}"/>
          </ac:spMkLst>
        </pc:spChg>
      </pc:sldChg>
      <pc:sldChg chg="del">
        <pc:chgData name="Harshal Tiwari" userId="a8a61676-86a6-40ab-b848-a11e91cd9c3a" providerId="ADAL" clId="{62408BE5-7626-4B84-BA67-89B31EF246B4}" dt="2023-12-21T08:58:28.763" v="2690" actId="2696"/>
        <pc:sldMkLst>
          <pc:docMk/>
          <pc:sldMk cId="643842407" sldId="424"/>
        </pc:sldMkLst>
      </pc:sldChg>
      <pc:sldChg chg="delSp modSp add mod">
        <pc:chgData name="Harshal Tiwari" userId="a8a61676-86a6-40ab-b848-a11e91cd9c3a" providerId="ADAL" clId="{62408BE5-7626-4B84-BA67-89B31EF246B4}" dt="2023-12-28T09:14:26.068" v="3369" actId="3626"/>
        <pc:sldMkLst>
          <pc:docMk/>
          <pc:sldMk cId="1160358554" sldId="424"/>
        </pc:sldMkLst>
        <pc:spChg chg="mod">
          <ac:chgData name="Harshal Tiwari" userId="a8a61676-86a6-40ab-b848-a11e91cd9c3a" providerId="ADAL" clId="{62408BE5-7626-4B84-BA67-89B31EF246B4}" dt="2023-12-28T09:14:26.068" v="3369" actId="3626"/>
          <ac:spMkLst>
            <pc:docMk/>
            <pc:sldMk cId="1160358554" sldId="424"/>
            <ac:spMk id="3" creationId="{AD0B06F7-CFCF-08D7-9C4C-6B0D1A7A0E55}"/>
          </ac:spMkLst>
        </pc:spChg>
        <pc:picChg chg="del">
          <ac:chgData name="Harshal Tiwari" userId="a8a61676-86a6-40ab-b848-a11e91cd9c3a" providerId="ADAL" clId="{62408BE5-7626-4B84-BA67-89B31EF246B4}" dt="2023-12-21T09:07:30.059" v="2796" actId="478"/>
          <ac:picMkLst>
            <pc:docMk/>
            <pc:sldMk cId="1160358554" sldId="424"/>
            <ac:picMk id="5" creationId="{A59E2619-1DDC-7A04-39FF-A1D33F4C348D}"/>
          </ac:picMkLst>
        </pc:picChg>
      </pc:sldChg>
      <pc:sldChg chg="addSp modSp add mod">
        <pc:chgData name="Harshal Tiwari" userId="a8a61676-86a6-40ab-b848-a11e91cd9c3a" providerId="ADAL" clId="{62408BE5-7626-4B84-BA67-89B31EF246B4}" dt="2023-12-21T09:12:56.802" v="2900" actId="1076"/>
        <pc:sldMkLst>
          <pc:docMk/>
          <pc:sldMk cId="593174758" sldId="425"/>
        </pc:sldMkLst>
        <pc:spChg chg="mod">
          <ac:chgData name="Harshal Tiwari" userId="a8a61676-86a6-40ab-b848-a11e91cd9c3a" providerId="ADAL" clId="{62408BE5-7626-4B84-BA67-89B31EF246B4}" dt="2023-12-21T09:11:46.960" v="2879" actId="3626"/>
          <ac:spMkLst>
            <pc:docMk/>
            <pc:sldMk cId="593174758" sldId="425"/>
            <ac:spMk id="3" creationId="{AD0B06F7-CFCF-08D7-9C4C-6B0D1A7A0E55}"/>
          </ac:spMkLst>
        </pc:spChg>
        <pc:picChg chg="add mod">
          <ac:chgData name="Harshal Tiwari" userId="a8a61676-86a6-40ab-b848-a11e91cd9c3a" providerId="ADAL" clId="{62408BE5-7626-4B84-BA67-89B31EF246B4}" dt="2023-12-21T09:12:56.802" v="2900" actId="1076"/>
          <ac:picMkLst>
            <pc:docMk/>
            <pc:sldMk cId="593174758" sldId="425"/>
            <ac:picMk id="5" creationId="{D84B0426-4B44-ED38-CF2E-9232E0ABB6BE}"/>
          </ac:picMkLst>
        </pc:picChg>
      </pc:sldChg>
      <pc:sldChg chg="del">
        <pc:chgData name="Harshal Tiwari" userId="a8a61676-86a6-40ab-b848-a11e91cd9c3a" providerId="ADAL" clId="{62408BE5-7626-4B84-BA67-89B31EF246B4}" dt="2023-12-21T08:58:28.763" v="2690" actId="2696"/>
        <pc:sldMkLst>
          <pc:docMk/>
          <pc:sldMk cId="2668113410" sldId="425"/>
        </pc:sldMkLst>
      </pc:sldChg>
      <pc:sldChg chg="del">
        <pc:chgData name="Harshal Tiwari" userId="a8a61676-86a6-40ab-b848-a11e91cd9c3a" providerId="ADAL" clId="{62408BE5-7626-4B84-BA67-89B31EF246B4}" dt="2023-12-21T08:58:28.763" v="2690" actId="2696"/>
        <pc:sldMkLst>
          <pc:docMk/>
          <pc:sldMk cId="1198500594" sldId="426"/>
        </pc:sldMkLst>
      </pc:sldChg>
      <pc:sldChg chg="addSp modSp add mod">
        <pc:chgData name="Harshal Tiwari" userId="a8a61676-86a6-40ab-b848-a11e91cd9c3a" providerId="ADAL" clId="{62408BE5-7626-4B84-BA67-89B31EF246B4}" dt="2024-01-02T04:09:28.835" v="4421" actId="20577"/>
        <pc:sldMkLst>
          <pc:docMk/>
          <pc:sldMk cId="1639766449" sldId="426"/>
        </pc:sldMkLst>
        <pc:spChg chg="mod">
          <ac:chgData name="Harshal Tiwari" userId="a8a61676-86a6-40ab-b848-a11e91cd9c3a" providerId="ADAL" clId="{62408BE5-7626-4B84-BA67-89B31EF246B4}" dt="2024-01-02T04:09:28.835" v="4421" actId="20577"/>
          <ac:spMkLst>
            <pc:docMk/>
            <pc:sldMk cId="1639766449" sldId="426"/>
            <ac:spMk id="3" creationId="{AD0B06F7-CFCF-08D7-9C4C-6B0D1A7A0E55}"/>
          </ac:spMkLst>
        </pc:spChg>
        <pc:picChg chg="add mod">
          <ac:chgData name="Harshal Tiwari" userId="a8a61676-86a6-40ab-b848-a11e91cd9c3a" providerId="ADAL" clId="{62408BE5-7626-4B84-BA67-89B31EF246B4}" dt="2023-12-28T09:19:08.276" v="3574" actId="1076"/>
          <ac:picMkLst>
            <pc:docMk/>
            <pc:sldMk cId="1639766449" sldId="426"/>
            <ac:picMk id="5" creationId="{C4391C9A-68B7-0C9F-145E-11B2A8CEB12F}"/>
          </ac:picMkLst>
        </pc:picChg>
        <pc:picChg chg="add mod">
          <ac:chgData name="Harshal Tiwari" userId="a8a61676-86a6-40ab-b848-a11e91cd9c3a" providerId="ADAL" clId="{62408BE5-7626-4B84-BA67-89B31EF246B4}" dt="2023-12-28T09:18:56.760" v="3566" actId="1076"/>
          <ac:picMkLst>
            <pc:docMk/>
            <pc:sldMk cId="1639766449" sldId="426"/>
            <ac:picMk id="7" creationId="{DF484997-1A20-DA09-A1C8-E823AB85E82F}"/>
          </ac:picMkLst>
        </pc:picChg>
      </pc:sldChg>
      <pc:sldChg chg="addSp delSp modSp add mod">
        <pc:chgData name="Harshal Tiwari" userId="a8a61676-86a6-40ab-b848-a11e91cd9c3a" providerId="ADAL" clId="{62408BE5-7626-4B84-BA67-89B31EF246B4}" dt="2023-12-28T09:21:30.043" v="3765" actId="1076"/>
        <pc:sldMkLst>
          <pc:docMk/>
          <pc:sldMk cId="1707634112" sldId="427"/>
        </pc:sldMkLst>
        <pc:spChg chg="mod">
          <ac:chgData name="Harshal Tiwari" userId="a8a61676-86a6-40ab-b848-a11e91cd9c3a" providerId="ADAL" clId="{62408BE5-7626-4B84-BA67-89B31EF246B4}" dt="2023-12-28T09:21:10.092" v="3758" actId="20577"/>
          <ac:spMkLst>
            <pc:docMk/>
            <pc:sldMk cId="1707634112" sldId="427"/>
            <ac:spMk id="3" creationId="{AD0B06F7-CFCF-08D7-9C4C-6B0D1A7A0E55}"/>
          </ac:spMkLst>
        </pc:spChg>
        <pc:picChg chg="del">
          <ac:chgData name="Harshal Tiwari" userId="a8a61676-86a6-40ab-b848-a11e91cd9c3a" providerId="ADAL" clId="{62408BE5-7626-4B84-BA67-89B31EF246B4}" dt="2023-12-28T09:19:28.468" v="3577" actId="478"/>
          <ac:picMkLst>
            <pc:docMk/>
            <pc:sldMk cId="1707634112" sldId="427"/>
            <ac:picMk id="5" creationId="{C4391C9A-68B7-0C9F-145E-11B2A8CEB12F}"/>
          </ac:picMkLst>
        </pc:picChg>
        <pc:picChg chg="add mod">
          <ac:chgData name="Harshal Tiwari" userId="a8a61676-86a6-40ab-b848-a11e91cd9c3a" providerId="ADAL" clId="{62408BE5-7626-4B84-BA67-89B31EF246B4}" dt="2023-12-28T09:21:30.043" v="3765" actId="1076"/>
          <ac:picMkLst>
            <pc:docMk/>
            <pc:sldMk cId="1707634112" sldId="427"/>
            <ac:picMk id="6" creationId="{46E4E1A0-B124-8AE9-019C-2015E63321A4}"/>
          </ac:picMkLst>
        </pc:picChg>
        <pc:picChg chg="del">
          <ac:chgData name="Harshal Tiwari" userId="a8a61676-86a6-40ab-b848-a11e91cd9c3a" providerId="ADAL" clId="{62408BE5-7626-4B84-BA67-89B31EF246B4}" dt="2023-12-28T09:19:26.988" v="3576" actId="478"/>
          <ac:picMkLst>
            <pc:docMk/>
            <pc:sldMk cId="1707634112" sldId="427"/>
            <ac:picMk id="7" creationId="{DF484997-1A20-DA09-A1C8-E823AB85E82F}"/>
          </ac:picMkLst>
        </pc:picChg>
      </pc:sldChg>
      <pc:sldChg chg="addSp delSp modSp add mod">
        <pc:chgData name="Harshal Tiwari" userId="a8a61676-86a6-40ab-b848-a11e91cd9c3a" providerId="ADAL" clId="{62408BE5-7626-4B84-BA67-89B31EF246B4}" dt="2024-01-02T04:08:11.267" v="4355" actId="20577"/>
        <pc:sldMkLst>
          <pc:docMk/>
          <pc:sldMk cId="3158253160" sldId="428"/>
        </pc:sldMkLst>
        <pc:spChg chg="mod">
          <ac:chgData name="Harshal Tiwari" userId="a8a61676-86a6-40ab-b848-a11e91cd9c3a" providerId="ADAL" clId="{62408BE5-7626-4B84-BA67-89B31EF246B4}" dt="2024-01-02T04:08:11.267" v="4355" actId="20577"/>
          <ac:spMkLst>
            <pc:docMk/>
            <pc:sldMk cId="3158253160" sldId="428"/>
            <ac:spMk id="3" creationId="{AD0B06F7-CFCF-08D7-9C4C-6B0D1A7A0E55}"/>
          </ac:spMkLst>
        </pc:spChg>
        <pc:picChg chg="add mod">
          <ac:chgData name="Harshal Tiwari" userId="a8a61676-86a6-40ab-b848-a11e91cd9c3a" providerId="ADAL" clId="{62408BE5-7626-4B84-BA67-89B31EF246B4}" dt="2023-12-28T09:24:04.891" v="3994" actId="1076"/>
          <ac:picMkLst>
            <pc:docMk/>
            <pc:sldMk cId="3158253160" sldId="428"/>
            <ac:picMk id="5" creationId="{4B27927D-49E7-F0FD-95BA-09501518C21E}"/>
          </ac:picMkLst>
        </pc:picChg>
        <pc:picChg chg="del">
          <ac:chgData name="Harshal Tiwari" userId="a8a61676-86a6-40ab-b848-a11e91cd9c3a" providerId="ADAL" clId="{62408BE5-7626-4B84-BA67-89B31EF246B4}" dt="2023-12-28T09:21:52.418" v="3767" actId="478"/>
          <ac:picMkLst>
            <pc:docMk/>
            <pc:sldMk cId="3158253160" sldId="428"/>
            <ac:picMk id="6" creationId="{46E4E1A0-B124-8AE9-019C-2015E63321A4}"/>
          </ac:picMkLst>
        </pc:picChg>
      </pc:sldChg>
      <pc:sldChg chg="addSp delSp modSp add mod">
        <pc:chgData name="Harshal Tiwari" userId="a8a61676-86a6-40ab-b848-a11e91cd9c3a" providerId="ADAL" clId="{62408BE5-7626-4B84-BA67-89B31EF246B4}" dt="2024-01-02T04:07:33.360" v="4353" actId="1076"/>
        <pc:sldMkLst>
          <pc:docMk/>
          <pc:sldMk cId="123329911" sldId="429"/>
        </pc:sldMkLst>
        <pc:spChg chg="mod">
          <ac:chgData name="Harshal Tiwari" userId="a8a61676-86a6-40ab-b848-a11e91cd9c3a" providerId="ADAL" clId="{62408BE5-7626-4B84-BA67-89B31EF246B4}" dt="2024-01-02T04:07:05.551" v="4344" actId="113"/>
          <ac:spMkLst>
            <pc:docMk/>
            <pc:sldMk cId="123329911" sldId="429"/>
            <ac:spMk id="3" creationId="{AD0B06F7-CFCF-08D7-9C4C-6B0D1A7A0E55}"/>
          </ac:spMkLst>
        </pc:spChg>
        <pc:picChg chg="add mod">
          <ac:chgData name="Harshal Tiwari" userId="a8a61676-86a6-40ab-b848-a11e91cd9c3a" providerId="ADAL" clId="{62408BE5-7626-4B84-BA67-89B31EF246B4}" dt="2024-01-02T04:07:33.360" v="4353" actId="1076"/>
          <ac:picMkLst>
            <pc:docMk/>
            <pc:sldMk cId="123329911" sldId="429"/>
            <ac:picMk id="5" creationId="{E8A59A73-C25F-4EBA-0A57-F1D903F30807}"/>
          </ac:picMkLst>
        </pc:picChg>
        <pc:picChg chg="del">
          <ac:chgData name="Harshal Tiwari" userId="a8a61676-86a6-40ab-b848-a11e91cd9c3a" providerId="ADAL" clId="{62408BE5-7626-4B84-BA67-89B31EF246B4}" dt="2024-01-02T04:07:11.402" v="4345" actId="478"/>
          <ac:picMkLst>
            <pc:docMk/>
            <pc:sldMk cId="123329911" sldId="429"/>
            <ac:picMk id="6" creationId="{46E4E1A0-B124-8AE9-019C-2015E63321A4}"/>
          </ac:picMkLst>
        </pc:picChg>
      </pc:sldChg>
      <pc:sldChg chg="add del">
        <pc:chgData name="Harshal Tiwari" userId="a8a61676-86a6-40ab-b848-a11e91cd9c3a" providerId="ADAL" clId="{62408BE5-7626-4B84-BA67-89B31EF246B4}" dt="2023-12-28T09:36:41.550" v="4319" actId="2890"/>
        <pc:sldMkLst>
          <pc:docMk/>
          <pc:sldMk cId="433533138" sldId="429"/>
        </pc:sldMkLst>
      </pc:sldChg>
    </pc:docChg>
  </pc:docChgLst>
  <pc:docChgLst>
    <pc:chgData name="Harshal Tiwari" userId="a8a61676-86a6-40ab-b848-a11e91cd9c3a" providerId="ADAL" clId="{6EA736D0-2D9F-4EBB-9098-AEE2C80C48F7}"/>
    <pc:docChg chg="undo redo custSel addSld delSld modSld sldOrd">
      <pc:chgData name="Harshal Tiwari" userId="a8a61676-86a6-40ab-b848-a11e91cd9c3a" providerId="ADAL" clId="{6EA736D0-2D9F-4EBB-9098-AEE2C80C48F7}" dt="2023-12-14T11:06:12.538" v="8043" actId="20577"/>
      <pc:docMkLst>
        <pc:docMk/>
      </pc:docMkLst>
      <pc:sldChg chg="modSp mod">
        <pc:chgData name="Harshal Tiwari" userId="a8a61676-86a6-40ab-b848-a11e91cd9c3a" providerId="ADAL" clId="{6EA736D0-2D9F-4EBB-9098-AEE2C80C48F7}" dt="2023-11-29T09:40:48.698" v="3352" actId="20577"/>
        <pc:sldMkLst>
          <pc:docMk/>
          <pc:sldMk cId="4215887937" sldId="292"/>
        </pc:sldMkLst>
        <pc:spChg chg="mod">
          <ac:chgData name="Harshal Tiwari" userId="a8a61676-86a6-40ab-b848-a11e91cd9c3a" providerId="ADAL" clId="{6EA736D0-2D9F-4EBB-9098-AEE2C80C48F7}" dt="2023-11-29T09:40:48.698" v="3352" actId="20577"/>
          <ac:spMkLst>
            <pc:docMk/>
            <pc:sldMk cId="4215887937" sldId="292"/>
            <ac:spMk id="2" creationId="{1D8906B0-F437-4C1C-811B-95D61E2CD863}"/>
          </ac:spMkLst>
        </pc:spChg>
        <pc:spChg chg="mod">
          <ac:chgData name="Harshal Tiwari" userId="a8a61676-86a6-40ab-b848-a11e91cd9c3a" providerId="ADAL" clId="{6EA736D0-2D9F-4EBB-9098-AEE2C80C48F7}" dt="2023-11-08T05:28:47.146" v="75" actId="20577"/>
          <ac:spMkLst>
            <pc:docMk/>
            <pc:sldMk cId="4215887937" sldId="292"/>
            <ac:spMk id="3" creationId="{C5281D2D-F4F7-4173-A1C5-9F6FCB17910A}"/>
          </ac:spMkLst>
        </pc:spChg>
      </pc:sldChg>
      <pc:sldChg chg="modSp mod">
        <pc:chgData name="Harshal Tiwari" userId="a8a61676-86a6-40ab-b848-a11e91cd9c3a" providerId="ADAL" clId="{6EA736D0-2D9F-4EBB-9098-AEE2C80C48F7}" dt="2023-11-08T06:37:49.540" v="498" actId="20577"/>
        <pc:sldMkLst>
          <pc:docMk/>
          <pc:sldMk cId="3440111193" sldId="304"/>
        </pc:sldMkLst>
        <pc:spChg chg="mod">
          <ac:chgData name="Harshal Tiwari" userId="a8a61676-86a6-40ab-b848-a11e91cd9c3a" providerId="ADAL" clId="{6EA736D0-2D9F-4EBB-9098-AEE2C80C48F7}" dt="2023-11-08T06:37:49.540" v="498" actId="20577"/>
          <ac:spMkLst>
            <pc:docMk/>
            <pc:sldMk cId="3440111193" sldId="304"/>
            <ac:spMk id="4" creationId="{9BF2629A-E8D5-4CC3-939A-9033E74407C4}"/>
          </ac:spMkLst>
        </pc:spChg>
      </pc:sldChg>
      <pc:sldChg chg="modSp mod">
        <pc:chgData name="Harshal Tiwari" userId="a8a61676-86a6-40ab-b848-a11e91cd9c3a" providerId="ADAL" clId="{6EA736D0-2D9F-4EBB-9098-AEE2C80C48F7}" dt="2023-11-30T05:25:13.384" v="3876" actId="20577"/>
        <pc:sldMkLst>
          <pc:docMk/>
          <pc:sldMk cId="415528809" sldId="305"/>
        </pc:sldMkLst>
        <pc:spChg chg="mod">
          <ac:chgData name="Harshal Tiwari" userId="a8a61676-86a6-40ab-b848-a11e91cd9c3a" providerId="ADAL" clId="{6EA736D0-2D9F-4EBB-9098-AEE2C80C48F7}" dt="2023-11-30T05:25:13.384" v="3876" actId="20577"/>
          <ac:spMkLst>
            <pc:docMk/>
            <pc:sldMk cId="415528809" sldId="305"/>
            <ac:spMk id="3" creationId="{AD0B06F7-CFCF-08D7-9C4C-6B0D1A7A0E55}"/>
          </ac:spMkLst>
        </pc:spChg>
      </pc:sldChg>
      <pc:sldChg chg="modSp del mod">
        <pc:chgData name="Harshal Tiwari" userId="a8a61676-86a6-40ab-b848-a11e91cd9c3a" providerId="ADAL" clId="{6EA736D0-2D9F-4EBB-9098-AEE2C80C48F7}" dt="2023-11-29T09:50:35.153" v="3360" actId="2696"/>
        <pc:sldMkLst>
          <pc:docMk/>
          <pc:sldMk cId="314648432" sldId="308"/>
        </pc:sldMkLst>
        <pc:spChg chg="mod">
          <ac:chgData name="Harshal Tiwari" userId="a8a61676-86a6-40ab-b848-a11e91cd9c3a" providerId="ADAL" clId="{6EA736D0-2D9F-4EBB-9098-AEE2C80C48F7}" dt="2023-11-09T10:08:00.085" v="3330" actId="20577"/>
          <ac:spMkLst>
            <pc:docMk/>
            <pc:sldMk cId="314648432" sldId="308"/>
            <ac:spMk id="4" creationId="{9BF2629A-E8D5-4CC3-939A-9033E74407C4}"/>
          </ac:spMkLst>
        </pc:spChg>
      </pc:sldChg>
      <pc:sldChg chg="modSp mod">
        <pc:chgData name="Harshal Tiwari" userId="a8a61676-86a6-40ab-b848-a11e91cd9c3a" providerId="ADAL" clId="{6EA736D0-2D9F-4EBB-9098-AEE2C80C48F7}" dt="2023-11-30T05:23:56.866" v="3866" actId="20577"/>
        <pc:sldMkLst>
          <pc:docMk/>
          <pc:sldMk cId="2339721437" sldId="309"/>
        </pc:sldMkLst>
        <pc:spChg chg="mod">
          <ac:chgData name="Harshal Tiwari" userId="a8a61676-86a6-40ab-b848-a11e91cd9c3a" providerId="ADAL" clId="{6EA736D0-2D9F-4EBB-9098-AEE2C80C48F7}" dt="2023-11-30T05:23:56.866" v="3866" actId="20577"/>
          <ac:spMkLst>
            <pc:docMk/>
            <pc:sldMk cId="2339721437" sldId="309"/>
            <ac:spMk id="3" creationId="{497821BF-9AE6-41AF-96D3-6F60C6E2A3A6}"/>
          </ac:spMkLst>
        </pc:spChg>
        <pc:spChg chg="mod">
          <ac:chgData name="Harshal Tiwari" userId="a8a61676-86a6-40ab-b848-a11e91cd9c3a" providerId="ADAL" clId="{6EA736D0-2D9F-4EBB-9098-AEE2C80C48F7}" dt="2023-11-08T11:12:12.716" v="1160" actId="20577"/>
          <ac:spMkLst>
            <pc:docMk/>
            <pc:sldMk cId="2339721437" sldId="309"/>
            <ac:spMk id="4" creationId="{9BF2629A-E8D5-4CC3-939A-9033E74407C4}"/>
          </ac:spMkLst>
        </pc:spChg>
      </pc:sldChg>
      <pc:sldChg chg="modSp del mod">
        <pc:chgData name="Harshal Tiwari" userId="a8a61676-86a6-40ab-b848-a11e91cd9c3a" providerId="ADAL" clId="{6EA736D0-2D9F-4EBB-9098-AEE2C80C48F7}" dt="2023-11-29T09:50:35.153" v="3360" actId="2696"/>
        <pc:sldMkLst>
          <pc:docMk/>
          <pc:sldMk cId="1789116660" sldId="311"/>
        </pc:sldMkLst>
        <pc:spChg chg="mod">
          <ac:chgData name="Harshal Tiwari" userId="a8a61676-86a6-40ab-b848-a11e91cd9c3a" providerId="ADAL" clId="{6EA736D0-2D9F-4EBB-9098-AEE2C80C48F7}" dt="2023-11-08T10:35:04.427" v="579" actId="20577"/>
          <ac:spMkLst>
            <pc:docMk/>
            <pc:sldMk cId="1789116660" sldId="311"/>
            <ac:spMk id="4" creationId="{9BF2629A-E8D5-4CC3-939A-9033E74407C4}"/>
          </ac:spMkLst>
        </pc:spChg>
      </pc:sldChg>
      <pc:sldChg chg="delSp modSp del mod">
        <pc:chgData name="Harshal Tiwari" userId="a8a61676-86a6-40ab-b848-a11e91cd9c3a" providerId="ADAL" clId="{6EA736D0-2D9F-4EBB-9098-AEE2C80C48F7}" dt="2023-11-29T09:50:35.153" v="3360" actId="2696"/>
        <pc:sldMkLst>
          <pc:docMk/>
          <pc:sldMk cId="3093430404" sldId="312"/>
        </pc:sldMkLst>
        <pc:spChg chg="mod">
          <ac:chgData name="Harshal Tiwari" userId="a8a61676-86a6-40ab-b848-a11e91cd9c3a" providerId="ADAL" clId="{6EA736D0-2D9F-4EBB-9098-AEE2C80C48F7}" dt="2023-11-08T10:51:52.451" v="603" actId="20577"/>
          <ac:spMkLst>
            <pc:docMk/>
            <pc:sldMk cId="3093430404" sldId="312"/>
            <ac:spMk id="2" creationId="{61CC138E-04B1-8802-E784-F062C7F6F751}"/>
          </ac:spMkLst>
        </pc:spChg>
        <pc:spChg chg="mod">
          <ac:chgData name="Harshal Tiwari" userId="a8a61676-86a6-40ab-b848-a11e91cd9c3a" providerId="ADAL" clId="{6EA736D0-2D9F-4EBB-9098-AEE2C80C48F7}" dt="2023-11-08T10:58:46.506" v="827" actId="12"/>
          <ac:spMkLst>
            <pc:docMk/>
            <pc:sldMk cId="3093430404" sldId="312"/>
            <ac:spMk id="3" creationId="{AD0B06F7-CFCF-08D7-9C4C-6B0D1A7A0E55}"/>
          </ac:spMkLst>
        </pc:spChg>
        <pc:picChg chg="del">
          <ac:chgData name="Harshal Tiwari" userId="a8a61676-86a6-40ab-b848-a11e91cd9c3a" providerId="ADAL" clId="{6EA736D0-2D9F-4EBB-9098-AEE2C80C48F7}" dt="2023-11-08T10:51:24.767" v="580" actId="478"/>
          <ac:picMkLst>
            <pc:docMk/>
            <pc:sldMk cId="3093430404" sldId="312"/>
            <ac:picMk id="7" creationId="{B3E4F698-9E67-1BD8-27E1-A042CE21CDFD}"/>
          </ac:picMkLst>
        </pc:picChg>
      </pc:sldChg>
      <pc:sldChg chg="delSp modSp mod">
        <pc:chgData name="Harshal Tiwari" userId="a8a61676-86a6-40ab-b848-a11e91cd9c3a" providerId="ADAL" clId="{6EA736D0-2D9F-4EBB-9098-AEE2C80C48F7}" dt="2023-11-08T10:33:56.362" v="559" actId="20577"/>
        <pc:sldMkLst>
          <pc:docMk/>
          <pc:sldMk cId="2595061307" sldId="315"/>
        </pc:sldMkLst>
        <pc:spChg chg="mod">
          <ac:chgData name="Harshal Tiwari" userId="a8a61676-86a6-40ab-b848-a11e91cd9c3a" providerId="ADAL" clId="{6EA736D0-2D9F-4EBB-9098-AEE2C80C48F7}" dt="2023-11-08T06:40:20.016" v="527" actId="20577"/>
          <ac:spMkLst>
            <pc:docMk/>
            <pc:sldMk cId="2595061307" sldId="315"/>
            <ac:spMk id="2" creationId="{61CC138E-04B1-8802-E784-F062C7F6F751}"/>
          </ac:spMkLst>
        </pc:spChg>
        <pc:spChg chg="mod">
          <ac:chgData name="Harshal Tiwari" userId="a8a61676-86a6-40ab-b848-a11e91cd9c3a" providerId="ADAL" clId="{6EA736D0-2D9F-4EBB-9098-AEE2C80C48F7}" dt="2023-11-08T10:33:56.362" v="559" actId="20577"/>
          <ac:spMkLst>
            <pc:docMk/>
            <pc:sldMk cId="2595061307" sldId="315"/>
            <ac:spMk id="3" creationId="{AD0B06F7-CFCF-08D7-9C4C-6B0D1A7A0E55}"/>
          </ac:spMkLst>
        </pc:spChg>
        <pc:picChg chg="del">
          <ac:chgData name="Harshal Tiwari" userId="a8a61676-86a6-40ab-b848-a11e91cd9c3a" providerId="ADAL" clId="{6EA736D0-2D9F-4EBB-9098-AEE2C80C48F7}" dt="2023-11-08T06:38:06.652" v="499" actId="478"/>
          <ac:picMkLst>
            <pc:docMk/>
            <pc:sldMk cId="2595061307" sldId="315"/>
            <ac:picMk id="5" creationId="{B88AA3AA-847F-BCDD-A500-C4B7D1F77E97}"/>
          </ac:picMkLst>
        </pc:picChg>
      </pc:sldChg>
      <pc:sldChg chg="del">
        <pc:chgData name="Harshal Tiwari" userId="a8a61676-86a6-40ab-b848-a11e91cd9c3a" providerId="ADAL" clId="{6EA736D0-2D9F-4EBB-9098-AEE2C80C48F7}" dt="2023-11-08T11:30:22.175" v="1281" actId="2696"/>
        <pc:sldMkLst>
          <pc:docMk/>
          <pc:sldMk cId="2681733772" sldId="369"/>
        </pc:sldMkLst>
      </pc:sldChg>
      <pc:sldChg chg="del">
        <pc:chgData name="Harshal Tiwari" userId="a8a61676-86a6-40ab-b848-a11e91cd9c3a" providerId="ADAL" clId="{6EA736D0-2D9F-4EBB-9098-AEE2C80C48F7}" dt="2023-11-08T10:57:55.042" v="823" actId="2696"/>
        <pc:sldMkLst>
          <pc:docMk/>
          <pc:sldMk cId="474516063" sldId="370"/>
        </pc:sldMkLst>
      </pc:sldChg>
      <pc:sldChg chg="add del">
        <pc:chgData name="Harshal Tiwari" userId="a8a61676-86a6-40ab-b848-a11e91cd9c3a" providerId="ADAL" clId="{6EA736D0-2D9F-4EBB-9098-AEE2C80C48F7}" dt="2023-11-08T11:05:17.575" v="962" actId="2696"/>
        <pc:sldMkLst>
          <pc:docMk/>
          <pc:sldMk cId="2374243995" sldId="371"/>
        </pc:sldMkLst>
      </pc:sldChg>
      <pc:sldChg chg="add del">
        <pc:chgData name="Harshal Tiwari" userId="a8a61676-86a6-40ab-b848-a11e91cd9c3a" providerId="ADAL" clId="{6EA736D0-2D9F-4EBB-9098-AEE2C80C48F7}" dt="2023-11-08T11:05:17.575" v="962" actId="2696"/>
        <pc:sldMkLst>
          <pc:docMk/>
          <pc:sldMk cId="153246396" sldId="372"/>
        </pc:sldMkLst>
      </pc:sldChg>
      <pc:sldChg chg="add del">
        <pc:chgData name="Harshal Tiwari" userId="a8a61676-86a6-40ab-b848-a11e91cd9c3a" providerId="ADAL" clId="{6EA736D0-2D9F-4EBB-9098-AEE2C80C48F7}" dt="2023-11-08T11:05:17.575" v="962" actId="2696"/>
        <pc:sldMkLst>
          <pc:docMk/>
          <pc:sldMk cId="371997944" sldId="373"/>
        </pc:sldMkLst>
      </pc:sldChg>
      <pc:sldChg chg="modSp del mod">
        <pc:chgData name="Harshal Tiwari" userId="a8a61676-86a6-40ab-b848-a11e91cd9c3a" providerId="ADAL" clId="{6EA736D0-2D9F-4EBB-9098-AEE2C80C48F7}" dt="2023-11-29T09:50:35.153" v="3360" actId="2696"/>
        <pc:sldMkLst>
          <pc:docMk/>
          <pc:sldMk cId="2421917008" sldId="374"/>
        </pc:sldMkLst>
        <pc:spChg chg="mod">
          <ac:chgData name="Harshal Tiwari" userId="a8a61676-86a6-40ab-b848-a11e91cd9c3a" providerId="ADAL" clId="{6EA736D0-2D9F-4EBB-9098-AEE2C80C48F7}" dt="2023-11-08T11:13:04.213" v="1185" actId="207"/>
          <ac:spMkLst>
            <pc:docMk/>
            <pc:sldMk cId="2421917008" sldId="374"/>
            <ac:spMk id="2" creationId="{61CC138E-04B1-8802-E784-F062C7F6F751}"/>
          </ac:spMkLst>
        </pc:spChg>
        <pc:spChg chg="mod">
          <ac:chgData name="Harshal Tiwari" userId="a8a61676-86a6-40ab-b848-a11e91cd9c3a" providerId="ADAL" clId="{6EA736D0-2D9F-4EBB-9098-AEE2C80C48F7}" dt="2023-11-08T11:11:38.170" v="1141" actId="20577"/>
          <ac:spMkLst>
            <pc:docMk/>
            <pc:sldMk cId="2421917008" sldId="374"/>
            <ac:spMk id="3" creationId="{AD0B06F7-CFCF-08D7-9C4C-6B0D1A7A0E55}"/>
          </ac:spMkLst>
        </pc:spChg>
      </pc:sldChg>
      <pc:sldChg chg="addSp delSp modSp mod">
        <pc:chgData name="Harshal Tiwari" userId="a8a61676-86a6-40ab-b848-a11e91cd9c3a" providerId="ADAL" clId="{6EA736D0-2D9F-4EBB-9098-AEE2C80C48F7}" dt="2023-11-08T11:25:49.550" v="1280" actId="1076"/>
        <pc:sldMkLst>
          <pc:docMk/>
          <pc:sldMk cId="2620565888" sldId="376"/>
        </pc:sldMkLst>
        <pc:spChg chg="mod">
          <ac:chgData name="Harshal Tiwari" userId="a8a61676-86a6-40ab-b848-a11e91cd9c3a" providerId="ADAL" clId="{6EA736D0-2D9F-4EBB-9098-AEE2C80C48F7}" dt="2023-11-08T11:12:28.975" v="1183" actId="20577"/>
          <ac:spMkLst>
            <pc:docMk/>
            <pc:sldMk cId="2620565888" sldId="376"/>
            <ac:spMk id="2" creationId="{61CC138E-04B1-8802-E784-F062C7F6F751}"/>
          </ac:spMkLst>
        </pc:spChg>
        <pc:spChg chg="mod">
          <ac:chgData name="Harshal Tiwari" userId="a8a61676-86a6-40ab-b848-a11e91cd9c3a" providerId="ADAL" clId="{6EA736D0-2D9F-4EBB-9098-AEE2C80C48F7}" dt="2023-11-08T11:15:48.520" v="1274" actId="20577"/>
          <ac:spMkLst>
            <pc:docMk/>
            <pc:sldMk cId="2620565888" sldId="376"/>
            <ac:spMk id="3" creationId="{AD0B06F7-CFCF-08D7-9C4C-6B0D1A7A0E55}"/>
          </ac:spMkLst>
        </pc:spChg>
        <pc:picChg chg="del">
          <ac:chgData name="Harshal Tiwari" userId="a8a61676-86a6-40ab-b848-a11e91cd9c3a" providerId="ADAL" clId="{6EA736D0-2D9F-4EBB-9098-AEE2C80C48F7}" dt="2023-11-08T11:13:20.016" v="1187" actId="478"/>
          <ac:picMkLst>
            <pc:docMk/>
            <pc:sldMk cId="2620565888" sldId="376"/>
            <ac:picMk id="5" creationId="{F7F057AB-FE79-4F95-4B1B-BECB6B6A3162}"/>
          </ac:picMkLst>
        </pc:picChg>
        <pc:picChg chg="add mod">
          <ac:chgData name="Harshal Tiwari" userId="a8a61676-86a6-40ab-b848-a11e91cd9c3a" providerId="ADAL" clId="{6EA736D0-2D9F-4EBB-9098-AEE2C80C48F7}" dt="2023-11-08T11:25:49.550" v="1280" actId="1076"/>
          <ac:picMkLst>
            <pc:docMk/>
            <pc:sldMk cId="2620565888" sldId="376"/>
            <ac:picMk id="6" creationId="{A6B6BD6C-7213-1C74-A7C4-863CBFB9F54A}"/>
          </ac:picMkLst>
        </pc:picChg>
      </pc:sldChg>
      <pc:sldChg chg="del">
        <pc:chgData name="Harshal Tiwari" userId="a8a61676-86a6-40ab-b848-a11e91cd9c3a" providerId="ADAL" clId="{6EA736D0-2D9F-4EBB-9098-AEE2C80C48F7}" dt="2023-11-08T11:11:55.121" v="1142" actId="2696"/>
        <pc:sldMkLst>
          <pc:docMk/>
          <pc:sldMk cId="3494544029" sldId="377"/>
        </pc:sldMkLst>
      </pc:sldChg>
      <pc:sldChg chg="del">
        <pc:chgData name="Harshal Tiwari" userId="a8a61676-86a6-40ab-b848-a11e91cd9c3a" providerId="ADAL" clId="{6EA736D0-2D9F-4EBB-9098-AEE2C80C48F7}" dt="2023-11-08T11:30:22.175" v="1281" actId="2696"/>
        <pc:sldMkLst>
          <pc:docMk/>
          <pc:sldMk cId="133670953" sldId="378"/>
        </pc:sldMkLst>
      </pc:sldChg>
      <pc:sldChg chg="del">
        <pc:chgData name="Harshal Tiwari" userId="a8a61676-86a6-40ab-b848-a11e91cd9c3a" providerId="ADAL" clId="{6EA736D0-2D9F-4EBB-9098-AEE2C80C48F7}" dt="2023-11-08T11:30:22.175" v="1281" actId="2696"/>
        <pc:sldMkLst>
          <pc:docMk/>
          <pc:sldMk cId="3551536739" sldId="379"/>
        </pc:sldMkLst>
      </pc:sldChg>
      <pc:sldChg chg="del">
        <pc:chgData name="Harshal Tiwari" userId="a8a61676-86a6-40ab-b848-a11e91cd9c3a" providerId="ADAL" clId="{6EA736D0-2D9F-4EBB-9098-AEE2C80C48F7}" dt="2023-11-08T11:30:22.175" v="1281" actId="2696"/>
        <pc:sldMkLst>
          <pc:docMk/>
          <pc:sldMk cId="46109870" sldId="382"/>
        </pc:sldMkLst>
      </pc:sldChg>
      <pc:sldChg chg="del">
        <pc:chgData name="Harshal Tiwari" userId="a8a61676-86a6-40ab-b848-a11e91cd9c3a" providerId="ADAL" clId="{6EA736D0-2D9F-4EBB-9098-AEE2C80C48F7}" dt="2023-11-08T10:32:11.862" v="553" actId="2696"/>
        <pc:sldMkLst>
          <pc:docMk/>
          <pc:sldMk cId="1331332206" sldId="383"/>
        </pc:sldMkLst>
      </pc:sldChg>
      <pc:sldChg chg="modSp add del mod">
        <pc:chgData name="Harshal Tiwari" userId="a8a61676-86a6-40ab-b848-a11e91cd9c3a" providerId="ADAL" clId="{6EA736D0-2D9F-4EBB-9098-AEE2C80C48F7}" dt="2023-11-29T09:50:35.153" v="3360" actId="2696"/>
        <pc:sldMkLst>
          <pc:docMk/>
          <pc:sldMk cId="3247612653" sldId="383"/>
        </pc:sldMkLst>
        <pc:spChg chg="mod">
          <ac:chgData name="Harshal Tiwari" userId="a8a61676-86a6-40ab-b848-a11e91cd9c3a" providerId="ADAL" clId="{6EA736D0-2D9F-4EBB-9098-AEE2C80C48F7}" dt="2023-11-08T11:04:02.314" v="952" actId="2711"/>
          <ac:spMkLst>
            <pc:docMk/>
            <pc:sldMk cId="3247612653" sldId="383"/>
            <ac:spMk id="3" creationId="{AD0B06F7-CFCF-08D7-9C4C-6B0D1A7A0E55}"/>
          </ac:spMkLst>
        </pc:spChg>
      </pc:sldChg>
      <pc:sldChg chg="modSp add del mod ord">
        <pc:chgData name="Harshal Tiwari" userId="a8a61676-86a6-40ab-b848-a11e91cd9c3a" providerId="ADAL" clId="{6EA736D0-2D9F-4EBB-9098-AEE2C80C48F7}" dt="2023-11-30T05:25:30.583" v="3905" actId="20577"/>
        <pc:sldMkLst>
          <pc:docMk/>
          <pc:sldMk cId="2679011274" sldId="384"/>
        </pc:sldMkLst>
        <pc:spChg chg="mod">
          <ac:chgData name="Harshal Tiwari" userId="a8a61676-86a6-40ab-b848-a11e91cd9c3a" providerId="ADAL" clId="{6EA736D0-2D9F-4EBB-9098-AEE2C80C48F7}" dt="2023-11-30T05:25:01.360" v="3869" actId="20577"/>
          <ac:spMkLst>
            <pc:docMk/>
            <pc:sldMk cId="2679011274" sldId="384"/>
            <ac:spMk id="3" creationId="{497821BF-9AE6-41AF-96D3-6F60C6E2A3A6}"/>
          </ac:spMkLst>
        </pc:spChg>
        <pc:spChg chg="mod">
          <ac:chgData name="Harshal Tiwari" userId="a8a61676-86a6-40ab-b848-a11e91cd9c3a" providerId="ADAL" clId="{6EA736D0-2D9F-4EBB-9098-AEE2C80C48F7}" dt="2023-11-30T05:25:30.583" v="3905" actId="20577"/>
          <ac:spMkLst>
            <pc:docMk/>
            <pc:sldMk cId="2679011274" sldId="384"/>
            <ac:spMk id="4" creationId="{9BF2629A-E8D5-4CC3-939A-9033E74407C4}"/>
          </ac:spMkLst>
        </pc:spChg>
      </pc:sldChg>
      <pc:sldChg chg="add del ord">
        <pc:chgData name="Harshal Tiwari" userId="a8a61676-86a6-40ab-b848-a11e91cd9c3a" providerId="ADAL" clId="{6EA736D0-2D9F-4EBB-9098-AEE2C80C48F7}" dt="2023-11-08T11:04:56.804" v="959" actId="2696"/>
        <pc:sldMkLst>
          <pc:docMk/>
          <pc:sldMk cId="3626956287" sldId="384"/>
        </pc:sldMkLst>
      </pc:sldChg>
      <pc:sldChg chg="add del">
        <pc:chgData name="Harshal Tiwari" userId="a8a61676-86a6-40ab-b848-a11e91cd9c3a" providerId="ADAL" clId="{6EA736D0-2D9F-4EBB-9098-AEE2C80C48F7}" dt="2023-11-08T11:04:56.804" v="959" actId="2696"/>
        <pc:sldMkLst>
          <pc:docMk/>
          <pc:sldMk cId="750627030" sldId="385"/>
        </pc:sldMkLst>
      </pc:sldChg>
      <pc:sldChg chg="addSp delSp modSp add del mod ord">
        <pc:chgData name="Harshal Tiwari" userId="a8a61676-86a6-40ab-b848-a11e91cd9c3a" providerId="ADAL" clId="{6EA736D0-2D9F-4EBB-9098-AEE2C80C48F7}" dt="2023-11-30T05:28:20.101" v="3946" actId="20577"/>
        <pc:sldMkLst>
          <pc:docMk/>
          <pc:sldMk cId="1630226724" sldId="385"/>
        </pc:sldMkLst>
        <pc:spChg chg="mod">
          <ac:chgData name="Harshal Tiwari" userId="a8a61676-86a6-40ab-b848-a11e91cd9c3a" providerId="ADAL" clId="{6EA736D0-2D9F-4EBB-9098-AEE2C80C48F7}" dt="2023-11-30T05:28:20.101" v="3946" actId="20577"/>
          <ac:spMkLst>
            <pc:docMk/>
            <pc:sldMk cId="1630226724" sldId="385"/>
            <ac:spMk id="2" creationId="{61CC138E-04B1-8802-E784-F062C7F6F751}"/>
          </ac:spMkLst>
        </pc:spChg>
        <pc:spChg chg="mod">
          <ac:chgData name="Harshal Tiwari" userId="a8a61676-86a6-40ab-b848-a11e91cd9c3a" providerId="ADAL" clId="{6EA736D0-2D9F-4EBB-9098-AEE2C80C48F7}" dt="2023-11-09T05:01:04.509" v="1434" actId="20577"/>
          <ac:spMkLst>
            <pc:docMk/>
            <pc:sldMk cId="1630226724" sldId="385"/>
            <ac:spMk id="3" creationId="{AD0B06F7-CFCF-08D7-9C4C-6B0D1A7A0E55}"/>
          </ac:spMkLst>
        </pc:spChg>
        <pc:picChg chg="add mod">
          <ac:chgData name="Harshal Tiwari" userId="a8a61676-86a6-40ab-b848-a11e91cd9c3a" providerId="ADAL" clId="{6EA736D0-2D9F-4EBB-9098-AEE2C80C48F7}" dt="2023-11-09T05:01:16.578" v="1437" actId="1038"/>
          <ac:picMkLst>
            <pc:docMk/>
            <pc:sldMk cId="1630226724" sldId="385"/>
            <ac:picMk id="5" creationId="{D5D82E1A-BD15-6D59-0347-6343BF7EAFB1}"/>
          </ac:picMkLst>
        </pc:picChg>
        <pc:picChg chg="del">
          <ac:chgData name="Harshal Tiwari" userId="a8a61676-86a6-40ab-b848-a11e91cd9c3a" providerId="ADAL" clId="{6EA736D0-2D9F-4EBB-9098-AEE2C80C48F7}" dt="2023-11-08T11:32:23.164" v="1385" actId="478"/>
          <ac:picMkLst>
            <pc:docMk/>
            <pc:sldMk cId="1630226724" sldId="385"/>
            <ac:picMk id="6" creationId="{A6B6BD6C-7213-1C74-A7C4-863CBFB9F54A}"/>
          </ac:picMkLst>
        </pc:picChg>
      </pc:sldChg>
      <pc:sldChg chg="add del">
        <pc:chgData name="Harshal Tiwari" userId="a8a61676-86a6-40ab-b848-a11e91cd9c3a" providerId="ADAL" clId="{6EA736D0-2D9F-4EBB-9098-AEE2C80C48F7}" dt="2023-11-08T11:04:56.804" v="959" actId="2696"/>
        <pc:sldMkLst>
          <pc:docMk/>
          <pc:sldMk cId="794466670" sldId="386"/>
        </pc:sldMkLst>
      </pc:sldChg>
      <pc:sldChg chg="modSp add mod">
        <pc:chgData name="Harshal Tiwari" userId="a8a61676-86a6-40ab-b848-a11e91cd9c3a" providerId="ADAL" clId="{6EA736D0-2D9F-4EBB-9098-AEE2C80C48F7}" dt="2023-11-30T05:25:54.347" v="3907" actId="20577"/>
        <pc:sldMkLst>
          <pc:docMk/>
          <pc:sldMk cId="822406924" sldId="386"/>
        </pc:sldMkLst>
        <pc:spChg chg="mod">
          <ac:chgData name="Harshal Tiwari" userId="a8a61676-86a6-40ab-b848-a11e91cd9c3a" providerId="ADAL" clId="{6EA736D0-2D9F-4EBB-9098-AEE2C80C48F7}" dt="2023-11-30T05:25:54.347" v="3907" actId="20577"/>
          <ac:spMkLst>
            <pc:docMk/>
            <pc:sldMk cId="822406924" sldId="386"/>
            <ac:spMk id="3" creationId="{497821BF-9AE6-41AF-96D3-6F60C6E2A3A6}"/>
          </ac:spMkLst>
        </pc:spChg>
        <pc:spChg chg="mod">
          <ac:chgData name="Harshal Tiwari" userId="a8a61676-86a6-40ab-b848-a11e91cd9c3a" providerId="ADAL" clId="{6EA736D0-2D9F-4EBB-9098-AEE2C80C48F7}" dt="2023-11-09T05:02:16.290" v="1461" actId="20577"/>
          <ac:spMkLst>
            <pc:docMk/>
            <pc:sldMk cId="822406924" sldId="386"/>
            <ac:spMk id="4" creationId="{9BF2629A-E8D5-4CC3-939A-9033E74407C4}"/>
          </ac:spMkLst>
        </pc:spChg>
      </pc:sldChg>
      <pc:sldChg chg="addSp delSp modSp add mod replId">
        <pc:chgData name="Harshal Tiwari" userId="a8a61676-86a6-40ab-b848-a11e91cd9c3a" providerId="ADAL" clId="{6EA736D0-2D9F-4EBB-9098-AEE2C80C48F7}" dt="2023-11-09T05:37:35.777" v="1514" actId="962"/>
        <pc:sldMkLst>
          <pc:docMk/>
          <pc:sldMk cId="1373852019" sldId="387"/>
        </pc:sldMkLst>
        <pc:spChg chg="mod">
          <ac:chgData name="Harshal Tiwari" userId="a8a61676-86a6-40ab-b848-a11e91cd9c3a" providerId="ADAL" clId="{6EA736D0-2D9F-4EBB-9098-AEE2C80C48F7}" dt="2023-11-09T05:02:32.635" v="1463" actId="207"/>
          <ac:spMkLst>
            <pc:docMk/>
            <pc:sldMk cId="1373852019" sldId="387"/>
            <ac:spMk id="2" creationId="{61CC138E-04B1-8802-E784-F062C7F6F751}"/>
          </ac:spMkLst>
        </pc:spChg>
        <pc:spChg chg="mod">
          <ac:chgData name="Harshal Tiwari" userId="a8a61676-86a6-40ab-b848-a11e91cd9c3a" providerId="ADAL" clId="{6EA736D0-2D9F-4EBB-9098-AEE2C80C48F7}" dt="2023-11-09T05:36:50.206" v="1510" actId="20577"/>
          <ac:spMkLst>
            <pc:docMk/>
            <pc:sldMk cId="1373852019" sldId="387"/>
            <ac:spMk id="3" creationId="{AD0B06F7-CFCF-08D7-9C4C-6B0D1A7A0E55}"/>
          </ac:spMkLst>
        </pc:spChg>
        <pc:picChg chg="del">
          <ac:chgData name="Harshal Tiwari" userId="a8a61676-86a6-40ab-b848-a11e91cd9c3a" providerId="ADAL" clId="{6EA736D0-2D9F-4EBB-9098-AEE2C80C48F7}" dt="2023-11-09T05:02:38.377" v="1465" actId="478"/>
          <ac:picMkLst>
            <pc:docMk/>
            <pc:sldMk cId="1373852019" sldId="387"/>
            <ac:picMk id="5" creationId="{D5D82E1A-BD15-6D59-0347-6343BF7EAFB1}"/>
          </ac:picMkLst>
        </pc:picChg>
        <pc:picChg chg="add mod">
          <ac:chgData name="Harshal Tiwari" userId="a8a61676-86a6-40ab-b848-a11e91cd9c3a" providerId="ADAL" clId="{6EA736D0-2D9F-4EBB-9098-AEE2C80C48F7}" dt="2023-11-09T05:37:35.777" v="1514" actId="962"/>
          <ac:picMkLst>
            <pc:docMk/>
            <pc:sldMk cId="1373852019" sldId="387"/>
            <ac:picMk id="6" creationId="{ECF20585-1AF8-21D1-E689-BDC1CB46BCDD}"/>
          </ac:picMkLst>
        </pc:picChg>
      </pc:sldChg>
      <pc:sldChg chg="add del">
        <pc:chgData name="Harshal Tiwari" userId="a8a61676-86a6-40ab-b848-a11e91cd9c3a" providerId="ADAL" clId="{6EA736D0-2D9F-4EBB-9098-AEE2C80C48F7}" dt="2023-11-08T11:04:56.804" v="959" actId="2696"/>
        <pc:sldMkLst>
          <pc:docMk/>
          <pc:sldMk cId="3237958327" sldId="387"/>
        </pc:sldMkLst>
      </pc:sldChg>
      <pc:sldChg chg="modSp add mod">
        <pc:chgData name="Harshal Tiwari" userId="a8a61676-86a6-40ab-b848-a11e91cd9c3a" providerId="ADAL" clId="{6EA736D0-2D9F-4EBB-9098-AEE2C80C48F7}" dt="2023-11-30T06:54:36.540" v="4633" actId="20577"/>
        <pc:sldMkLst>
          <pc:docMk/>
          <pc:sldMk cId="1343683318" sldId="388"/>
        </pc:sldMkLst>
        <pc:spChg chg="mod">
          <ac:chgData name="Harshal Tiwari" userId="a8a61676-86a6-40ab-b848-a11e91cd9c3a" providerId="ADAL" clId="{6EA736D0-2D9F-4EBB-9098-AEE2C80C48F7}" dt="2023-11-30T06:54:36.540" v="4633" actId="20577"/>
          <ac:spMkLst>
            <pc:docMk/>
            <pc:sldMk cId="1343683318" sldId="388"/>
            <ac:spMk id="3" creationId="{497821BF-9AE6-41AF-96D3-6F60C6E2A3A6}"/>
          </ac:spMkLst>
        </pc:spChg>
        <pc:spChg chg="mod">
          <ac:chgData name="Harshal Tiwari" userId="a8a61676-86a6-40ab-b848-a11e91cd9c3a" providerId="ADAL" clId="{6EA736D0-2D9F-4EBB-9098-AEE2C80C48F7}" dt="2023-11-30T04:19:45.292" v="3549" actId="20577"/>
          <ac:spMkLst>
            <pc:docMk/>
            <pc:sldMk cId="1343683318" sldId="388"/>
            <ac:spMk id="4" creationId="{9BF2629A-E8D5-4CC3-939A-9033E74407C4}"/>
          </ac:spMkLst>
        </pc:spChg>
      </pc:sldChg>
      <pc:sldChg chg="addSp delSp modSp add mod replId">
        <pc:chgData name="Harshal Tiwari" userId="a8a61676-86a6-40ab-b848-a11e91cd9c3a" providerId="ADAL" clId="{6EA736D0-2D9F-4EBB-9098-AEE2C80C48F7}" dt="2023-11-09T05:42:17.205" v="1649" actId="1038"/>
        <pc:sldMkLst>
          <pc:docMk/>
          <pc:sldMk cId="856633532" sldId="389"/>
        </pc:sldMkLst>
        <pc:spChg chg="mod">
          <ac:chgData name="Harshal Tiwari" userId="a8a61676-86a6-40ab-b848-a11e91cd9c3a" providerId="ADAL" clId="{6EA736D0-2D9F-4EBB-9098-AEE2C80C48F7}" dt="2023-11-09T05:40:33.243" v="1579" actId="20577"/>
          <ac:spMkLst>
            <pc:docMk/>
            <pc:sldMk cId="856633532" sldId="389"/>
            <ac:spMk id="2" creationId="{61CC138E-04B1-8802-E784-F062C7F6F751}"/>
          </ac:spMkLst>
        </pc:spChg>
        <pc:spChg chg="mod">
          <ac:chgData name="Harshal Tiwari" userId="a8a61676-86a6-40ab-b848-a11e91cd9c3a" providerId="ADAL" clId="{6EA736D0-2D9F-4EBB-9098-AEE2C80C48F7}" dt="2023-11-09T05:41:42.421" v="1642" actId="20577"/>
          <ac:spMkLst>
            <pc:docMk/>
            <pc:sldMk cId="856633532" sldId="389"/>
            <ac:spMk id="3" creationId="{AD0B06F7-CFCF-08D7-9C4C-6B0D1A7A0E55}"/>
          </ac:spMkLst>
        </pc:spChg>
        <pc:picChg chg="add mod">
          <ac:chgData name="Harshal Tiwari" userId="a8a61676-86a6-40ab-b848-a11e91cd9c3a" providerId="ADAL" clId="{6EA736D0-2D9F-4EBB-9098-AEE2C80C48F7}" dt="2023-11-09T05:42:17.205" v="1649" actId="1038"/>
          <ac:picMkLst>
            <pc:docMk/>
            <pc:sldMk cId="856633532" sldId="389"/>
            <ac:picMk id="5" creationId="{1E4BCFB4-4D1F-E684-93F9-F7B6A50D24C0}"/>
          </ac:picMkLst>
        </pc:picChg>
        <pc:picChg chg="del">
          <ac:chgData name="Harshal Tiwari" userId="a8a61676-86a6-40ab-b848-a11e91cd9c3a" providerId="ADAL" clId="{6EA736D0-2D9F-4EBB-9098-AEE2C80C48F7}" dt="2023-11-09T05:40:10.509" v="1562" actId="478"/>
          <ac:picMkLst>
            <pc:docMk/>
            <pc:sldMk cId="856633532" sldId="389"/>
            <ac:picMk id="6" creationId="{ECF20585-1AF8-21D1-E689-BDC1CB46BCDD}"/>
          </ac:picMkLst>
        </pc:picChg>
      </pc:sldChg>
      <pc:sldChg chg="modSp add del mod">
        <pc:chgData name="Harshal Tiwari" userId="a8a61676-86a6-40ab-b848-a11e91cd9c3a" providerId="ADAL" clId="{6EA736D0-2D9F-4EBB-9098-AEE2C80C48F7}" dt="2023-11-30T04:19:52.712" v="3550" actId="2696"/>
        <pc:sldMkLst>
          <pc:docMk/>
          <pc:sldMk cId="2192248042" sldId="390"/>
        </pc:sldMkLst>
        <pc:spChg chg="mod">
          <ac:chgData name="Harshal Tiwari" userId="a8a61676-86a6-40ab-b848-a11e91cd9c3a" providerId="ADAL" clId="{6EA736D0-2D9F-4EBB-9098-AEE2C80C48F7}" dt="2023-11-09T05:57:34.271" v="1944" actId="20577"/>
          <ac:spMkLst>
            <pc:docMk/>
            <pc:sldMk cId="2192248042" sldId="390"/>
            <ac:spMk id="3" creationId="{497821BF-9AE6-41AF-96D3-6F60C6E2A3A6}"/>
          </ac:spMkLst>
        </pc:spChg>
        <pc:spChg chg="mod">
          <ac:chgData name="Harshal Tiwari" userId="a8a61676-86a6-40ab-b848-a11e91cd9c3a" providerId="ADAL" clId="{6EA736D0-2D9F-4EBB-9098-AEE2C80C48F7}" dt="2023-11-09T05:47:00.327" v="1676" actId="20577"/>
          <ac:spMkLst>
            <pc:docMk/>
            <pc:sldMk cId="2192248042" sldId="390"/>
            <ac:spMk id="4" creationId="{9BF2629A-E8D5-4CC3-939A-9033E74407C4}"/>
          </ac:spMkLst>
        </pc:spChg>
      </pc:sldChg>
      <pc:sldChg chg="addSp delSp modSp add mod replId">
        <pc:chgData name="Harshal Tiwari" userId="a8a61676-86a6-40ab-b848-a11e91cd9c3a" providerId="ADAL" clId="{6EA736D0-2D9F-4EBB-9098-AEE2C80C48F7}" dt="2023-12-14T10:14:29.170" v="7116" actId="20577"/>
        <pc:sldMkLst>
          <pc:docMk/>
          <pc:sldMk cId="975277501" sldId="391"/>
        </pc:sldMkLst>
        <pc:spChg chg="mod">
          <ac:chgData name="Harshal Tiwari" userId="a8a61676-86a6-40ab-b848-a11e91cd9c3a" providerId="ADAL" clId="{6EA736D0-2D9F-4EBB-9098-AEE2C80C48F7}" dt="2023-11-09T10:07:27.705" v="3291" actId="20577"/>
          <ac:spMkLst>
            <pc:docMk/>
            <pc:sldMk cId="975277501" sldId="391"/>
            <ac:spMk id="2" creationId="{61CC138E-04B1-8802-E784-F062C7F6F751}"/>
          </ac:spMkLst>
        </pc:spChg>
        <pc:spChg chg="mod">
          <ac:chgData name="Harshal Tiwari" userId="a8a61676-86a6-40ab-b848-a11e91cd9c3a" providerId="ADAL" clId="{6EA736D0-2D9F-4EBB-9098-AEE2C80C48F7}" dt="2023-12-14T10:14:29.170" v="7116" actId="20577"/>
          <ac:spMkLst>
            <pc:docMk/>
            <pc:sldMk cId="975277501" sldId="391"/>
            <ac:spMk id="3" creationId="{AD0B06F7-CFCF-08D7-9C4C-6B0D1A7A0E55}"/>
          </ac:spMkLst>
        </pc:spChg>
        <pc:picChg chg="del">
          <ac:chgData name="Harshal Tiwari" userId="a8a61676-86a6-40ab-b848-a11e91cd9c3a" providerId="ADAL" clId="{6EA736D0-2D9F-4EBB-9098-AEE2C80C48F7}" dt="2023-11-09T05:47:09.274" v="1679" actId="478"/>
          <ac:picMkLst>
            <pc:docMk/>
            <pc:sldMk cId="975277501" sldId="391"/>
            <ac:picMk id="5" creationId="{1E4BCFB4-4D1F-E684-93F9-F7B6A50D24C0}"/>
          </ac:picMkLst>
        </pc:picChg>
        <pc:picChg chg="add mod">
          <ac:chgData name="Harshal Tiwari" userId="a8a61676-86a6-40ab-b848-a11e91cd9c3a" providerId="ADAL" clId="{6EA736D0-2D9F-4EBB-9098-AEE2C80C48F7}" dt="2023-11-09T05:52:26.290" v="1819" actId="1076"/>
          <ac:picMkLst>
            <pc:docMk/>
            <pc:sldMk cId="975277501" sldId="391"/>
            <ac:picMk id="6" creationId="{EDC458CF-0393-357E-3F7E-1C9046D371D7}"/>
          </ac:picMkLst>
        </pc:picChg>
      </pc:sldChg>
      <pc:sldChg chg="modSp add mod">
        <pc:chgData name="Harshal Tiwari" userId="a8a61676-86a6-40ab-b848-a11e91cd9c3a" providerId="ADAL" clId="{6EA736D0-2D9F-4EBB-9098-AEE2C80C48F7}" dt="2023-11-30T06:55:00.123" v="4635" actId="20577"/>
        <pc:sldMkLst>
          <pc:docMk/>
          <pc:sldMk cId="2786797415" sldId="392"/>
        </pc:sldMkLst>
        <pc:spChg chg="mod">
          <ac:chgData name="Harshal Tiwari" userId="a8a61676-86a6-40ab-b848-a11e91cd9c3a" providerId="ADAL" clId="{6EA736D0-2D9F-4EBB-9098-AEE2C80C48F7}" dt="2023-11-30T06:55:00.123" v="4635" actId="20577"/>
          <ac:spMkLst>
            <pc:docMk/>
            <pc:sldMk cId="2786797415" sldId="392"/>
            <ac:spMk id="3" creationId="{497821BF-9AE6-41AF-96D3-6F60C6E2A3A6}"/>
          </ac:spMkLst>
        </pc:spChg>
        <pc:spChg chg="mod">
          <ac:chgData name="Harshal Tiwari" userId="a8a61676-86a6-40ab-b848-a11e91cd9c3a" providerId="ADAL" clId="{6EA736D0-2D9F-4EBB-9098-AEE2C80C48F7}" dt="2023-11-09T05:54:50.357" v="1920" actId="20577"/>
          <ac:spMkLst>
            <pc:docMk/>
            <pc:sldMk cId="2786797415" sldId="392"/>
            <ac:spMk id="4" creationId="{9BF2629A-E8D5-4CC3-939A-9033E74407C4}"/>
          </ac:spMkLst>
        </pc:spChg>
      </pc:sldChg>
      <pc:sldChg chg="addSp delSp modSp add mod replId">
        <pc:chgData name="Harshal Tiwari" userId="a8a61676-86a6-40ab-b848-a11e91cd9c3a" providerId="ADAL" clId="{6EA736D0-2D9F-4EBB-9098-AEE2C80C48F7}" dt="2023-11-09T09:07:57.968" v="1950" actId="1037"/>
        <pc:sldMkLst>
          <pc:docMk/>
          <pc:sldMk cId="3334050147" sldId="393"/>
        </pc:sldMkLst>
        <pc:spChg chg="mod">
          <ac:chgData name="Harshal Tiwari" userId="a8a61676-86a6-40ab-b848-a11e91cd9c3a" providerId="ADAL" clId="{6EA736D0-2D9F-4EBB-9098-AEE2C80C48F7}" dt="2023-11-09T05:55:07.980" v="1922" actId="207"/>
          <ac:spMkLst>
            <pc:docMk/>
            <pc:sldMk cId="3334050147" sldId="393"/>
            <ac:spMk id="2" creationId="{61CC138E-04B1-8802-E784-F062C7F6F751}"/>
          </ac:spMkLst>
        </pc:spChg>
        <pc:spChg chg="mod">
          <ac:chgData name="Harshal Tiwari" userId="a8a61676-86a6-40ab-b848-a11e91cd9c3a" providerId="ADAL" clId="{6EA736D0-2D9F-4EBB-9098-AEE2C80C48F7}" dt="2023-11-09T05:56:21.908" v="1928" actId="20577"/>
          <ac:spMkLst>
            <pc:docMk/>
            <pc:sldMk cId="3334050147" sldId="393"/>
            <ac:spMk id="3" creationId="{AD0B06F7-CFCF-08D7-9C4C-6B0D1A7A0E55}"/>
          </ac:spMkLst>
        </pc:spChg>
        <pc:picChg chg="add mod">
          <ac:chgData name="Harshal Tiwari" userId="a8a61676-86a6-40ab-b848-a11e91cd9c3a" providerId="ADAL" clId="{6EA736D0-2D9F-4EBB-9098-AEE2C80C48F7}" dt="2023-11-09T09:07:57.968" v="1950" actId="1037"/>
          <ac:picMkLst>
            <pc:docMk/>
            <pc:sldMk cId="3334050147" sldId="393"/>
            <ac:picMk id="5" creationId="{67829268-D425-E73F-762D-09402328B56B}"/>
          </ac:picMkLst>
        </pc:picChg>
        <pc:picChg chg="del">
          <ac:chgData name="Harshal Tiwari" userId="a8a61676-86a6-40ab-b848-a11e91cd9c3a" providerId="ADAL" clId="{6EA736D0-2D9F-4EBB-9098-AEE2C80C48F7}" dt="2023-11-09T05:55:11.495" v="1924" actId="478"/>
          <ac:picMkLst>
            <pc:docMk/>
            <pc:sldMk cId="3334050147" sldId="393"/>
            <ac:picMk id="6" creationId="{EDC458CF-0393-357E-3F7E-1C9046D371D7}"/>
          </ac:picMkLst>
        </pc:picChg>
      </pc:sldChg>
      <pc:sldChg chg="addSp delSp modSp add mod">
        <pc:chgData name="Harshal Tiwari" userId="a8a61676-86a6-40ab-b848-a11e91cd9c3a" providerId="ADAL" clId="{6EA736D0-2D9F-4EBB-9098-AEE2C80C48F7}" dt="2023-11-09T10:06:07.725" v="3281" actId="403"/>
        <pc:sldMkLst>
          <pc:docMk/>
          <pc:sldMk cId="4134996045" sldId="394"/>
        </pc:sldMkLst>
        <pc:spChg chg="mod">
          <ac:chgData name="Harshal Tiwari" userId="a8a61676-86a6-40ab-b848-a11e91cd9c3a" providerId="ADAL" clId="{6EA736D0-2D9F-4EBB-9098-AEE2C80C48F7}" dt="2023-11-09T10:06:07.725" v="3281" actId="403"/>
          <ac:spMkLst>
            <pc:docMk/>
            <pc:sldMk cId="4134996045" sldId="394"/>
            <ac:spMk id="3" creationId="{AD0B06F7-CFCF-08D7-9C4C-6B0D1A7A0E55}"/>
          </ac:spMkLst>
        </pc:spChg>
        <pc:picChg chg="del">
          <ac:chgData name="Harshal Tiwari" userId="a8a61676-86a6-40ab-b848-a11e91cd9c3a" providerId="ADAL" clId="{6EA736D0-2D9F-4EBB-9098-AEE2C80C48F7}" dt="2023-11-09T09:08:19.762" v="1952" actId="478"/>
          <ac:picMkLst>
            <pc:docMk/>
            <pc:sldMk cId="4134996045" sldId="394"/>
            <ac:picMk id="5" creationId="{67829268-D425-E73F-762D-09402328B56B}"/>
          </ac:picMkLst>
        </pc:picChg>
        <pc:picChg chg="add mod">
          <ac:chgData name="Harshal Tiwari" userId="a8a61676-86a6-40ab-b848-a11e91cd9c3a" providerId="ADAL" clId="{6EA736D0-2D9F-4EBB-9098-AEE2C80C48F7}" dt="2023-11-09T09:09:46.090" v="1966" actId="1076"/>
          <ac:picMkLst>
            <pc:docMk/>
            <pc:sldMk cId="4134996045" sldId="394"/>
            <ac:picMk id="6" creationId="{E9584E12-91F1-4524-4BA6-8ABB472AAF6B}"/>
          </ac:picMkLst>
        </pc:picChg>
      </pc:sldChg>
      <pc:sldChg chg="delSp modSp add mod">
        <pc:chgData name="Harshal Tiwari" userId="a8a61676-86a6-40ab-b848-a11e91cd9c3a" providerId="ADAL" clId="{6EA736D0-2D9F-4EBB-9098-AEE2C80C48F7}" dt="2023-11-09T09:34:49.006" v="2530" actId="20577"/>
        <pc:sldMkLst>
          <pc:docMk/>
          <pc:sldMk cId="2894441783" sldId="395"/>
        </pc:sldMkLst>
        <pc:spChg chg="mod">
          <ac:chgData name="Harshal Tiwari" userId="a8a61676-86a6-40ab-b848-a11e91cd9c3a" providerId="ADAL" clId="{6EA736D0-2D9F-4EBB-9098-AEE2C80C48F7}" dt="2023-11-09T09:34:49.006" v="2530" actId="20577"/>
          <ac:spMkLst>
            <pc:docMk/>
            <pc:sldMk cId="2894441783" sldId="395"/>
            <ac:spMk id="3" creationId="{AD0B06F7-CFCF-08D7-9C4C-6B0D1A7A0E55}"/>
          </ac:spMkLst>
        </pc:spChg>
        <pc:picChg chg="del">
          <ac:chgData name="Harshal Tiwari" userId="a8a61676-86a6-40ab-b848-a11e91cd9c3a" providerId="ADAL" clId="{6EA736D0-2D9F-4EBB-9098-AEE2C80C48F7}" dt="2023-11-09T09:09:59.365" v="1968" actId="478"/>
          <ac:picMkLst>
            <pc:docMk/>
            <pc:sldMk cId="2894441783" sldId="395"/>
            <ac:picMk id="6" creationId="{E9584E12-91F1-4524-4BA6-8ABB472AAF6B}"/>
          </ac:picMkLst>
        </pc:picChg>
      </pc:sldChg>
      <pc:sldChg chg="modSp add mod">
        <pc:chgData name="Harshal Tiwari" userId="a8a61676-86a6-40ab-b848-a11e91cd9c3a" providerId="ADAL" clId="{6EA736D0-2D9F-4EBB-9098-AEE2C80C48F7}" dt="2023-11-09T09:28:59.732" v="2410" actId="27636"/>
        <pc:sldMkLst>
          <pc:docMk/>
          <pc:sldMk cId="2537131140" sldId="396"/>
        </pc:sldMkLst>
        <pc:spChg chg="mod">
          <ac:chgData name="Harshal Tiwari" userId="a8a61676-86a6-40ab-b848-a11e91cd9c3a" providerId="ADAL" clId="{6EA736D0-2D9F-4EBB-9098-AEE2C80C48F7}" dt="2023-11-09T09:28:59.732" v="2410" actId="27636"/>
          <ac:spMkLst>
            <pc:docMk/>
            <pc:sldMk cId="2537131140" sldId="396"/>
            <ac:spMk id="3" creationId="{AD0B06F7-CFCF-08D7-9C4C-6B0D1A7A0E55}"/>
          </ac:spMkLst>
        </pc:spChg>
      </pc:sldChg>
      <pc:sldChg chg="modSp add mod">
        <pc:chgData name="Harshal Tiwari" userId="a8a61676-86a6-40ab-b848-a11e91cd9c3a" providerId="ADAL" clId="{6EA736D0-2D9F-4EBB-9098-AEE2C80C48F7}" dt="2023-11-09T09:41:50.592" v="2645" actId="20577"/>
        <pc:sldMkLst>
          <pc:docMk/>
          <pc:sldMk cId="1287055972" sldId="397"/>
        </pc:sldMkLst>
        <pc:spChg chg="mod">
          <ac:chgData name="Harshal Tiwari" userId="a8a61676-86a6-40ab-b848-a11e91cd9c3a" providerId="ADAL" clId="{6EA736D0-2D9F-4EBB-9098-AEE2C80C48F7}" dt="2023-11-09T09:41:50.592" v="2645" actId="20577"/>
          <ac:spMkLst>
            <pc:docMk/>
            <pc:sldMk cId="1287055972" sldId="397"/>
            <ac:spMk id="3" creationId="{AD0B06F7-CFCF-08D7-9C4C-6B0D1A7A0E55}"/>
          </ac:spMkLst>
        </pc:spChg>
      </pc:sldChg>
      <pc:sldChg chg="modSp add mod ord">
        <pc:chgData name="Harshal Tiwari" userId="a8a61676-86a6-40ab-b848-a11e91cd9c3a" providerId="ADAL" clId="{6EA736D0-2D9F-4EBB-9098-AEE2C80C48F7}" dt="2023-11-09T10:05:11.257" v="3264" actId="12"/>
        <pc:sldMkLst>
          <pc:docMk/>
          <pc:sldMk cId="2119768004" sldId="398"/>
        </pc:sldMkLst>
        <pc:spChg chg="mod">
          <ac:chgData name="Harshal Tiwari" userId="a8a61676-86a6-40ab-b848-a11e91cd9c3a" providerId="ADAL" clId="{6EA736D0-2D9F-4EBB-9098-AEE2C80C48F7}" dt="2023-11-09T10:05:11.257" v="3264" actId="12"/>
          <ac:spMkLst>
            <pc:docMk/>
            <pc:sldMk cId="2119768004" sldId="398"/>
            <ac:spMk id="3" creationId="{AD0B06F7-CFCF-08D7-9C4C-6B0D1A7A0E55}"/>
          </ac:spMkLst>
        </pc:spChg>
      </pc:sldChg>
      <pc:sldChg chg="modSp add mod">
        <pc:chgData name="Harshal Tiwari" userId="a8a61676-86a6-40ab-b848-a11e91cd9c3a" providerId="ADAL" clId="{6EA736D0-2D9F-4EBB-9098-AEE2C80C48F7}" dt="2023-11-22T07:15:07.783" v="3334" actId="20577"/>
        <pc:sldMkLst>
          <pc:docMk/>
          <pc:sldMk cId="1243328106" sldId="399"/>
        </pc:sldMkLst>
        <pc:spChg chg="mod">
          <ac:chgData name="Harshal Tiwari" userId="a8a61676-86a6-40ab-b848-a11e91cd9c3a" providerId="ADAL" clId="{6EA736D0-2D9F-4EBB-9098-AEE2C80C48F7}" dt="2023-11-22T07:15:07.783" v="3334" actId="20577"/>
          <ac:spMkLst>
            <pc:docMk/>
            <pc:sldMk cId="1243328106" sldId="399"/>
            <ac:spMk id="3" creationId="{AD0B06F7-CFCF-08D7-9C4C-6B0D1A7A0E55}"/>
          </ac:spMkLst>
        </pc:spChg>
      </pc:sldChg>
      <pc:sldChg chg="modSp add mod ord">
        <pc:chgData name="Harshal Tiwari" userId="a8a61676-86a6-40ab-b848-a11e91cd9c3a" providerId="ADAL" clId="{6EA736D0-2D9F-4EBB-9098-AEE2C80C48F7}" dt="2023-11-09T10:02:15.019" v="3201" actId="20577"/>
        <pc:sldMkLst>
          <pc:docMk/>
          <pc:sldMk cId="1245846231" sldId="400"/>
        </pc:sldMkLst>
        <pc:spChg chg="mod">
          <ac:chgData name="Harshal Tiwari" userId="a8a61676-86a6-40ab-b848-a11e91cd9c3a" providerId="ADAL" clId="{6EA736D0-2D9F-4EBB-9098-AEE2C80C48F7}" dt="2023-11-09T10:02:15.019" v="3201" actId="20577"/>
          <ac:spMkLst>
            <pc:docMk/>
            <pc:sldMk cId="1245846231" sldId="400"/>
            <ac:spMk id="3" creationId="{AD0B06F7-CFCF-08D7-9C4C-6B0D1A7A0E55}"/>
          </ac:spMkLst>
        </pc:spChg>
      </pc:sldChg>
      <pc:sldChg chg="add del">
        <pc:chgData name="Harshal Tiwari" userId="a8a61676-86a6-40ab-b848-a11e91cd9c3a" providerId="ADAL" clId="{6EA736D0-2D9F-4EBB-9098-AEE2C80C48F7}" dt="2023-11-09T09:42:30.973" v="2650" actId="2696"/>
        <pc:sldMkLst>
          <pc:docMk/>
          <pc:sldMk cId="2657940723" sldId="400"/>
        </pc:sldMkLst>
      </pc:sldChg>
      <pc:sldChg chg="add del">
        <pc:chgData name="Harshal Tiwari" userId="a8a61676-86a6-40ab-b848-a11e91cd9c3a" providerId="ADAL" clId="{6EA736D0-2D9F-4EBB-9098-AEE2C80C48F7}" dt="2023-11-09T09:42:22.997" v="2648" actId="2696"/>
        <pc:sldMkLst>
          <pc:docMk/>
          <pc:sldMk cId="3515673508" sldId="400"/>
        </pc:sldMkLst>
      </pc:sldChg>
      <pc:sldChg chg="add del">
        <pc:chgData name="Harshal Tiwari" userId="a8a61676-86a6-40ab-b848-a11e91cd9c3a" providerId="ADAL" clId="{6EA736D0-2D9F-4EBB-9098-AEE2C80C48F7}" dt="2023-11-09T09:42:22.997" v="2648" actId="2696"/>
        <pc:sldMkLst>
          <pc:docMk/>
          <pc:sldMk cId="2982886895" sldId="401"/>
        </pc:sldMkLst>
      </pc:sldChg>
      <pc:sldChg chg="modSp add mod">
        <pc:chgData name="Harshal Tiwari" userId="a8a61676-86a6-40ab-b848-a11e91cd9c3a" providerId="ADAL" clId="{6EA736D0-2D9F-4EBB-9098-AEE2C80C48F7}" dt="2023-11-22T07:12:42.570" v="3331" actId="2711"/>
        <pc:sldMkLst>
          <pc:docMk/>
          <pc:sldMk cId="3567002967" sldId="401"/>
        </pc:sldMkLst>
        <pc:spChg chg="mod">
          <ac:chgData name="Harshal Tiwari" userId="a8a61676-86a6-40ab-b848-a11e91cd9c3a" providerId="ADAL" clId="{6EA736D0-2D9F-4EBB-9098-AEE2C80C48F7}" dt="2023-11-22T07:12:42.570" v="3331" actId="2711"/>
          <ac:spMkLst>
            <pc:docMk/>
            <pc:sldMk cId="3567002967" sldId="401"/>
            <ac:spMk id="3" creationId="{AD0B06F7-CFCF-08D7-9C4C-6B0D1A7A0E55}"/>
          </ac:spMkLst>
        </pc:spChg>
      </pc:sldChg>
      <pc:sldChg chg="addSp delSp modSp add mod ord">
        <pc:chgData name="Harshal Tiwari" userId="a8a61676-86a6-40ab-b848-a11e91cd9c3a" providerId="ADAL" clId="{6EA736D0-2D9F-4EBB-9098-AEE2C80C48F7}" dt="2023-11-09T10:06:13.418" v="3282" actId="403"/>
        <pc:sldMkLst>
          <pc:docMk/>
          <pc:sldMk cId="1150483287" sldId="402"/>
        </pc:sldMkLst>
        <pc:spChg chg="mod">
          <ac:chgData name="Harshal Tiwari" userId="a8a61676-86a6-40ab-b848-a11e91cd9c3a" providerId="ADAL" clId="{6EA736D0-2D9F-4EBB-9098-AEE2C80C48F7}" dt="2023-11-09T10:06:13.418" v="3282" actId="403"/>
          <ac:spMkLst>
            <pc:docMk/>
            <pc:sldMk cId="1150483287" sldId="402"/>
            <ac:spMk id="3" creationId="{AD0B06F7-CFCF-08D7-9C4C-6B0D1A7A0E55}"/>
          </ac:spMkLst>
        </pc:spChg>
        <pc:picChg chg="add mod">
          <ac:chgData name="Harshal Tiwari" userId="a8a61676-86a6-40ab-b848-a11e91cd9c3a" providerId="ADAL" clId="{6EA736D0-2D9F-4EBB-9098-AEE2C80C48F7}" dt="2023-11-09T10:05:54.870" v="3280" actId="1035"/>
          <ac:picMkLst>
            <pc:docMk/>
            <pc:sldMk cId="1150483287" sldId="402"/>
            <ac:picMk id="5" creationId="{6DA5993F-60BB-D100-4771-DE4199DC632E}"/>
          </ac:picMkLst>
        </pc:picChg>
        <pc:picChg chg="del">
          <ac:chgData name="Harshal Tiwari" userId="a8a61676-86a6-40ab-b848-a11e91cd9c3a" providerId="ADAL" clId="{6EA736D0-2D9F-4EBB-9098-AEE2C80C48F7}" dt="2023-11-09T10:05:20.076" v="3265" actId="478"/>
          <ac:picMkLst>
            <pc:docMk/>
            <pc:sldMk cId="1150483287" sldId="402"/>
            <ac:picMk id="6" creationId="{E9584E12-91F1-4524-4BA6-8ABB472AAF6B}"/>
          </ac:picMkLst>
        </pc:picChg>
      </pc:sldChg>
      <pc:sldChg chg="modSp add del mod">
        <pc:chgData name="Harshal Tiwari" userId="a8a61676-86a6-40ab-b848-a11e91cd9c3a" providerId="ADAL" clId="{6EA736D0-2D9F-4EBB-9098-AEE2C80C48F7}" dt="2023-11-30T05:20:30.215" v="3864" actId="2696"/>
        <pc:sldMkLst>
          <pc:docMk/>
          <pc:sldMk cId="1654329190" sldId="403"/>
        </pc:sldMkLst>
        <pc:spChg chg="mod">
          <ac:chgData name="Harshal Tiwari" userId="a8a61676-86a6-40ab-b848-a11e91cd9c3a" providerId="ADAL" clId="{6EA736D0-2D9F-4EBB-9098-AEE2C80C48F7}" dt="2023-11-30T04:30:17.035" v="3859" actId="21"/>
          <ac:spMkLst>
            <pc:docMk/>
            <pc:sldMk cId="1654329190" sldId="403"/>
            <ac:spMk id="3" creationId="{AD0B06F7-CFCF-08D7-9C4C-6B0D1A7A0E55}"/>
          </ac:spMkLst>
        </pc:spChg>
      </pc:sldChg>
      <pc:sldChg chg="modSp add mod">
        <pc:chgData name="Harshal Tiwari" userId="a8a61676-86a6-40ab-b848-a11e91cd9c3a" providerId="ADAL" clId="{6EA736D0-2D9F-4EBB-9098-AEE2C80C48F7}" dt="2023-11-30T05:26:34.841" v="3912" actId="207"/>
        <pc:sldMkLst>
          <pc:docMk/>
          <pc:sldMk cId="2597097540" sldId="403"/>
        </pc:sldMkLst>
        <pc:spChg chg="mod">
          <ac:chgData name="Harshal Tiwari" userId="a8a61676-86a6-40ab-b848-a11e91cd9c3a" providerId="ADAL" clId="{6EA736D0-2D9F-4EBB-9098-AEE2C80C48F7}" dt="2023-11-30T05:26:16.329" v="3910" actId="20577"/>
          <ac:spMkLst>
            <pc:docMk/>
            <pc:sldMk cId="2597097540" sldId="403"/>
            <ac:spMk id="3" creationId="{497821BF-9AE6-41AF-96D3-6F60C6E2A3A6}"/>
          </ac:spMkLst>
        </pc:spChg>
        <pc:spChg chg="mod">
          <ac:chgData name="Harshal Tiwari" userId="a8a61676-86a6-40ab-b848-a11e91cd9c3a" providerId="ADAL" clId="{6EA736D0-2D9F-4EBB-9098-AEE2C80C48F7}" dt="2023-11-30T05:26:34.841" v="3912" actId="207"/>
          <ac:spMkLst>
            <pc:docMk/>
            <pc:sldMk cId="2597097540" sldId="403"/>
            <ac:spMk id="4" creationId="{9BF2629A-E8D5-4CC3-939A-9033E74407C4}"/>
          </ac:spMkLst>
        </pc:spChg>
      </pc:sldChg>
      <pc:sldChg chg="addSp delSp modSp add mod replId">
        <pc:chgData name="Harshal Tiwari" userId="a8a61676-86a6-40ab-b848-a11e91cd9c3a" providerId="ADAL" clId="{6EA736D0-2D9F-4EBB-9098-AEE2C80C48F7}" dt="2023-11-30T06:30:45.089" v="4157" actId="1076"/>
        <pc:sldMkLst>
          <pc:docMk/>
          <pc:sldMk cId="2500653700" sldId="404"/>
        </pc:sldMkLst>
        <pc:spChg chg="mod">
          <ac:chgData name="Harshal Tiwari" userId="a8a61676-86a6-40ab-b848-a11e91cd9c3a" providerId="ADAL" clId="{6EA736D0-2D9F-4EBB-9098-AEE2C80C48F7}" dt="2023-11-30T05:27:12.389" v="3917" actId="207"/>
          <ac:spMkLst>
            <pc:docMk/>
            <pc:sldMk cId="2500653700" sldId="404"/>
            <ac:spMk id="2" creationId="{61CC138E-04B1-8802-E784-F062C7F6F751}"/>
          </ac:spMkLst>
        </pc:spChg>
        <pc:spChg chg="mod">
          <ac:chgData name="Harshal Tiwari" userId="a8a61676-86a6-40ab-b848-a11e91cd9c3a" providerId="ADAL" clId="{6EA736D0-2D9F-4EBB-9098-AEE2C80C48F7}" dt="2023-11-30T06:30:21.274" v="4149" actId="20577"/>
          <ac:spMkLst>
            <pc:docMk/>
            <pc:sldMk cId="2500653700" sldId="404"/>
            <ac:spMk id="3" creationId="{AD0B06F7-CFCF-08D7-9C4C-6B0D1A7A0E55}"/>
          </ac:spMkLst>
        </pc:spChg>
        <pc:picChg chg="add mod">
          <ac:chgData name="Harshal Tiwari" userId="a8a61676-86a6-40ab-b848-a11e91cd9c3a" providerId="ADAL" clId="{6EA736D0-2D9F-4EBB-9098-AEE2C80C48F7}" dt="2023-11-30T06:30:41.935" v="4156" actId="1076"/>
          <ac:picMkLst>
            <pc:docMk/>
            <pc:sldMk cId="2500653700" sldId="404"/>
            <ac:picMk id="5" creationId="{40904041-5955-9AAC-D1F5-2186E9167C88}"/>
          </ac:picMkLst>
        </pc:picChg>
        <pc:picChg chg="del">
          <ac:chgData name="Harshal Tiwari" userId="a8a61676-86a6-40ab-b848-a11e91cd9c3a" providerId="ADAL" clId="{6EA736D0-2D9F-4EBB-9098-AEE2C80C48F7}" dt="2023-11-30T05:26:43.249" v="3914" actId="478"/>
          <ac:picMkLst>
            <pc:docMk/>
            <pc:sldMk cId="2500653700" sldId="404"/>
            <ac:picMk id="6" creationId="{ECF20585-1AF8-21D1-E689-BDC1CB46BCDD}"/>
          </ac:picMkLst>
        </pc:picChg>
        <pc:picChg chg="add mod">
          <ac:chgData name="Harshal Tiwari" userId="a8a61676-86a6-40ab-b848-a11e91cd9c3a" providerId="ADAL" clId="{6EA736D0-2D9F-4EBB-9098-AEE2C80C48F7}" dt="2023-11-30T06:30:45.089" v="4157" actId="1076"/>
          <ac:picMkLst>
            <pc:docMk/>
            <pc:sldMk cId="2500653700" sldId="404"/>
            <ac:picMk id="8" creationId="{F17E9CB5-6329-BF3C-9124-59BE574B205C}"/>
          </ac:picMkLst>
        </pc:picChg>
      </pc:sldChg>
      <pc:sldChg chg="addSp delSp modSp add mod">
        <pc:chgData name="Harshal Tiwari" userId="a8a61676-86a6-40ab-b848-a11e91cd9c3a" providerId="ADAL" clId="{6EA736D0-2D9F-4EBB-9098-AEE2C80C48F7}" dt="2023-11-30T06:48:23.113" v="4421" actId="1036"/>
        <pc:sldMkLst>
          <pc:docMk/>
          <pc:sldMk cId="1573036619" sldId="405"/>
        </pc:sldMkLst>
        <pc:spChg chg="mod">
          <ac:chgData name="Harshal Tiwari" userId="a8a61676-86a6-40ab-b848-a11e91cd9c3a" providerId="ADAL" clId="{6EA736D0-2D9F-4EBB-9098-AEE2C80C48F7}" dt="2023-11-30T06:41:59.119" v="4392" actId="20577"/>
          <ac:spMkLst>
            <pc:docMk/>
            <pc:sldMk cId="1573036619" sldId="405"/>
            <ac:spMk id="3" creationId="{AD0B06F7-CFCF-08D7-9C4C-6B0D1A7A0E55}"/>
          </ac:spMkLst>
        </pc:spChg>
        <pc:picChg chg="del">
          <ac:chgData name="Harshal Tiwari" userId="a8a61676-86a6-40ab-b848-a11e91cd9c3a" providerId="ADAL" clId="{6EA736D0-2D9F-4EBB-9098-AEE2C80C48F7}" dt="2023-11-30T06:38:54.932" v="4225" actId="478"/>
          <ac:picMkLst>
            <pc:docMk/>
            <pc:sldMk cId="1573036619" sldId="405"/>
            <ac:picMk id="5" creationId="{40904041-5955-9AAC-D1F5-2186E9167C88}"/>
          </ac:picMkLst>
        </pc:picChg>
        <pc:picChg chg="add mod">
          <ac:chgData name="Harshal Tiwari" userId="a8a61676-86a6-40ab-b848-a11e91cd9c3a" providerId="ADAL" clId="{6EA736D0-2D9F-4EBB-9098-AEE2C80C48F7}" dt="2023-11-30T06:48:06.757" v="4410" actId="1076"/>
          <ac:picMkLst>
            <pc:docMk/>
            <pc:sldMk cId="1573036619" sldId="405"/>
            <ac:picMk id="6" creationId="{BAEA2C58-2949-9774-8735-6EFD65CFC61F}"/>
          </ac:picMkLst>
        </pc:picChg>
        <pc:picChg chg="del">
          <ac:chgData name="Harshal Tiwari" userId="a8a61676-86a6-40ab-b848-a11e91cd9c3a" providerId="ADAL" clId="{6EA736D0-2D9F-4EBB-9098-AEE2C80C48F7}" dt="2023-11-30T06:38:56.102" v="4226" actId="478"/>
          <ac:picMkLst>
            <pc:docMk/>
            <pc:sldMk cId="1573036619" sldId="405"/>
            <ac:picMk id="8" creationId="{F17E9CB5-6329-BF3C-9124-59BE574B205C}"/>
          </ac:picMkLst>
        </pc:picChg>
        <pc:picChg chg="add del mod">
          <ac:chgData name="Harshal Tiwari" userId="a8a61676-86a6-40ab-b848-a11e91cd9c3a" providerId="ADAL" clId="{6EA736D0-2D9F-4EBB-9098-AEE2C80C48F7}" dt="2023-11-30T06:42:14.256" v="4399"/>
          <ac:picMkLst>
            <pc:docMk/>
            <pc:sldMk cId="1573036619" sldId="405"/>
            <ac:picMk id="9" creationId="{E73738C4-3840-172E-8C6E-BCF94D35F8F5}"/>
          </ac:picMkLst>
        </pc:picChg>
        <pc:picChg chg="add mod">
          <ac:chgData name="Harshal Tiwari" userId="a8a61676-86a6-40ab-b848-a11e91cd9c3a" providerId="ADAL" clId="{6EA736D0-2D9F-4EBB-9098-AEE2C80C48F7}" dt="2023-11-30T06:48:23.113" v="4421" actId="1036"/>
          <ac:picMkLst>
            <pc:docMk/>
            <pc:sldMk cId="1573036619" sldId="405"/>
            <ac:picMk id="11" creationId="{B52D0A57-57CE-3B3C-847F-2BB38EFBB749}"/>
          </ac:picMkLst>
        </pc:picChg>
      </pc:sldChg>
      <pc:sldChg chg="addSp delSp modSp add mod">
        <pc:chgData name="Harshal Tiwari" userId="a8a61676-86a6-40ab-b848-a11e91cd9c3a" providerId="ADAL" clId="{6EA736D0-2D9F-4EBB-9098-AEE2C80C48F7}" dt="2023-11-30T06:54:11.486" v="4631" actId="14100"/>
        <pc:sldMkLst>
          <pc:docMk/>
          <pc:sldMk cId="2184230577" sldId="406"/>
        </pc:sldMkLst>
        <pc:spChg chg="mod">
          <ac:chgData name="Harshal Tiwari" userId="a8a61676-86a6-40ab-b848-a11e91cd9c3a" providerId="ADAL" clId="{6EA736D0-2D9F-4EBB-9098-AEE2C80C48F7}" dt="2023-11-30T06:53:08.108" v="4612" actId="20577"/>
          <ac:spMkLst>
            <pc:docMk/>
            <pc:sldMk cId="2184230577" sldId="406"/>
            <ac:spMk id="3" creationId="{AD0B06F7-CFCF-08D7-9C4C-6B0D1A7A0E55}"/>
          </ac:spMkLst>
        </pc:spChg>
        <pc:picChg chg="add mod">
          <ac:chgData name="Harshal Tiwari" userId="a8a61676-86a6-40ab-b848-a11e91cd9c3a" providerId="ADAL" clId="{6EA736D0-2D9F-4EBB-9098-AEE2C80C48F7}" dt="2023-11-30T06:54:11.486" v="4631" actId="14100"/>
          <ac:picMkLst>
            <pc:docMk/>
            <pc:sldMk cId="2184230577" sldId="406"/>
            <ac:picMk id="5" creationId="{3C9890F6-DCC3-D8D7-3CD4-3C27F77CC04F}"/>
          </ac:picMkLst>
        </pc:picChg>
        <pc:picChg chg="del">
          <ac:chgData name="Harshal Tiwari" userId="a8a61676-86a6-40ab-b848-a11e91cd9c3a" providerId="ADAL" clId="{6EA736D0-2D9F-4EBB-9098-AEE2C80C48F7}" dt="2023-11-30T06:48:50.673" v="4427" actId="478"/>
          <ac:picMkLst>
            <pc:docMk/>
            <pc:sldMk cId="2184230577" sldId="406"/>
            <ac:picMk id="6" creationId="{BAEA2C58-2949-9774-8735-6EFD65CFC61F}"/>
          </ac:picMkLst>
        </pc:picChg>
        <pc:picChg chg="add mod">
          <ac:chgData name="Harshal Tiwari" userId="a8a61676-86a6-40ab-b848-a11e91cd9c3a" providerId="ADAL" clId="{6EA736D0-2D9F-4EBB-9098-AEE2C80C48F7}" dt="2023-11-30T06:54:05.815" v="4630" actId="14100"/>
          <ac:picMkLst>
            <pc:docMk/>
            <pc:sldMk cId="2184230577" sldId="406"/>
            <ac:picMk id="8" creationId="{4D1D2EBA-CFDC-D170-EDE5-013E4F794489}"/>
          </ac:picMkLst>
        </pc:picChg>
        <pc:picChg chg="del">
          <ac:chgData name="Harshal Tiwari" userId="a8a61676-86a6-40ab-b848-a11e91cd9c3a" providerId="ADAL" clId="{6EA736D0-2D9F-4EBB-9098-AEE2C80C48F7}" dt="2023-11-30T06:48:51.423" v="4428" actId="478"/>
          <ac:picMkLst>
            <pc:docMk/>
            <pc:sldMk cId="2184230577" sldId="406"/>
            <ac:picMk id="11" creationId="{B52D0A57-57CE-3B3C-847F-2BB38EFBB749}"/>
          </ac:picMkLst>
        </pc:picChg>
      </pc:sldChg>
      <pc:sldChg chg="modSp add mod ord">
        <pc:chgData name="Harshal Tiwari" userId="a8a61676-86a6-40ab-b848-a11e91cd9c3a" providerId="ADAL" clId="{6EA736D0-2D9F-4EBB-9098-AEE2C80C48F7}" dt="2023-11-30T06:55:51.789" v="4672" actId="20577"/>
        <pc:sldMkLst>
          <pc:docMk/>
          <pc:sldMk cId="1892578494" sldId="407"/>
        </pc:sldMkLst>
        <pc:spChg chg="mod">
          <ac:chgData name="Harshal Tiwari" userId="a8a61676-86a6-40ab-b848-a11e91cd9c3a" providerId="ADAL" clId="{6EA736D0-2D9F-4EBB-9098-AEE2C80C48F7}" dt="2023-11-30T06:55:24.669" v="4640" actId="20577"/>
          <ac:spMkLst>
            <pc:docMk/>
            <pc:sldMk cId="1892578494" sldId="407"/>
            <ac:spMk id="3" creationId="{497821BF-9AE6-41AF-96D3-6F60C6E2A3A6}"/>
          </ac:spMkLst>
        </pc:spChg>
        <pc:spChg chg="mod">
          <ac:chgData name="Harshal Tiwari" userId="a8a61676-86a6-40ab-b848-a11e91cd9c3a" providerId="ADAL" clId="{6EA736D0-2D9F-4EBB-9098-AEE2C80C48F7}" dt="2023-11-30T06:55:51.789" v="4672" actId="20577"/>
          <ac:spMkLst>
            <pc:docMk/>
            <pc:sldMk cId="1892578494" sldId="407"/>
            <ac:spMk id="4" creationId="{9BF2629A-E8D5-4CC3-939A-9033E74407C4}"/>
          </ac:spMkLst>
        </pc:spChg>
      </pc:sldChg>
      <pc:sldChg chg="addSp delSp modSp add mod ord replId">
        <pc:chgData name="Harshal Tiwari" userId="a8a61676-86a6-40ab-b848-a11e91cd9c3a" providerId="ADAL" clId="{6EA736D0-2D9F-4EBB-9098-AEE2C80C48F7}" dt="2023-11-30T07:16:30.031" v="5831" actId="20577"/>
        <pc:sldMkLst>
          <pc:docMk/>
          <pc:sldMk cId="784339490" sldId="408"/>
        </pc:sldMkLst>
        <pc:spChg chg="mod">
          <ac:chgData name="Harshal Tiwari" userId="a8a61676-86a6-40ab-b848-a11e91cd9c3a" providerId="ADAL" clId="{6EA736D0-2D9F-4EBB-9098-AEE2C80C48F7}" dt="2023-11-30T07:01:36.427" v="4674" actId="207"/>
          <ac:spMkLst>
            <pc:docMk/>
            <pc:sldMk cId="784339490" sldId="408"/>
            <ac:spMk id="2" creationId="{61CC138E-04B1-8802-E784-F062C7F6F751}"/>
          </ac:spMkLst>
        </pc:spChg>
        <pc:spChg chg="mod">
          <ac:chgData name="Harshal Tiwari" userId="a8a61676-86a6-40ab-b848-a11e91cd9c3a" providerId="ADAL" clId="{6EA736D0-2D9F-4EBB-9098-AEE2C80C48F7}" dt="2023-11-30T07:16:30.031" v="5831" actId="20577"/>
          <ac:spMkLst>
            <pc:docMk/>
            <pc:sldMk cId="784339490" sldId="408"/>
            <ac:spMk id="3" creationId="{AD0B06F7-CFCF-08D7-9C4C-6B0D1A7A0E55}"/>
          </ac:spMkLst>
        </pc:spChg>
        <pc:picChg chg="del">
          <ac:chgData name="Harshal Tiwari" userId="a8a61676-86a6-40ab-b848-a11e91cd9c3a" providerId="ADAL" clId="{6EA736D0-2D9F-4EBB-9098-AEE2C80C48F7}" dt="2023-11-30T07:01:40.357" v="4675" actId="478"/>
          <ac:picMkLst>
            <pc:docMk/>
            <pc:sldMk cId="784339490" sldId="408"/>
            <ac:picMk id="5" creationId="{67829268-D425-E73F-762D-09402328B56B}"/>
          </ac:picMkLst>
        </pc:picChg>
        <pc:picChg chg="add mod">
          <ac:chgData name="Harshal Tiwari" userId="a8a61676-86a6-40ab-b848-a11e91cd9c3a" providerId="ADAL" clId="{6EA736D0-2D9F-4EBB-9098-AEE2C80C48F7}" dt="2023-11-30T07:04:10.604" v="4875" actId="1076"/>
          <ac:picMkLst>
            <pc:docMk/>
            <pc:sldMk cId="784339490" sldId="408"/>
            <ac:picMk id="6" creationId="{DD4C0650-CA23-5160-E903-9BCA137C8FAB}"/>
          </ac:picMkLst>
        </pc:picChg>
      </pc:sldChg>
      <pc:sldChg chg="addSp delSp modSp add mod">
        <pc:chgData name="Harshal Tiwari" userId="a8a61676-86a6-40ab-b848-a11e91cd9c3a" providerId="ADAL" clId="{6EA736D0-2D9F-4EBB-9098-AEE2C80C48F7}" dt="2023-11-30T07:08:51.276" v="5140" actId="20577"/>
        <pc:sldMkLst>
          <pc:docMk/>
          <pc:sldMk cId="3504738872" sldId="409"/>
        </pc:sldMkLst>
        <pc:spChg chg="mod">
          <ac:chgData name="Harshal Tiwari" userId="a8a61676-86a6-40ab-b848-a11e91cd9c3a" providerId="ADAL" clId="{6EA736D0-2D9F-4EBB-9098-AEE2C80C48F7}" dt="2023-11-30T07:08:51.276" v="5140" actId="20577"/>
          <ac:spMkLst>
            <pc:docMk/>
            <pc:sldMk cId="3504738872" sldId="409"/>
            <ac:spMk id="3" creationId="{AD0B06F7-CFCF-08D7-9C4C-6B0D1A7A0E55}"/>
          </ac:spMkLst>
        </pc:spChg>
        <pc:picChg chg="add mod">
          <ac:chgData name="Harshal Tiwari" userId="a8a61676-86a6-40ab-b848-a11e91cd9c3a" providerId="ADAL" clId="{6EA736D0-2D9F-4EBB-9098-AEE2C80C48F7}" dt="2023-11-30T07:07:38.486" v="5027" actId="1038"/>
          <ac:picMkLst>
            <pc:docMk/>
            <pc:sldMk cId="3504738872" sldId="409"/>
            <ac:picMk id="5" creationId="{987F4134-F4BB-44E5-2DFD-9AE3185E9B49}"/>
          </ac:picMkLst>
        </pc:picChg>
        <pc:picChg chg="del">
          <ac:chgData name="Harshal Tiwari" userId="a8a61676-86a6-40ab-b848-a11e91cd9c3a" providerId="ADAL" clId="{6EA736D0-2D9F-4EBB-9098-AEE2C80C48F7}" dt="2023-11-30T07:07:21.057" v="5020" actId="478"/>
          <ac:picMkLst>
            <pc:docMk/>
            <pc:sldMk cId="3504738872" sldId="409"/>
            <ac:picMk id="6" creationId="{DD4C0650-CA23-5160-E903-9BCA137C8FAB}"/>
          </ac:picMkLst>
        </pc:picChg>
      </pc:sldChg>
      <pc:sldChg chg="addSp delSp modSp add mod">
        <pc:chgData name="Harshal Tiwari" userId="a8a61676-86a6-40ab-b848-a11e91cd9c3a" providerId="ADAL" clId="{6EA736D0-2D9F-4EBB-9098-AEE2C80C48F7}" dt="2023-11-30T07:10:10.831" v="5228" actId="1035"/>
        <pc:sldMkLst>
          <pc:docMk/>
          <pc:sldMk cId="1162742646" sldId="410"/>
        </pc:sldMkLst>
        <pc:spChg chg="mod">
          <ac:chgData name="Harshal Tiwari" userId="a8a61676-86a6-40ab-b848-a11e91cd9c3a" providerId="ADAL" clId="{6EA736D0-2D9F-4EBB-9098-AEE2C80C48F7}" dt="2023-11-30T07:10:01.359" v="5219" actId="20577"/>
          <ac:spMkLst>
            <pc:docMk/>
            <pc:sldMk cId="1162742646" sldId="410"/>
            <ac:spMk id="3" creationId="{AD0B06F7-CFCF-08D7-9C4C-6B0D1A7A0E55}"/>
          </ac:spMkLst>
        </pc:spChg>
        <pc:picChg chg="del">
          <ac:chgData name="Harshal Tiwari" userId="a8a61676-86a6-40ab-b848-a11e91cd9c3a" providerId="ADAL" clId="{6EA736D0-2D9F-4EBB-9098-AEE2C80C48F7}" dt="2023-11-30T07:09:17.630" v="5146" actId="478"/>
          <ac:picMkLst>
            <pc:docMk/>
            <pc:sldMk cId="1162742646" sldId="410"/>
            <ac:picMk id="5" creationId="{987F4134-F4BB-44E5-2DFD-9AE3185E9B49}"/>
          </ac:picMkLst>
        </pc:picChg>
        <pc:picChg chg="add mod">
          <ac:chgData name="Harshal Tiwari" userId="a8a61676-86a6-40ab-b848-a11e91cd9c3a" providerId="ADAL" clId="{6EA736D0-2D9F-4EBB-9098-AEE2C80C48F7}" dt="2023-11-30T07:10:10.831" v="5228" actId="1035"/>
          <ac:picMkLst>
            <pc:docMk/>
            <pc:sldMk cId="1162742646" sldId="410"/>
            <ac:picMk id="6" creationId="{2407F138-B70A-4AE4-3FE0-56111384DADD}"/>
          </ac:picMkLst>
        </pc:picChg>
      </pc:sldChg>
      <pc:sldChg chg="addSp delSp modSp add mod">
        <pc:chgData name="Harshal Tiwari" userId="a8a61676-86a6-40ab-b848-a11e91cd9c3a" providerId="ADAL" clId="{6EA736D0-2D9F-4EBB-9098-AEE2C80C48F7}" dt="2023-11-30T07:11:45.301" v="5362" actId="20577"/>
        <pc:sldMkLst>
          <pc:docMk/>
          <pc:sldMk cId="1975733131" sldId="411"/>
        </pc:sldMkLst>
        <pc:spChg chg="mod">
          <ac:chgData name="Harshal Tiwari" userId="a8a61676-86a6-40ab-b848-a11e91cd9c3a" providerId="ADAL" clId="{6EA736D0-2D9F-4EBB-9098-AEE2C80C48F7}" dt="2023-11-30T07:11:45.301" v="5362" actId="20577"/>
          <ac:spMkLst>
            <pc:docMk/>
            <pc:sldMk cId="1975733131" sldId="411"/>
            <ac:spMk id="3" creationId="{AD0B06F7-CFCF-08D7-9C4C-6B0D1A7A0E55}"/>
          </ac:spMkLst>
        </pc:spChg>
        <pc:picChg chg="add mod">
          <ac:chgData name="Harshal Tiwari" userId="a8a61676-86a6-40ab-b848-a11e91cd9c3a" providerId="ADAL" clId="{6EA736D0-2D9F-4EBB-9098-AEE2C80C48F7}" dt="2023-11-30T07:10:35.217" v="5236" actId="1076"/>
          <ac:picMkLst>
            <pc:docMk/>
            <pc:sldMk cId="1975733131" sldId="411"/>
            <ac:picMk id="5" creationId="{FA50BAEA-085F-66ED-50E8-813123F9C81E}"/>
          </ac:picMkLst>
        </pc:picChg>
        <pc:picChg chg="del">
          <ac:chgData name="Harshal Tiwari" userId="a8a61676-86a6-40ab-b848-a11e91cd9c3a" providerId="ADAL" clId="{6EA736D0-2D9F-4EBB-9098-AEE2C80C48F7}" dt="2023-11-30T07:10:25.272" v="5231" actId="478"/>
          <ac:picMkLst>
            <pc:docMk/>
            <pc:sldMk cId="1975733131" sldId="411"/>
            <ac:picMk id="6" creationId="{2407F138-B70A-4AE4-3FE0-56111384DADD}"/>
          </ac:picMkLst>
        </pc:picChg>
      </pc:sldChg>
      <pc:sldChg chg="addSp delSp modSp add mod">
        <pc:chgData name="Harshal Tiwari" userId="a8a61676-86a6-40ab-b848-a11e91cd9c3a" providerId="ADAL" clId="{6EA736D0-2D9F-4EBB-9098-AEE2C80C48F7}" dt="2023-11-30T07:14:41.733" v="5631" actId="20577"/>
        <pc:sldMkLst>
          <pc:docMk/>
          <pc:sldMk cId="3648586645" sldId="412"/>
        </pc:sldMkLst>
        <pc:spChg chg="mod">
          <ac:chgData name="Harshal Tiwari" userId="a8a61676-86a6-40ab-b848-a11e91cd9c3a" providerId="ADAL" clId="{6EA736D0-2D9F-4EBB-9098-AEE2C80C48F7}" dt="2023-11-30T07:14:41.733" v="5631" actId="20577"/>
          <ac:spMkLst>
            <pc:docMk/>
            <pc:sldMk cId="3648586645" sldId="412"/>
            <ac:spMk id="3" creationId="{AD0B06F7-CFCF-08D7-9C4C-6B0D1A7A0E55}"/>
          </ac:spMkLst>
        </pc:spChg>
        <pc:picChg chg="del">
          <ac:chgData name="Harshal Tiwari" userId="a8a61676-86a6-40ab-b848-a11e91cd9c3a" providerId="ADAL" clId="{6EA736D0-2D9F-4EBB-9098-AEE2C80C48F7}" dt="2023-11-30T07:12:01.424" v="5364" actId="478"/>
          <ac:picMkLst>
            <pc:docMk/>
            <pc:sldMk cId="3648586645" sldId="412"/>
            <ac:picMk id="5" creationId="{FA50BAEA-085F-66ED-50E8-813123F9C81E}"/>
          </ac:picMkLst>
        </pc:picChg>
        <pc:picChg chg="add mod">
          <ac:chgData name="Harshal Tiwari" userId="a8a61676-86a6-40ab-b848-a11e91cd9c3a" providerId="ADAL" clId="{6EA736D0-2D9F-4EBB-9098-AEE2C80C48F7}" dt="2023-11-30T07:12:13.758" v="5372" actId="1038"/>
          <ac:picMkLst>
            <pc:docMk/>
            <pc:sldMk cId="3648586645" sldId="412"/>
            <ac:picMk id="6" creationId="{1E353A47-72E0-DF2F-BAD3-29B7BE0A4BE1}"/>
          </ac:picMkLst>
        </pc:picChg>
      </pc:sldChg>
      <pc:sldChg chg="addSp delSp modSp add mod">
        <pc:chgData name="Harshal Tiwari" userId="a8a61676-86a6-40ab-b848-a11e91cd9c3a" providerId="ADAL" clId="{6EA736D0-2D9F-4EBB-9098-AEE2C80C48F7}" dt="2023-12-14T10:05:27.687" v="7016" actId="20577"/>
        <pc:sldMkLst>
          <pc:docMk/>
          <pc:sldMk cId="3991240488" sldId="413"/>
        </pc:sldMkLst>
        <pc:spChg chg="mod">
          <ac:chgData name="Harshal Tiwari" userId="a8a61676-86a6-40ab-b848-a11e91cd9c3a" providerId="ADAL" clId="{6EA736D0-2D9F-4EBB-9098-AEE2C80C48F7}" dt="2023-12-14T10:05:27.687" v="7016" actId="20577"/>
          <ac:spMkLst>
            <pc:docMk/>
            <pc:sldMk cId="3991240488" sldId="413"/>
            <ac:spMk id="3" creationId="{AD0B06F7-CFCF-08D7-9C4C-6B0D1A7A0E55}"/>
          </ac:spMkLst>
        </pc:spChg>
        <pc:picChg chg="add mod">
          <ac:chgData name="Harshal Tiwari" userId="a8a61676-86a6-40ab-b848-a11e91cd9c3a" providerId="ADAL" clId="{6EA736D0-2D9F-4EBB-9098-AEE2C80C48F7}" dt="2023-11-30T07:15:36.073" v="5807" actId="1076"/>
          <ac:picMkLst>
            <pc:docMk/>
            <pc:sldMk cId="3991240488" sldId="413"/>
            <ac:picMk id="5" creationId="{42F39E09-E21E-8306-0EB7-488446785F97}"/>
          </ac:picMkLst>
        </pc:picChg>
        <pc:picChg chg="del">
          <ac:chgData name="Harshal Tiwari" userId="a8a61676-86a6-40ab-b848-a11e91cd9c3a" providerId="ADAL" clId="{6EA736D0-2D9F-4EBB-9098-AEE2C80C48F7}" dt="2023-11-30T07:15:25.063" v="5802" actId="478"/>
          <ac:picMkLst>
            <pc:docMk/>
            <pc:sldMk cId="3991240488" sldId="413"/>
            <ac:picMk id="6" creationId="{1E353A47-72E0-DF2F-BAD3-29B7BE0A4BE1}"/>
          </ac:picMkLst>
        </pc:picChg>
      </pc:sldChg>
      <pc:sldChg chg="modSp add mod ord">
        <pc:chgData name="Harshal Tiwari" userId="a8a61676-86a6-40ab-b848-a11e91cd9c3a" providerId="ADAL" clId="{6EA736D0-2D9F-4EBB-9098-AEE2C80C48F7}" dt="2023-11-30T09:29:04.714" v="5865" actId="20577"/>
        <pc:sldMkLst>
          <pc:docMk/>
          <pc:sldMk cId="2775110746" sldId="414"/>
        </pc:sldMkLst>
        <pc:spChg chg="mod">
          <ac:chgData name="Harshal Tiwari" userId="a8a61676-86a6-40ab-b848-a11e91cd9c3a" providerId="ADAL" clId="{6EA736D0-2D9F-4EBB-9098-AEE2C80C48F7}" dt="2023-11-30T07:17:39.430" v="5836" actId="20577"/>
          <ac:spMkLst>
            <pc:docMk/>
            <pc:sldMk cId="2775110746" sldId="414"/>
            <ac:spMk id="3" creationId="{497821BF-9AE6-41AF-96D3-6F60C6E2A3A6}"/>
          </ac:spMkLst>
        </pc:spChg>
        <pc:spChg chg="mod">
          <ac:chgData name="Harshal Tiwari" userId="a8a61676-86a6-40ab-b848-a11e91cd9c3a" providerId="ADAL" clId="{6EA736D0-2D9F-4EBB-9098-AEE2C80C48F7}" dt="2023-11-30T09:29:04.714" v="5865" actId="20577"/>
          <ac:spMkLst>
            <pc:docMk/>
            <pc:sldMk cId="2775110746" sldId="414"/>
            <ac:spMk id="4" creationId="{9BF2629A-E8D5-4CC3-939A-9033E74407C4}"/>
          </ac:spMkLst>
        </pc:spChg>
      </pc:sldChg>
      <pc:sldChg chg="addSp delSp modSp add mod ord replId">
        <pc:chgData name="Harshal Tiwari" userId="a8a61676-86a6-40ab-b848-a11e91cd9c3a" providerId="ADAL" clId="{6EA736D0-2D9F-4EBB-9098-AEE2C80C48F7}" dt="2023-12-14T09:52:07.667" v="6496" actId="20577"/>
        <pc:sldMkLst>
          <pc:docMk/>
          <pc:sldMk cId="2306659291" sldId="415"/>
        </pc:sldMkLst>
        <pc:spChg chg="mod">
          <ac:chgData name="Harshal Tiwari" userId="a8a61676-86a6-40ab-b848-a11e91cd9c3a" providerId="ADAL" clId="{6EA736D0-2D9F-4EBB-9098-AEE2C80C48F7}" dt="2023-11-30T09:29:17.134" v="5881" actId="20577"/>
          <ac:spMkLst>
            <pc:docMk/>
            <pc:sldMk cId="2306659291" sldId="415"/>
            <ac:spMk id="2" creationId="{61CC138E-04B1-8802-E784-F062C7F6F751}"/>
          </ac:spMkLst>
        </pc:spChg>
        <pc:spChg chg="mod">
          <ac:chgData name="Harshal Tiwari" userId="a8a61676-86a6-40ab-b848-a11e91cd9c3a" providerId="ADAL" clId="{6EA736D0-2D9F-4EBB-9098-AEE2C80C48F7}" dt="2023-12-14T09:52:07.667" v="6496" actId="20577"/>
          <ac:spMkLst>
            <pc:docMk/>
            <pc:sldMk cId="2306659291" sldId="415"/>
            <ac:spMk id="3" creationId="{AD0B06F7-CFCF-08D7-9C4C-6B0D1A7A0E55}"/>
          </ac:spMkLst>
        </pc:spChg>
        <pc:picChg chg="add mod">
          <ac:chgData name="Harshal Tiwari" userId="a8a61676-86a6-40ab-b848-a11e91cd9c3a" providerId="ADAL" clId="{6EA736D0-2D9F-4EBB-9098-AEE2C80C48F7}" dt="2023-12-14T09:44:37.851" v="5996" actId="1036"/>
          <ac:picMkLst>
            <pc:docMk/>
            <pc:sldMk cId="2306659291" sldId="415"/>
            <ac:picMk id="5" creationId="{D1CC1FE4-E3D9-5342-3EFD-251E1D320EF5}"/>
          </ac:picMkLst>
        </pc:picChg>
        <pc:picChg chg="del">
          <ac:chgData name="Harshal Tiwari" userId="a8a61676-86a6-40ab-b848-a11e91cd9c3a" providerId="ADAL" clId="{6EA736D0-2D9F-4EBB-9098-AEE2C80C48F7}" dt="2023-11-30T11:04:41.833" v="5882" actId="478"/>
          <ac:picMkLst>
            <pc:docMk/>
            <pc:sldMk cId="2306659291" sldId="415"/>
            <ac:picMk id="6" creationId="{DD4C0650-CA23-5160-E903-9BCA137C8FAB}"/>
          </ac:picMkLst>
        </pc:picChg>
      </pc:sldChg>
      <pc:sldChg chg="addSp delSp modSp add mod">
        <pc:chgData name="Harshal Tiwari" userId="a8a61676-86a6-40ab-b848-a11e91cd9c3a" providerId="ADAL" clId="{6EA736D0-2D9F-4EBB-9098-AEE2C80C48F7}" dt="2023-12-14T10:18:53.602" v="7268" actId="20577"/>
        <pc:sldMkLst>
          <pc:docMk/>
          <pc:sldMk cId="1902587503" sldId="416"/>
        </pc:sldMkLst>
        <pc:spChg chg="mod">
          <ac:chgData name="Harshal Tiwari" userId="a8a61676-86a6-40ab-b848-a11e91cd9c3a" providerId="ADAL" clId="{6EA736D0-2D9F-4EBB-9098-AEE2C80C48F7}" dt="2023-12-14T10:18:53.602" v="7268" actId="20577"/>
          <ac:spMkLst>
            <pc:docMk/>
            <pc:sldMk cId="1902587503" sldId="416"/>
            <ac:spMk id="3" creationId="{AD0B06F7-CFCF-08D7-9C4C-6B0D1A7A0E55}"/>
          </ac:spMkLst>
        </pc:spChg>
        <pc:picChg chg="del">
          <ac:chgData name="Harshal Tiwari" userId="a8a61676-86a6-40ab-b848-a11e91cd9c3a" providerId="ADAL" clId="{6EA736D0-2D9F-4EBB-9098-AEE2C80C48F7}" dt="2023-12-14T09:44:49.577" v="5999" actId="478"/>
          <ac:picMkLst>
            <pc:docMk/>
            <pc:sldMk cId="1902587503" sldId="416"/>
            <ac:picMk id="5" creationId="{D1CC1FE4-E3D9-5342-3EFD-251E1D320EF5}"/>
          </ac:picMkLst>
        </pc:picChg>
        <pc:picChg chg="add mod">
          <ac:chgData name="Harshal Tiwari" userId="a8a61676-86a6-40ab-b848-a11e91cd9c3a" providerId="ADAL" clId="{6EA736D0-2D9F-4EBB-9098-AEE2C80C48F7}" dt="2023-12-14T09:46:47.753" v="6098" actId="1035"/>
          <ac:picMkLst>
            <pc:docMk/>
            <pc:sldMk cId="1902587503" sldId="416"/>
            <ac:picMk id="6" creationId="{68A1E494-4FE0-156B-D60F-1BB964292C30}"/>
          </ac:picMkLst>
        </pc:picChg>
      </pc:sldChg>
      <pc:sldChg chg="addSp delSp modSp add mod">
        <pc:chgData name="Harshal Tiwari" userId="a8a61676-86a6-40ab-b848-a11e91cd9c3a" providerId="ADAL" clId="{6EA736D0-2D9F-4EBB-9098-AEE2C80C48F7}" dt="2023-12-14T10:18:48.376" v="7267" actId="20577"/>
        <pc:sldMkLst>
          <pc:docMk/>
          <pc:sldMk cId="3956900088" sldId="417"/>
        </pc:sldMkLst>
        <pc:spChg chg="mod">
          <ac:chgData name="Harshal Tiwari" userId="a8a61676-86a6-40ab-b848-a11e91cd9c3a" providerId="ADAL" clId="{6EA736D0-2D9F-4EBB-9098-AEE2C80C48F7}" dt="2023-12-14T10:18:48.376" v="7267" actId="20577"/>
          <ac:spMkLst>
            <pc:docMk/>
            <pc:sldMk cId="3956900088" sldId="417"/>
            <ac:spMk id="3" creationId="{AD0B06F7-CFCF-08D7-9C4C-6B0D1A7A0E55}"/>
          </ac:spMkLst>
        </pc:spChg>
        <pc:picChg chg="del">
          <ac:chgData name="Harshal Tiwari" userId="a8a61676-86a6-40ab-b848-a11e91cd9c3a" providerId="ADAL" clId="{6EA736D0-2D9F-4EBB-9098-AEE2C80C48F7}" dt="2023-12-14T09:47:41.278" v="6144" actId="478"/>
          <ac:picMkLst>
            <pc:docMk/>
            <pc:sldMk cId="3956900088" sldId="417"/>
            <ac:picMk id="5" creationId="{D1CC1FE4-E3D9-5342-3EFD-251E1D320EF5}"/>
          </ac:picMkLst>
        </pc:picChg>
        <pc:picChg chg="add mod">
          <ac:chgData name="Harshal Tiwari" userId="a8a61676-86a6-40ab-b848-a11e91cd9c3a" providerId="ADAL" clId="{6EA736D0-2D9F-4EBB-9098-AEE2C80C48F7}" dt="2023-12-14T09:49:58.545" v="6380" actId="1036"/>
          <ac:picMkLst>
            <pc:docMk/>
            <pc:sldMk cId="3956900088" sldId="417"/>
            <ac:picMk id="6" creationId="{67B79F6F-EB46-D081-BF80-DFC5CE6FDC2E}"/>
          </ac:picMkLst>
        </pc:picChg>
      </pc:sldChg>
      <pc:sldChg chg="modSp add mod ord">
        <pc:chgData name="Harshal Tiwari" userId="a8a61676-86a6-40ab-b848-a11e91cd9c3a" providerId="ADAL" clId="{6EA736D0-2D9F-4EBB-9098-AEE2C80C48F7}" dt="2023-12-14T10:15:47.601" v="7118" actId="20577"/>
        <pc:sldMkLst>
          <pc:docMk/>
          <pc:sldMk cId="1767791392" sldId="418"/>
        </pc:sldMkLst>
        <pc:spChg chg="mod">
          <ac:chgData name="Harshal Tiwari" userId="a8a61676-86a6-40ab-b848-a11e91cd9c3a" providerId="ADAL" clId="{6EA736D0-2D9F-4EBB-9098-AEE2C80C48F7}" dt="2023-12-14T10:15:47.601" v="7118" actId="20577"/>
          <ac:spMkLst>
            <pc:docMk/>
            <pc:sldMk cId="1767791392" sldId="418"/>
            <ac:spMk id="3" creationId="{497821BF-9AE6-41AF-96D3-6F60C6E2A3A6}"/>
          </ac:spMkLst>
        </pc:spChg>
        <pc:spChg chg="mod">
          <ac:chgData name="Harshal Tiwari" userId="a8a61676-86a6-40ab-b848-a11e91cd9c3a" providerId="ADAL" clId="{6EA736D0-2D9F-4EBB-9098-AEE2C80C48F7}" dt="2023-12-14T09:51:17.551" v="6438" actId="20577"/>
          <ac:spMkLst>
            <pc:docMk/>
            <pc:sldMk cId="1767791392" sldId="418"/>
            <ac:spMk id="4" creationId="{9BF2629A-E8D5-4CC3-939A-9033E74407C4}"/>
          </ac:spMkLst>
        </pc:spChg>
      </pc:sldChg>
      <pc:sldChg chg="addSp delSp modSp add mod ord replId">
        <pc:chgData name="Harshal Tiwari" userId="a8a61676-86a6-40ab-b848-a11e91cd9c3a" providerId="ADAL" clId="{6EA736D0-2D9F-4EBB-9098-AEE2C80C48F7}" dt="2023-12-14T09:59:40.766" v="6719" actId="1036"/>
        <pc:sldMkLst>
          <pc:docMk/>
          <pc:sldMk cId="579485777" sldId="419"/>
        </pc:sldMkLst>
        <pc:spChg chg="mod">
          <ac:chgData name="Harshal Tiwari" userId="a8a61676-86a6-40ab-b848-a11e91cd9c3a" providerId="ADAL" clId="{6EA736D0-2D9F-4EBB-9098-AEE2C80C48F7}" dt="2023-12-14T09:51:34.812" v="6459" actId="20577"/>
          <ac:spMkLst>
            <pc:docMk/>
            <pc:sldMk cId="579485777" sldId="419"/>
            <ac:spMk id="2" creationId="{61CC138E-04B1-8802-E784-F062C7F6F751}"/>
          </ac:spMkLst>
        </pc:spChg>
        <pc:spChg chg="mod">
          <ac:chgData name="Harshal Tiwari" userId="a8a61676-86a6-40ab-b848-a11e91cd9c3a" providerId="ADAL" clId="{6EA736D0-2D9F-4EBB-9098-AEE2C80C48F7}" dt="2023-12-14T09:59:37.809" v="6714" actId="20577"/>
          <ac:spMkLst>
            <pc:docMk/>
            <pc:sldMk cId="579485777" sldId="419"/>
            <ac:spMk id="3" creationId="{AD0B06F7-CFCF-08D7-9C4C-6B0D1A7A0E55}"/>
          </ac:spMkLst>
        </pc:spChg>
        <pc:picChg chg="del">
          <ac:chgData name="Harshal Tiwari" userId="a8a61676-86a6-40ab-b848-a11e91cd9c3a" providerId="ADAL" clId="{6EA736D0-2D9F-4EBB-9098-AEE2C80C48F7}" dt="2023-12-14T09:52:35.557" v="6499" actId="478"/>
          <ac:picMkLst>
            <pc:docMk/>
            <pc:sldMk cId="579485777" sldId="419"/>
            <ac:picMk id="5" creationId="{D1CC1FE4-E3D9-5342-3EFD-251E1D320EF5}"/>
          </ac:picMkLst>
        </pc:picChg>
        <pc:picChg chg="add mod">
          <ac:chgData name="Harshal Tiwari" userId="a8a61676-86a6-40ab-b848-a11e91cd9c3a" providerId="ADAL" clId="{6EA736D0-2D9F-4EBB-9098-AEE2C80C48F7}" dt="2023-12-14T09:59:40.766" v="6719" actId="1036"/>
          <ac:picMkLst>
            <pc:docMk/>
            <pc:sldMk cId="579485777" sldId="419"/>
            <ac:picMk id="6" creationId="{0C681ACB-7C1E-8E23-1989-154E03A12079}"/>
          </ac:picMkLst>
        </pc:picChg>
      </pc:sldChg>
      <pc:sldChg chg="addSp delSp modSp add mod">
        <pc:chgData name="Harshal Tiwari" userId="a8a61676-86a6-40ab-b848-a11e91cd9c3a" providerId="ADAL" clId="{6EA736D0-2D9F-4EBB-9098-AEE2C80C48F7}" dt="2023-12-14T10:19:01.905" v="7269" actId="20577"/>
        <pc:sldMkLst>
          <pc:docMk/>
          <pc:sldMk cId="3681358969" sldId="420"/>
        </pc:sldMkLst>
        <pc:spChg chg="mod">
          <ac:chgData name="Harshal Tiwari" userId="a8a61676-86a6-40ab-b848-a11e91cd9c3a" providerId="ADAL" clId="{6EA736D0-2D9F-4EBB-9098-AEE2C80C48F7}" dt="2023-12-14T10:19:01.905" v="7269" actId="20577"/>
          <ac:spMkLst>
            <pc:docMk/>
            <pc:sldMk cId="3681358969" sldId="420"/>
            <ac:spMk id="3" creationId="{AD0B06F7-CFCF-08D7-9C4C-6B0D1A7A0E55}"/>
          </ac:spMkLst>
        </pc:spChg>
        <pc:picChg chg="add mod">
          <ac:chgData name="Harshal Tiwari" userId="a8a61676-86a6-40ab-b848-a11e91cd9c3a" providerId="ADAL" clId="{6EA736D0-2D9F-4EBB-9098-AEE2C80C48F7}" dt="2023-12-14T10:02:20.441" v="6833" actId="1035"/>
          <ac:picMkLst>
            <pc:docMk/>
            <pc:sldMk cId="3681358969" sldId="420"/>
            <ac:picMk id="5" creationId="{D7DD6D12-A666-5942-14B1-B9E288B36D23}"/>
          </ac:picMkLst>
        </pc:picChg>
        <pc:picChg chg="del">
          <ac:chgData name="Harshal Tiwari" userId="a8a61676-86a6-40ab-b848-a11e91cd9c3a" providerId="ADAL" clId="{6EA736D0-2D9F-4EBB-9098-AEE2C80C48F7}" dt="2023-12-14T09:59:57.749" v="6721" actId="478"/>
          <ac:picMkLst>
            <pc:docMk/>
            <pc:sldMk cId="3681358969" sldId="420"/>
            <ac:picMk id="6" creationId="{0C681ACB-7C1E-8E23-1989-154E03A12079}"/>
          </ac:picMkLst>
        </pc:picChg>
      </pc:sldChg>
      <pc:sldChg chg="addSp delSp modSp add mod">
        <pc:chgData name="Harshal Tiwari" userId="a8a61676-86a6-40ab-b848-a11e91cd9c3a" providerId="ADAL" clId="{6EA736D0-2D9F-4EBB-9098-AEE2C80C48F7}" dt="2023-12-14T10:25:42.557" v="7634" actId="20577"/>
        <pc:sldMkLst>
          <pc:docMk/>
          <pc:sldMk cId="1033693560" sldId="421"/>
        </pc:sldMkLst>
        <pc:spChg chg="mod">
          <ac:chgData name="Harshal Tiwari" userId="a8a61676-86a6-40ab-b848-a11e91cd9c3a" providerId="ADAL" clId="{6EA736D0-2D9F-4EBB-9098-AEE2C80C48F7}" dt="2023-12-14T10:25:42.557" v="7634" actId="20577"/>
          <ac:spMkLst>
            <pc:docMk/>
            <pc:sldMk cId="1033693560" sldId="421"/>
            <ac:spMk id="3" creationId="{AD0B06F7-CFCF-08D7-9C4C-6B0D1A7A0E55}"/>
          </ac:spMkLst>
        </pc:spChg>
        <pc:picChg chg="del">
          <ac:chgData name="Harshal Tiwari" userId="a8a61676-86a6-40ab-b848-a11e91cd9c3a" providerId="ADAL" clId="{6EA736D0-2D9F-4EBB-9098-AEE2C80C48F7}" dt="2023-12-14T10:03:40.544" v="6926" actId="478"/>
          <ac:picMkLst>
            <pc:docMk/>
            <pc:sldMk cId="1033693560" sldId="421"/>
            <ac:picMk id="5" creationId="{D7DD6D12-A666-5942-14B1-B9E288B36D23}"/>
          </ac:picMkLst>
        </pc:picChg>
        <pc:picChg chg="add mod">
          <ac:chgData name="Harshal Tiwari" userId="a8a61676-86a6-40ab-b848-a11e91cd9c3a" providerId="ADAL" clId="{6EA736D0-2D9F-4EBB-9098-AEE2C80C48F7}" dt="2023-12-14T10:04:12.175" v="6975" actId="14100"/>
          <ac:picMkLst>
            <pc:docMk/>
            <pc:sldMk cId="1033693560" sldId="421"/>
            <ac:picMk id="6" creationId="{B1357804-E504-7EF3-7A69-182F9FC3B2CB}"/>
          </ac:picMkLst>
        </pc:picChg>
      </pc:sldChg>
      <pc:sldChg chg="modSp add mod ord">
        <pc:chgData name="Harshal Tiwari" userId="a8a61676-86a6-40ab-b848-a11e91cd9c3a" providerId="ADAL" clId="{6EA736D0-2D9F-4EBB-9098-AEE2C80C48F7}" dt="2023-12-14T10:16:27.337" v="7154" actId="20577"/>
        <pc:sldMkLst>
          <pc:docMk/>
          <pc:sldMk cId="1526356064" sldId="422"/>
        </pc:sldMkLst>
        <pc:spChg chg="mod">
          <ac:chgData name="Harshal Tiwari" userId="a8a61676-86a6-40ab-b848-a11e91cd9c3a" providerId="ADAL" clId="{6EA736D0-2D9F-4EBB-9098-AEE2C80C48F7}" dt="2023-12-14T10:16:04.345" v="7125" actId="20577"/>
          <ac:spMkLst>
            <pc:docMk/>
            <pc:sldMk cId="1526356064" sldId="422"/>
            <ac:spMk id="3" creationId="{497821BF-9AE6-41AF-96D3-6F60C6E2A3A6}"/>
          </ac:spMkLst>
        </pc:spChg>
        <pc:spChg chg="mod">
          <ac:chgData name="Harshal Tiwari" userId="a8a61676-86a6-40ab-b848-a11e91cd9c3a" providerId="ADAL" clId="{6EA736D0-2D9F-4EBB-9098-AEE2C80C48F7}" dt="2023-12-14T10:16:27.337" v="7154" actId="20577"/>
          <ac:spMkLst>
            <pc:docMk/>
            <pc:sldMk cId="1526356064" sldId="422"/>
            <ac:spMk id="4" creationId="{9BF2629A-E8D5-4CC3-939A-9033E74407C4}"/>
          </ac:spMkLst>
        </pc:spChg>
      </pc:sldChg>
      <pc:sldChg chg="addSp delSp modSp add mod ord replId">
        <pc:chgData name="Harshal Tiwari" userId="a8a61676-86a6-40ab-b848-a11e91cd9c3a" providerId="ADAL" clId="{6EA736D0-2D9F-4EBB-9098-AEE2C80C48F7}" dt="2023-12-14T10:32:57.670" v="8029" actId="1036"/>
        <pc:sldMkLst>
          <pc:docMk/>
          <pc:sldMk cId="2283403249" sldId="423"/>
        </pc:sldMkLst>
        <pc:spChg chg="mod">
          <ac:chgData name="Harshal Tiwari" userId="a8a61676-86a6-40ab-b848-a11e91cd9c3a" providerId="ADAL" clId="{6EA736D0-2D9F-4EBB-9098-AEE2C80C48F7}" dt="2023-12-14T10:16:44.133" v="7156" actId="207"/>
          <ac:spMkLst>
            <pc:docMk/>
            <pc:sldMk cId="2283403249" sldId="423"/>
            <ac:spMk id="2" creationId="{61CC138E-04B1-8802-E784-F062C7F6F751}"/>
          </ac:spMkLst>
        </pc:spChg>
        <pc:spChg chg="mod">
          <ac:chgData name="Harshal Tiwari" userId="a8a61676-86a6-40ab-b848-a11e91cd9c3a" providerId="ADAL" clId="{6EA736D0-2D9F-4EBB-9098-AEE2C80C48F7}" dt="2023-12-14T10:18:14.420" v="7258" actId="20577"/>
          <ac:spMkLst>
            <pc:docMk/>
            <pc:sldMk cId="2283403249" sldId="423"/>
            <ac:spMk id="3" creationId="{AD0B06F7-CFCF-08D7-9C4C-6B0D1A7A0E55}"/>
          </ac:spMkLst>
        </pc:spChg>
        <pc:picChg chg="del">
          <ac:chgData name="Harshal Tiwari" userId="a8a61676-86a6-40ab-b848-a11e91cd9c3a" providerId="ADAL" clId="{6EA736D0-2D9F-4EBB-9098-AEE2C80C48F7}" dt="2023-12-14T10:17:15.248" v="7186" actId="478"/>
          <ac:picMkLst>
            <pc:docMk/>
            <pc:sldMk cId="2283403249" sldId="423"/>
            <ac:picMk id="5" creationId="{D1CC1FE4-E3D9-5342-3EFD-251E1D320EF5}"/>
          </ac:picMkLst>
        </pc:picChg>
        <pc:picChg chg="add mod">
          <ac:chgData name="Harshal Tiwari" userId="a8a61676-86a6-40ab-b848-a11e91cd9c3a" providerId="ADAL" clId="{6EA736D0-2D9F-4EBB-9098-AEE2C80C48F7}" dt="2023-12-14T10:32:57.670" v="8029" actId="1036"/>
          <ac:picMkLst>
            <pc:docMk/>
            <pc:sldMk cId="2283403249" sldId="423"/>
            <ac:picMk id="6" creationId="{E8E3DAE3-4B54-CCD8-25C4-E7B0E80F8DA8}"/>
          </ac:picMkLst>
        </pc:picChg>
      </pc:sldChg>
      <pc:sldChg chg="addSp delSp modSp add mod">
        <pc:chgData name="Harshal Tiwari" userId="a8a61676-86a6-40ab-b848-a11e91cd9c3a" providerId="ADAL" clId="{6EA736D0-2D9F-4EBB-9098-AEE2C80C48F7}" dt="2023-12-14T10:24:39.245" v="7629" actId="1076"/>
        <pc:sldMkLst>
          <pc:docMk/>
          <pc:sldMk cId="643842407" sldId="424"/>
        </pc:sldMkLst>
        <pc:spChg chg="mod">
          <ac:chgData name="Harshal Tiwari" userId="a8a61676-86a6-40ab-b848-a11e91cd9c3a" providerId="ADAL" clId="{6EA736D0-2D9F-4EBB-9098-AEE2C80C48F7}" dt="2023-12-14T10:24:21.598" v="7623" actId="20577"/>
          <ac:spMkLst>
            <pc:docMk/>
            <pc:sldMk cId="643842407" sldId="424"/>
            <ac:spMk id="3" creationId="{AD0B06F7-CFCF-08D7-9C4C-6B0D1A7A0E55}"/>
          </ac:spMkLst>
        </pc:spChg>
        <pc:picChg chg="add mod">
          <ac:chgData name="Harshal Tiwari" userId="a8a61676-86a6-40ab-b848-a11e91cd9c3a" providerId="ADAL" clId="{6EA736D0-2D9F-4EBB-9098-AEE2C80C48F7}" dt="2023-12-14T10:24:39.245" v="7629" actId="1076"/>
          <ac:picMkLst>
            <pc:docMk/>
            <pc:sldMk cId="643842407" sldId="424"/>
            <ac:picMk id="5" creationId="{2766C6EE-2087-80EE-E366-2F778F0B862F}"/>
          </ac:picMkLst>
        </pc:picChg>
        <pc:picChg chg="del">
          <ac:chgData name="Harshal Tiwari" userId="a8a61676-86a6-40ab-b848-a11e91cd9c3a" providerId="ADAL" clId="{6EA736D0-2D9F-4EBB-9098-AEE2C80C48F7}" dt="2023-12-14T10:18:36.363" v="7263" actId="478"/>
          <ac:picMkLst>
            <pc:docMk/>
            <pc:sldMk cId="643842407" sldId="424"/>
            <ac:picMk id="6" creationId="{E8E3DAE3-4B54-CCD8-25C4-E7B0E80F8DA8}"/>
          </ac:picMkLst>
        </pc:picChg>
      </pc:sldChg>
      <pc:sldChg chg="addSp delSp modSp add mod">
        <pc:chgData name="Harshal Tiwari" userId="a8a61676-86a6-40ab-b848-a11e91cd9c3a" providerId="ADAL" clId="{6EA736D0-2D9F-4EBB-9098-AEE2C80C48F7}" dt="2023-12-14T10:29:51.487" v="7822" actId="20577"/>
        <pc:sldMkLst>
          <pc:docMk/>
          <pc:sldMk cId="2668113410" sldId="425"/>
        </pc:sldMkLst>
        <pc:spChg chg="mod">
          <ac:chgData name="Harshal Tiwari" userId="a8a61676-86a6-40ab-b848-a11e91cd9c3a" providerId="ADAL" clId="{6EA736D0-2D9F-4EBB-9098-AEE2C80C48F7}" dt="2023-12-14T10:29:51.487" v="7822" actId="20577"/>
          <ac:spMkLst>
            <pc:docMk/>
            <pc:sldMk cId="2668113410" sldId="425"/>
            <ac:spMk id="3" creationId="{AD0B06F7-CFCF-08D7-9C4C-6B0D1A7A0E55}"/>
          </ac:spMkLst>
        </pc:spChg>
        <pc:picChg chg="del">
          <ac:chgData name="Harshal Tiwari" userId="a8a61676-86a6-40ab-b848-a11e91cd9c3a" providerId="ADAL" clId="{6EA736D0-2D9F-4EBB-9098-AEE2C80C48F7}" dt="2023-12-14T10:26:14.423" v="7669" actId="478"/>
          <ac:picMkLst>
            <pc:docMk/>
            <pc:sldMk cId="2668113410" sldId="425"/>
            <ac:picMk id="5" creationId="{2766C6EE-2087-80EE-E366-2F778F0B862F}"/>
          </ac:picMkLst>
        </pc:picChg>
        <pc:picChg chg="add mod">
          <ac:chgData name="Harshal Tiwari" userId="a8a61676-86a6-40ab-b848-a11e91cd9c3a" providerId="ADAL" clId="{6EA736D0-2D9F-4EBB-9098-AEE2C80C48F7}" dt="2023-12-14T10:29:03.189" v="7742" actId="1076"/>
          <ac:picMkLst>
            <pc:docMk/>
            <pc:sldMk cId="2668113410" sldId="425"/>
            <ac:picMk id="6" creationId="{80DCCEE4-C057-EE37-A9CF-F04DF588045F}"/>
          </ac:picMkLst>
        </pc:picChg>
      </pc:sldChg>
      <pc:sldChg chg="addSp delSp modSp add mod">
        <pc:chgData name="Harshal Tiwari" userId="a8a61676-86a6-40ab-b848-a11e91cd9c3a" providerId="ADAL" clId="{6EA736D0-2D9F-4EBB-9098-AEE2C80C48F7}" dt="2023-12-14T11:06:12.538" v="8043" actId="20577"/>
        <pc:sldMkLst>
          <pc:docMk/>
          <pc:sldMk cId="1198500594" sldId="426"/>
        </pc:sldMkLst>
        <pc:spChg chg="mod">
          <ac:chgData name="Harshal Tiwari" userId="a8a61676-86a6-40ab-b848-a11e91cd9c3a" providerId="ADAL" clId="{6EA736D0-2D9F-4EBB-9098-AEE2C80C48F7}" dt="2023-12-14T11:06:12.538" v="8043" actId="20577"/>
          <ac:spMkLst>
            <pc:docMk/>
            <pc:sldMk cId="1198500594" sldId="426"/>
            <ac:spMk id="3" creationId="{AD0B06F7-CFCF-08D7-9C4C-6B0D1A7A0E55}"/>
          </ac:spMkLst>
        </pc:spChg>
        <pc:picChg chg="add mod">
          <ac:chgData name="Harshal Tiwari" userId="a8a61676-86a6-40ab-b848-a11e91cd9c3a" providerId="ADAL" clId="{6EA736D0-2D9F-4EBB-9098-AEE2C80C48F7}" dt="2023-12-14T10:32:41.637" v="8028" actId="1038"/>
          <ac:picMkLst>
            <pc:docMk/>
            <pc:sldMk cId="1198500594" sldId="426"/>
            <ac:picMk id="5" creationId="{2100099C-37C2-D1EF-92E6-3B20047F2688}"/>
          </ac:picMkLst>
        </pc:picChg>
        <pc:picChg chg="del">
          <ac:chgData name="Harshal Tiwari" userId="a8a61676-86a6-40ab-b848-a11e91cd9c3a" providerId="ADAL" clId="{6EA736D0-2D9F-4EBB-9098-AEE2C80C48F7}" dt="2023-12-14T10:30:42.945" v="7827" actId="478"/>
          <ac:picMkLst>
            <pc:docMk/>
            <pc:sldMk cId="1198500594" sldId="426"/>
            <ac:picMk id="6" creationId="{80DCCEE4-C057-EE37-A9CF-F04DF588045F}"/>
          </ac:picMkLst>
        </pc:picChg>
      </pc:sldChg>
    </pc:docChg>
  </pc:docChgLst>
  <pc:docChgLst>
    <pc:chgData name="Harshal Tiwari" userId="a8a61676-86a6-40ab-b848-a11e91cd9c3a" providerId="ADAL" clId="{0ABA49EC-F2A1-4847-AD9B-E82DDBA5C793}"/>
    <pc:docChg chg="custSel addSld modSld sldOrd">
      <pc:chgData name="Harshal Tiwari" userId="a8a61676-86a6-40ab-b848-a11e91cd9c3a" providerId="ADAL" clId="{0ABA49EC-F2A1-4847-AD9B-E82DDBA5C793}" dt="2024-02-05T06:04:43.423" v="578" actId="20577"/>
      <pc:docMkLst>
        <pc:docMk/>
      </pc:docMkLst>
      <pc:sldChg chg="modSp mod">
        <pc:chgData name="Harshal Tiwari" userId="a8a61676-86a6-40ab-b848-a11e91cd9c3a" providerId="ADAL" clId="{0ABA49EC-F2A1-4847-AD9B-E82DDBA5C793}" dt="2024-02-05T06:04:43.423" v="578" actId="20577"/>
        <pc:sldMkLst>
          <pc:docMk/>
          <pc:sldMk cId="4215887937" sldId="292"/>
        </pc:sldMkLst>
        <pc:spChg chg="mod">
          <ac:chgData name="Harshal Tiwari" userId="a8a61676-86a6-40ab-b848-a11e91cd9c3a" providerId="ADAL" clId="{0ABA49EC-F2A1-4847-AD9B-E82DDBA5C793}" dt="2024-02-05T06:04:43.423" v="578" actId="20577"/>
          <ac:spMkLst>
            <pc:docMk/>
            <pc:sldMk cId="4215887937" sldId="292"/>
            <ac:spMk id="3" creationId="{C5281D2D-F4F7-4173-A1C5-9F6FCB17910A}"/>
          </ac:spMkLst>
        </pc:spChg>
      </pc:sldChg>
      <pc:sldChg chg="modSp mod">
        <pc:chgData name="Harshal Tiwari" userId="a8a61676-86a6-40ab-b848-a11e91cd9c3a" providerId="ADAL" clId="{0ABA49EC-F2A1-4847-AD9B-E82DDBA5C793}" dt="2024-01-29T06:09:40.142" v="545" actId="20577"/>
        <pc:sldMkLst>
          <pc:docMk/>
          <pc:sldMk cId="856633532" sldId="389"/>
        </pc:sldMkLst>
        <pc:spChg chg="mod">
          <ac:chgData name="Harshal Tiwari" userId="a8a61676-86a6-40ab-b848-a11e91cd9c3a" providerId="ADAL" clId="{0ABA49EC-F2A1-4847-AD9B-E82DDBA5C793}" dt="2024-01-29T06:09:40.142" v="545" actId="20577"/>
          <ac:spMkLst>
            <pc:docMk/>
            <pc:sldMk cId="856633532" sldId="389"/>
            <ac:spMk id="3" creationId="{AD0B06F7-CFCF-08D7-9C4C-6B0D1A7A0E55}"/>
          </ac:spMkLst>
        </pc:spChg>
      </pc:sldChg>
      <pc:sldChg chg="addSp delSp modSp mod">
        <pc:chgData name="Harshal Tiwari" userId="a8a61676-86a6-40ab-b848-a11e91cd9c3a" providerId="ADAL" clId="{0ABA49EC-F2A1-4847-AD9B-E82DDBA5C793}" dt="2024-01-29T05:58:54.391" v="136" actId="962"/>
        <pc:sldMkLst>
          <pc:docMk/>
          <pc:sldMk cId="3334050147" sldId="393"/>
        </pc:sldMkLst>
        <pc:spChg chg="mod">
          <ac:chgData name="Harshal Tiwari" userId="a8a61676-86a6-40ab-b848-a11e91cd9c3a" providerId="ADAL" clId="{0ABA49EC-F2A1-4847-AD9B-E82DDBA5C793}" dt="2024-01-29T05:58:28.817" v="132" actId="20577"/>
          <ac:spMkLst>
            <pc:docMk/>
            <pc:sldMk cId="3334050147" sldId="393"/>
            <ac:spMk id="3" creationId="{AD0B06F7-CFCF-08D7-9C4C-6B0D1A7A0E55}"/>
          </ac:spMkLst>
        </pc:spChg>
        <pc:picChg chg="del">
          <ac:chgData name="Harshal Tiwari" userId="a8a61676-86a6-40ab-b848-a11e91cd9c3a" providerId="ADAL" clId="{0ABA49EC-F2A1-4847-AD9B-E82DDBA5C793}" dt="2024-01-17T09:50:56.335" v="6" actId="478"/>
          <ac:picMkLst>
            <pc:docMk/>
            <pc:sldMk cId="3334050147" sldId="393"/>
            <ac:picMk id="5" creationId="{67829268-D425-E73F-762D-09402328B56B}"/>
          </ac:picMkLst>
        </pc:picChg>
        <pc:picChg chg="add mod">
          <ac:chgData name="Harshal Tiwari" userId="a8a61676-86a6-40ab-b848-a11e91cd9c3a" providerId="ADAL" clId="{0ABA49EC-F2A1-4847-AD9B-E82DDBA5C793}" dt="2024-01-29T05:58:54.391" v="136" actId="962"/>
          <ac:picMkLst>
            <pc:docMk/>
            <pc:sldMk cId="3334050147" sldId="393"/>
            <ac:picMk id="5" creationId="{BD867CEA-5A3A-10C6-A1D6-1290BBC3FD4A}"/>
          </ac:picMkLst>
        </pc:picChg>
      </pc:sldChg>
      <pc:sldChg chg="addSp modSp">
        <pc:chgData name="Harshal Tiwari" userId="a8a61676-86a6-40ab-b848-a11e91cd9c3a" providerId="ADAL" clId="{0ABA49EC-F2A1-4847-AD9B-E82DDBA5C793}" dt="2024-01-09T09:27:31.792" v="0"/>
        <pc:sldMkLst>
          <pc:docMk/>
          <pc:sldMk cId="2500653700" sldId="404"/>
        </pc:sldMkLst>
        <pc:picChg chg="add mod">
          <ac:chgData name="Harshal Tiwari" userId="a8a61676-86a6-40ab-b848-a11e91cd9c3a" providerId="ADAL" clId="{0ABA49EC-F2A1-4847-AD9B-E82DDBA5C793}" dt="2024-01-09T09:27:31.792" v="0"/>
          <ac:picMkLst>
            <pc:docMk/>
            <pc:sldMk cId="2500653700" sldId="404"/>
            <ac:picMk id="5" creationId="{9B7FCFA5-14C7-CCAC-8BAC-3226BA404F2A}"/>
          </ac:picMkLst>
        </pc:picChg>
      </pc:sldChg>
      <pc:sldChg chg="modSp mod">
        <pc:chgData name="Harshal Tiwari" userId="a8a61676-86a6-40ab-b848-a11e91cd9c3a" providerId="ADAL" clId="{0ABA49EC-F2A1-4847-AD9B-E82DDBA5C793}" dt="2024-02-05T06:00:55.371" v="557" actId="20577"/>
        <pc:sldMkLst>
          <pc:docMk/>
          <pc:sldMk cId="593174758" sldId="425"/>
        </pc:sldMkLst>
        <pc:spChg chg="mod">
          <ac:chgData name="Harshal Tiwari" userId="a8a61676-86a6-40ab-b848-a11e91cd9c3a" providerId="ADAL" clId="{0ABA49EC-F2A1-4847-AD9B-E82DDBA5C793}" dt="2024-02-05T06:00:55.371" v="557" actId="20577"/>
          <ac:spMkLst>
            <pc:docMk/>
            <pc:sldMk cId="593174758" sldId="425"/>
            <ac:spMk id="3" creationId="{AD0B06F7-CFCF-08D7-9C4C-6B0D1A7A0E55}"/>
          </ac:spMkLst>
        </pc:spChg>
      </pc:sldChg>
      <pc:sldChg chg="addSp modSp">
        <pc:chgData name="Harshal Tiwari" userId="a8a61676-86a6-40ab-b848-a11e91cd9c3a" providerId="ADAL" clId="{0ABA49EC-F2A1-4847-AD9B-E82DDBA5C793}" dt="2024-01-09T09:28:43.231" v="1"/>
        <pc:sldMkLst>
          <pc:docMk/>
          <pc:sldMk cId="2002566564" sldId="430"/>
        </pc:sldMkLst>
        <pc:picChg chg="add mod">
          <ac:chgData name="Harshal Tiwari" userId="a8a61676-86a6-40ab-b848-a11e91cd9c3a" providerId="ADAL" clId="{0ABA49EC-F2A1-4847-AD9B-E82DDBA5C793}" dt="2024-01-09T09:28:43.231" v="1"/>
          <ac:picMkLst>
            <pc:docMk/>
            <pc:sldMk cId="2002566564" sldId="430"/>
            <ac:picMk id="6" creationId="{5C91AD0F-C473-AE95-BCA2-1452816AB4DB}"/>
          </ac:picMkLst>
        </pc:picChg>
      </pc:sldChg>
      <pc:sldChg chg="addSp modSp ord">
        <pc:chgData name="Harshal Tiwari" userId="a8a61676-86a6-40ab-b848-a11e91cd9c3a" providerId="ADAL" clId="{0ABA49EC-F2A1-4847-AD9B-E82DDBA5C793}" dt="2024-01-09T09:35:51.881" v="3"/>
        <pc:sldMkLst>
          <pc:docMk/>
          <pc:sldMk cId="1346659847" sldId="431"/>
        </pc:sldMkLst>
        <pc:picChg chg="add mod">
          <ac:chgData name="Harshal Tiwari" userId="a8a61676-86a6-40ab-b848-a11e91cd9c3a" providerId="ADAL" clId="{0ABA49EC-F2A1-4847-AD9B-E82DDBA5C793}" dt="2024-01-09T09:35:51.881" v="3"/>
          <ac:picMkLst>
            <pc:docMk/>
            <pc:sldMk cId="1346659847" sldId="431"/>
            <ac:picMk id="6" creationId="{E0DEA1AD-8DF0-017E-5044-694A6DC8EB72}"/>
          </ac:picMkLst>
        </pc:picChg>
      </pc:sldChg>
      <pc:sldChg chg="addSp modSp">
        <pc:chgData name="Harshal Tiwari" userId="a8a61676-86a6-40ab-b848-a11e91cd9c3a" providerId="ADAL" clId="{0ABA49EC-F2A1-4847-AD9B-E82DDBA5C793}" dt="2024-01-09T09:39:19.991" v="4"/>
        <pc:sldMkLst>
          <pc:docMk/>
          <pc:sldMk cId="1225881954" sldId="432"/>
        </pc:sldMkLst>
        <pc:picChg chg="add mod">
          <ac:chgData name="Harshal Tiwari" userId="a8a61676-86a6-40ab-b848-a11e91cd9c3a" providerId="ADAL" clId="{0ABA49EC-F2A1-4847-AD9B-E82DDBA5C793}" dt="2024-01-09T09:39:19.991" v="4"/>
          <ac:picMkLst>
            <pc:docMk/>
            <pc:sldMk cId="1225881954" sldId="432"/>
            <ac:picMk id="5" creationId="{83DD097C-152A-F899-0B45-C23FBD26E006}"/>
          </ac:picMkLst>
        </pc:picChg>
      </pc:sldChg>
      <pc:sldChg chg="addSp modSp">
        <pc:chgData name="Harshal Tiwari" userId="a8a61676-86a6-40ab-b848-a11e91cd9c3a" providerId="ADAL" clId="{0ABA49EC-F2A1-4847-AD9B-E82DDBA5C793}" dt="2024-01-09T09:50:37.721" v="5"/>
        <pc:sldMkLst>
          <pc:docMk/>
          <pc:sldMk cId="2341795286" sldId="433"/>
        </pc:sldMkLst>
        <pc:picChg chg="add mod">
          <ac:chgData name="Harshal Tiwari" userId="a8a61676-86a6-40ab-b848-a11e91cd9c3a" providerId="ADAL" clId="{0ABA49EC-F2A1-4847-AD9B-E82DDBA5C793}" dt="2024-01-09T09:50:37.721" v="5"/>
          <ac:picMkLst>
            <pc:docMk/>
            <pc:sldMk cId="2341795286" sldId="433"/>
            <ac:picMk id="6" creationId="{0238F7E2-B970-38E6-D197-02BB4EE1378D}"/>
          </ac:picMkLst>
        </pc:picChg>
      </pc:sldChg>
      <pc:sldChg chg="addSp delSp modSp add mod">
        <pc:chgData name="Harshal Tiwari" userId="a8a61676-86a6-40ab-b848-a11e91cd9c3a" providerId="ADAL" clId="{0ABA49EC-F2A1-4847-AD9B-E82DDBA5C793}" dt="2024-01-29T06:01:11.840" v="206" actId="1037"/>
        <pc:sldMkLst>
          <pc:docMk/>
          <pc:sldMk cId="2467460643" sldId="434"/>
        </pc:sldMkLst>
        <pc:spChg chg="mod">
          <ac:chgData name="Harshal Tiwari" userId="a8a61676-86a6-40ab-b848-a11e91cd9c3a" providerId="ADAL" clId="{0ABA49EC-F2A1-4847-AD9B-E82DDBA5C793}" dt="2024-01-29T05:59:39.242" v="191" actId="20577"/>
          <ac:spMkLst>
            <pc:docMk/>
            <pc:sldMk cId="2467460643" sldId="434"/>
            <ac:spMk id="3" creationId="{AD0B06F7-CFCF-08D7-9C4C-6B0D1A7A0E55}"/>
          </ac:spMkLst>
        </pc:spChg>
        <pc:picChg chg="del">
          <ac:chgData name="Harshal Tiwari" userId="a8a61676-86a6-40ab-b848-a11e91cd9c3a" providerId="ADAL" clId="{0ABA49EC-F2A1-4847-AD9B-E82DDBA5C793}" dt="2024-01-29T05:59:07.405" v="138" actId="478"/>
          <ac:picMkLst>
            <pc:docMk/>
            <pc:sldMk cId="2467460643" sldId="434"/>
            <ac:picMk id="5" creationId="{BD867CEA-5A3A-10C6-A1D6-1290BBC3FD4A}"/>
          </ac:picMkLst>
        </pc:picChg>
        <pc:picChg chg="add mod">
          <ac:chgData name="Harshal Tiwari" userId="a8a61676-86a6-40ab-b848-a11e91cd9c3a" providerId="ADAL" clId="{0ABA49EC-F2A1-4847-AD9B-E82DDBA5C793}" dt="2024-01-29T06:01:11.840" v="206" actId="1037"/>
          <ac:picMkLst>
            <pc:docMk/>
            <pc:sldMk cId="2467460643" sldId="434"/>
            <ac:picMk id="6" creationId="{0699993D-F159-4F1B-22F5-1CC4932FC212}"/>
          </ac:picMkLst>
        </pc:picChg>
      </pc:sldChg>
      <pc:sldChg chg="addSp delSp modSp add mod">
        <pc:chgData name="Harshal Tiwari" userId="a8a61676-86a6-40ab-b848-a11e91cd9c3a" providerId="ADAL" clId="{0ABA49EC-F2A1-4847-AD9B-E82DDBA5C793}" dt="2024-01-29T06:02:05.651" v="255" actId="1076"/>
        <pc:sldMkLst>
          <pc:docMk/>
          <pc:sldMk cId="2352195124" sldId="435"/>
        </pc:sldMkLst>
        <pc:spChg chg="mod">
          <ac:chgData name="Harshal Tiwari" userId="a8a61676-86a6-40ab-b848-a11e91cd9c3a" providerId="ADAL" clId="{0ABA49EC-F2A1-4847-AD9B-E82DDBA5C793}" dt="2024-01-29T06:01:40.777" v="247" actId="20577"/>
          <ac:spMkLst>
            <pc:docMk/>
            <pc:sldMk cId="2352195124" sldId="435"/>
            <ac:spMk id="3" creationId="{AD0B06F7-CFCF-08D7-9C4C-6B0D1A7A0E55}"/>
          </ac:spMkLst>
        </pc:spChg>
        <pc:picChg chg="add mod">
          <ac:chgData name="Harshal Tiwari" userId="a8a61676-86a6-40ab-b848-a11e91cd9c3a" providerId="ADAL" clId="{0ABA49EC-F2A1-4847-AD9B-E82DDBA5C793}" dt="2024-01-29T06:02:05.651" v="255" actId="1076"/>
          <ac:picMkLst>
            <pc:docMk/>
            <pc:sldMk cId="2352195124" sldId="435"/>
            <ac:picMk id="5" creationId="{12F14F45-04FE-D408-412A-EB9B1DA00631}"/>
          </ac:picMkLst>
        </pc:picChg>
        <pc:picChg chg="del">
          <ac:chgData name="Harshal Tiwari" userId="a8a61676-86a6-40ab-b848-a11e91cd9c3a" providerId="ADAL" clId="{0ABA49EC-F2A1-4847-AD9B-E82DDBA5C793}" dt="2024-01-29T06:01:23.669" v="208" actId="478"/>
          <ac:picMkLst>
            <pc:docMk/>
            <pc:sldMk cId="2352195124" sldId="435"/>
            <ac:picMk id="6" creationId="{0699993D-F159-4F1B-22F5-1CC4932FC212}"/>
          </ac:picMkLst>
        </pc:picChg>
      </pc:sldChg>
    </pc:docChg>
  </pc:docChgLst>
  <pc:docChgLst>
    <pc:chgData name="Harshal Tiwari" userId="ebb1c52a-997a-4a24-a53a-0cf8aa9bc8b8" providerId="ADAL" clId="{34F2D536-EAE3-46C8-B3CC-CDC084D18974}"/>
    <pc:docChg chg="undo custSel modSld modShowInfo">
      <pc:chgData name="Harshal Tiwari" userId="ebb1c52a-997a-4a24-a53a-0cf8aa9bc8b8" providerId="ADAL" clId="{34F2D536-EAE3-46C8-B3CC-CDC084D18974}" dt="2024-04-04T07:47:15.844" v="21" actId="2744"/>
      <pc:docMkLst>
        <pc:docMk/>
      </pc:docMkLst>
      <pc:sldChg chg="modSp mod">
        <pc:chgData name="Harshal Tiwari" userId="ebb1c52a-997a-4a24-a53a-0cf8aa9bc8b8" providerId="ADAL" clId="{34F2D536-EAE3-46C8-B3CC-CDC084D18974}" dt="2024-04-04T05:48:51.725" v="19" actId="20577"/>
        <pc:sldMkLst>
          <pc:docMk/>
          <pc:sldMk cId="2595061307" sldId="315"/>
        </pc:sldMkLst>
        <pc:spChg chg="mod">
          <ac:chgData name="Harshal Tiwari" userId="ebb1c52a-997a-4a24-a53a-0cf8aa9bc8b8" providerId="ADAL" clId="{34F2D536-EAE3-46C8-B3CC-CDC084D18974}" dt="2024-04-04T05:48:51.725" v="19" actId="20577"/>
          <ac:spMkLst>
            <pc:docMk/>
            <pc:sldMk cId="2595061307" sldId="315"/>
            <ac:spMk id="3" creationId="{AD0B06F7-CFCF-08D7-9C4C-6B0D1A7A0E55}"/>
          </ac:spMkLst>
        </pc:spChg>
      </pc:sldChg>
      <pc:sldChg chg="modSp mod">
        <pc:chgData name="Harshal Tiwari" userId="ebb1c52a-997a-4a24-a53a-0cf8aa9bc8b8" providerId="ADAL" clId="{34F2D536-EAE3-46C8-B3CC-CDC084D18974}" dt="2024-04-03T12:38:50.348" v="11" actId="20577"/>
        <pc:sldMkLst>
          <pc:docMk/>
          <pc:sldMk cId="1373852019" sldId="387"/>
        </pc:sldMkLst>
        <pc:spChg chg="mod">
          <ac:chgData name="Harshal Tiwari" userId="ebb1c52a-997a-4a24-a53a-0cf8aa9bc8b8" providerId="ADAL" clId="{34F2D536-EAE3-46C8-B3CC-CDC084D18974}" dt="2024-04-03T12:38:50.348" v="11" actId="20577"/>
          <ac:spMkLst>
            <pc:docMk/>
            <pc:sldMk cId="1373852019" sldId="387"/>
            <ac:spMk id="3" creationId="{AD0B06F7-CFCF-08D7-9C4C-6B0D1A7A0E55}"/>
          </ac:spMkLst>
        </pc:spChg>
      </pc:sldChg>
    </pc:docChg>
  </pc:docChgLst>
  <pc:docChgLst>
    <pc:chgData name="Harshal Tiwari" userId="a8a61676-86a6-40ab-b848-a11e91cd9c3a" providerId="ADAL" clId="{077C0492-A6C6-4497-A93A-68B11EC9D571}"/>
    <pc:docChg chg="undo custSel addSld delSld modSld sldOrd">
      <pc:chgData name="Harshal Tiwari" userId="a8a61676-86a6-40ab-b848-a11e91cd9c3a" providerId="ADAL" clId="{077C0492-A6C6-4497-A93A-68B11EC9D571}" dt="2023-10-05T09:43:33.729" v="2404" actId="20577"/>
      <pc:docMkLst>
        <pc:docMk/>
      </pc:docMkLst>
      <pc:sldChg chg="delSp modSp mod">
        <pc:chgData name="Harshal Tiwari" userId="a8a61676-86a6-40ab-b848-a11e91cd9c3a" providerId="ADAL" clId="{077C0492-A6C6-4497-A93A-68B11EC9D571}" dt="2023-09-25T10:43:09.317" v="2368" actId="20577"/>
        <pc:sldMkLst>
          <pc:docMk/>
          <pc:sldMk cId="4215887937" sldId="292"/>
        </pc:sldMkLst>
        <pc:spChg chg="mod">
          <ac:chgData name="Harshal Tiwari" userId="a8a61676-86a6-40ab-b848-a11e91cd9c3a" providerId="ADAL" clId="{077C0492-A6C6-4497-A93A-68B11EC9D571}" dt="2023-09-21T10:02:35.171" v="151" actId="20577"/>
          <ac:spMkLst>
            <pc:docMk/>
            <pc:sldMk cId="4215887937" sldId="292"/>
            <ac:spMk id="2" creationId="{1D8906B0-F437-4C1C-811B-95D61E2CD863}"/>
          </ac:spMkLst>
        </pc:spChg>
        <pc:spChg chg="mod">
          <ac:chgData name="Harshal Tiwari" userId="a8a61676-86a6-40ab-b848-a11e91cd9c3a" providerId="ADAL" clId="{077C0492-A6C6-4497-A93A-68B11EC9D571}" dt="2023-09-25T10:43:09.317" v="2368" actId="20577"/>
          <ac:spMkLst>
            <pc:docMk/>
            <pc:sldMk cId="4215887937" sldId="292"/>
            <ac:spMk id="3" creationId="{C5281D2D-F4F7-4173-A1C5-9F6FCB17910A}"/>
          </ac:spMkLst>
        </pc:spChg>
        <pc:spChg chg="mod">
          <ac:chgData name="Harshal Tiwari" userId="a8a61676-86a6-40ab-b848-a11e91cd9c3a" providerId="ADAL" clId="{077C0492-A6C6-4497-A93A-68B11EC9D571}" dt="2023-09-14T06:40:19.947" v="83" actId="20577"/>
          <ac:spMkLst>
            <pc:docMk/>
            <pc:sldMk cId="4215887937" sldId="292"/>
            <ac:spMk id="6" creationId="{ACFE5658-98D9-447F-823C-F8994D847EDE}"/>
          </ac:spMkLst>
        </pc:spChg>
        <pc:graphicFrameChg chg="del modGraphic">
          <ac:chgData name="Harshal Tiwari" userId="a8a61676-86a6-40ab-b848-a11e91cd9c3a" providerId="ADAL" clId="{077C0492-A6C6-4497-A93A-68B11EC9D571}" dt="2023-09-14T06:39:13.984" v="1" actId="478"/>
          <ac:graphicFrameMkLst>
            <pc:docMk/>
            <pc:sldMk cId="4215887937" sldId="292"/>
            <ac:graphicFrameMk id="5" creationId="{9D381C6F-AD4E-4997-A5CD-35AC3D3A342F}"/>
          </ac:graphicFrameMkLst>
        </pc:graphicFrameChg>
      </pc:sldChg>
      <pc:sldChg chg="modSp mod">
        <pc:chgData name="Harshal Tiwari" userId="a8a61676-86a6-40ab-b848-a11e91cd9c3a" providerId="ADAL" clId="{077C0492-A6C6-4497-A93A-68B11EC9D571}" dt="2023-09-21T10:06:42.699" v="306" actId="207"/>
        <pc:sldMkLst>
          <pc:docMk/>
          <pc:sldMk cId="3440111193" sldId="304"/>
        </pc:sldMkLst>
        <pc:spChg chg="mod">
          <ac:chgData name="Harshal Tiwari" userId="a8a61676-86a6-40ab-b848-a11e91cd9c3a" providerId="ADAL" clId="{077C0492-A6C6-4497-A93A-68B11EC9D571}" dt="2023-09-21T10:06:42.699" v="306" actId="207"/>
          <ac:spMkLst>
            <pc:docMk/>
            <pc:sldMk cId="3440111193" sldId="304"/>
            <ac:spMk id="4" creationId="{9BF2629A-E8D5-4CC3-939A-9033E74407C4}"/>
          </ac:spMkLst>
        </pc:spChg>
      </pc:sldChg>
      <pc:sldChg chg="modSp mod">
        <pc:chgData name="Harshal Tiwari" userId="a8a61676-86a6-40ab-b848-a11e91cd9c3a" providerId="ADAL" clId="{077C0492-A6C6-4497-A93A-68B11EC9D571}" dt="2023-09-25T10:15:30.539" v="1430" actId="20577"/>
        <pc:sldMkLst>
          <pc:docMk/>
          <pc:sldMk cId="415528809" sldId="305"/>
        </pc:sldMkLst>
        <pc:spChg chg="mod">
          <ac:chgData name="Harshal Tiwari" userId="a8a61676-86a6-40ab-b848-a11e91cd9c3a" providerId="ADAL" clId="{077C0492-A6C6-4497-A93A-68B11EC9D571}" dt="2023-09-14T06:50:50.458" v="119" actId="403"/>
          <ac:spMkLst>
            <pc:docMk/>
            <pc:sldMk cId="415528809" sldId="305"/>
            <ac:spMk id="2" creationId="{61CC138E-04B1-8802-E784-F062C7F6F751}"/>
          </ac:spMkLst>
        </pc:spChg>
        <pc:spChg chg="mod">
          <ac:chgData name="Harshal Tiwari" userId="a8a61676-86a6-40ab-b848-a11e91cd9c3a" providerId="ADAL" clId="{077C0492-A6C6-4497-A93A-68B11EC9D571}" dt="2023-09-25T10:15:30.539" v="1430" actId="20577"/>
          <ac:spMkLst>
            <pc:docMk/>
            <pc:sldMk cId="415528809" sldId="305"/>
            <ac:spMk id="3" creationId="{AD0B06F7-CFCF-08D7-9C4C-6B0D1A7A0E55}"/>
          </ac:spMkLst>
        </pc:spChg>
      </pc:sldChg>
      <pc:sldChg chg="del">
        <pc:chgData name="Harshal Tiwari" userId="a8a61676-86a6-40ab-b848-a11e91cd9c3a" providerId="ADAL" clId="{077C0492-A6C6-4497-A93A-68B11EC9D571}" dt="2023-09-21T10:07:16.321" v="311" actId="2696"/>
        <pc:sldMkLst>
          <pc:docMk/>
          <pc:sldMk cId="3663748220" sldId="306"/>
        </pc:sldMkLst>
      </pc:sldChg>
      <pc:sldChg chg="del">
        <pc:chgData name="Harshal Tiwari" userId="a8a61676-86a6-40ab-b848-a11e91cd9c3a" providerId="ADAL" clId="{077C0492-A6C6-4497-A93A-68B11EC9D571}" dt="2023-09-21T10:07:16.321" v="311" actId="2696"/>
        <pc:sldMkLst>
          <pc:docMk/>
          <pc:sldMk cId="3838045506" sldId="307"/>
        </pc:sldMkLst>
      </pc:sldChg>
      <pc:sldChg chg="modSp add mod">
        <pc:chgData name="Harshal Tiwari" userId="a8a61676-86a6-40ab-b848-a11e91cd9c3a" providerId="ADAL" clId="{077C0492-A6C6-4497-A93A-68B11EC9D571}" dt="2023-09-25T10:35:15.656" v="1982" actId="20577"/>
        <pc:sldMkLst>
          <pc:docMk/>
          <pc:sldMk cId="314648432" sldId="308"/>
        </pc:sldMkLst>
        <pc:spChg chg="mod">
          <ac:chgData name="Harshal Tiwari" userId="a8a61676-86a6-40ab-b848-a11e91cd9c3a" providerId="ADAL" clId="{077C0492-A6C6-4497-A93A-68B11EC9D571}" dt="2023-09-25T10:35:15.656" v="1982" actId="20577"/>
          <ac:spMkLst>
            <pc:docMk/>
            <pc:sldMk cId="314648432" sldId="308"/>
            <ac:spMk id="3" creationId="{497821BF-9AE6-41AF-96D3-6F60C6E2A3A6}"/>
          </ac:spMkLst>
        </pc:spChg>
        <pc:spChg chg="mod">
          <ac:chgData name="Harshal Tiwari" userId="a8a61676-86a6-40ab-b848-a11e91cd9c3a" providerId="ADAL" clId="{077C0492-A6C6-4497-A93A-68B11EC9D571}" dt="2023-09-25T10:05:26.649" v="1306" actId="207"/>
          <ac:spMkLst>
            <pc:docMk/>
            <pc:sldMk cId="314648432" sldId="308"/>
            <ac:spMk id="4" creationId="{9BF2629A-E8D5-4CC3-939A-9033E74407C4}"/>
          </ac:spMkLst>
        </pc:spChg>
      </pc:sldChg>
      <pc:sldChg chg="modSp add mod">
        <pc:chgData name="Harshal Tiwari" userId="a8a61676-86a6-40ab-b848-a11e91cd9c3a" providerId="ADAL" clId="{077C0492-A6C6-4497-A93A-68B11EC9D571}" dt="2023-09-25T10:35:19.456" v="1984" actId="20577"/>
        <pc:sldMkLst>
          <pc:docMk/>
          <pc:sldMk cId="2339721437" sldId="309"/>
        </pc:sldMkLst>
        <pc:spChg chg="mod">
          <ac:chgData name="Harshal Tiwari" userId="a8a61676-86a6-40ab-b848-a11e91cd9c3a" providerId="ADAL" clId="{077C0492-A6C6-4497-A93A-68B11EC9D571}" dt="2023-09-25T10:35:19.456" v="1984" actId="20577"/>
          <ac:spMkLst>
            <pc:docMk/>
            <pc:sldMk cId="2339721437" sldId="309"/>
            <ac:spMk id="3" creationId="{497821BF-9AE6-41AF-96D3-6F60C6E2A3A6}"/>
          </ac:spMkLst>
        </pc:spChg>
        <pc:spChg chg="mod">
          <ac:chgData name="Harshal Tiwari" userId="a8a61676-86a6-40ab-b848-a11e91cd9c3a" providerId="ADAL" clId="{077C0492-A6C6-4497-A93A-68B11EC9D571}" dt="2023-09-25T10:16:12.731" v="1432" actId="207"/>
          <ac:spMkLst>
            <pc:docMk/>
            <pc:sldMk cId="2339721437" sldId="309"/>
            <ac:spMk id="4" creationId="{9BF2629A-E8D5-4CC3-939A-9033E74407C4}"/>
          </ac:spMkLst>
        </pc:spChg>
      </pc:sldChg>
      <pc:sldChg chg="modSp add del mod">
        <pc:chgData name="Harshal Tiwari" userId="a8a61676-86a6-40ab-b848-a11e91cd9c3a" providerId="ADAL" clId="{077C0492-A6C6-4497-A93A-68B11EC9D571}" dt="2023-09-25T10:15:15.216" v="1424" actId="2696"/>
        <pc:sldMkLst>
          <pc:docMk/>
          <pc:sldMk cId="1082005286" sldId="310"/>
        </pc:sldMkLst>
        <pc:spChg chg="mod">
          <ac:chgData name="Harshal Tiwari" userId="a8a61676-86a6-40ab-b848-a11e91cd9c3a" providerId="ADAL" clId="{077C0492-A6C6-4497-A93A-68B11EC9D571}" dt="2023-09-25T10:13:07.317" v="1423" actId="20577"/>
          <ac:spMkLst>
            <pc:docMk/>
            <pc:sldMk cId="1082005286" sldId="310"/>
            <ac:spMk id="4" creationId="{9BF2629A-E8D5-4CC3-939A-9033E74407C4}"/>
          </ac:spMkLst>
        </pc:spChg>
      </pc:sldChg>
      <pc:sldChg chg="modSp add mod">
        <pc:chgData name="Harshal Tiwari" userId="a8a61676-86a6-40ab-b848-a11e91cd9c3a" providerId="ADAL" clId="{077C0492-A6C6-4497-A93A-68B11EC9D571}" dt="2023-09-25T10:35:10.111" v="1980" actId="20577"/>
        <pc:sldMkLst>
          <pc:docMk/>
          <pc:sldMk cId="1789116660" sldId="311"/>
        </pc:sldMkLst>
        <pc:spChg chg="mod">
          <ac:chgData name="Harshal Tiwari" userId="a8a61676-86a6-40ab-b848-a11e91cd9c3a" providerId="ADAL" clId="{077C0492-A6C6-4497-A93A-68B11EC9D571}" dt="2023-09-25T10:35:10.111" v="1980" actId="20577"/>
          <ac:spMkLst>
            <pc:docMk/>
            <pc:sldMk cId="1789116660" sldId="311"/>
            <ac:spMk id="3" creationId="{497821BF-9AE6-41AF-96D3-6F60C6E2A3A6}"/>
          </ac:spMkLst>
        </pc:spChg>
        <pc:spChg chg="mod">
          <ac:chgData name="Harshal Tiwari" userId="a8a61676-86a6-40ab-b848-a11e91cd9c3a" providerId="ADAL" clId="{077C0492-A6C6-4497-A93A-68B11EC9D571}" dt="2023-09-21T10:20:01.664" v="447" actId="207"/>
          <ac:spMkLst>
            <pc:docMk/>
            <pc:sldMk cId="1789116660" sldId="311"/>
            <ac:spMk id="4" creationId="{9BF2629A-E8D5-4CC3-939A-9033E74407C4}"/>
          </ac:spMkLst>
        </pc:spChg>
      </pc:sldChg>
      <pc:sldChg chg="addSp delSp modSp add mod ord">
        <pc:chgData name="Harshal Tiwari" userId="a8a61676-86a6-40ab-b848-a11e91cd9c3a" providerId="ADAL" clId="{077C0492-A6C6-4497-A93A-68B11EC9D571}" dt="2023-10-05T09:43:33.729" v="2404" actId="20577"/>
        <pc:sldMkLst>
          <pc:docMk/>
          <pc:sldMk cId="3093430404" sldId="312"/>
        </pc:sldMkLst>
        <pc:spChg chg="mod">
          <ac:chgData name="Harshal Tiwari" userId="a8a61676-86a6-40ab-b848-a11e91cd9c3a" providerId="ADAL" clId="{077C0492-A6C6-4497-A93A-68B11EC9D571}" dt="2023-09-21T10:20:22.904" v="477" actId="20577"/>
          <ac:spMkLst>
            <pc:docMk/>
            <pc:sldMk cId="3093430404" sldId="312"/>
            <ac:spMk id="2" creationId="{61CC138E-04B1-8802-E784-F062C7F6F751}"/>
          </ac:spMkLst>
        </pc:spChg>
        <pc:spChg chg="mod">
          <ac:chgData name="Harshal Tiwari" userId="a8a61676-86a6-40ab-b848-a11e91cd9c3a" providerId="ADAL" clId="{077C0492-A6C6-4497-A93A-68B11EC9D571}" dt="2023-10-05T09:43:33.729" v="2404" actId="20577"/>
          <ac:spMkLst>
            <pc:docMk/>
            <pc:sldMk cId="3093430404" sldId="312"/>
            <ac:spMk id="3" creationId="{AD0B06F7-CFCF-08D7-9C4C-6B0D1A7A0E55}"/>
          </ac:spMkLst>
        </pc:spChg>
        <pc:picChg chg="add del mod">
          <ac:chgData name="Harshal Tiwari" userId="a8a61676-86a6-40ab-b848-a11e91cd9c3a" providerId="ADAL" clId="{077C0492-A6C6-4497-A93A-68B11EC9D571}" dt="2023-09-25T09:48:26.020" v="582" actId="478"/>
          <ac:picMkLst>
            <pc:docMk/>
            <pc:sldMk cId="3093430404" sldId="312"/>
            <ac:picMk id="5" creationId="{1A9011C4-A897-3902-9EF1-37316B1081E4}"/>
          </ac:picMkLst>
        </pc:picChg>
        <pc:picChg chg="add mod">
          <ac:chgData name="Harshal Tiwari" userId="a8a61676-86a6-40ab-b848-a11e91cd9c3a" providerId="ADAL" clId="{077C0492-A6C6-4497-A93A-68B11EC9D571}" dt="2023-09-25T10:45:23.615" v="2395" actId="1036"/>
          <ac:picMkLst>
            <pc:docMk/>
            <pc:sldMk cId="3093430404" sldId="312"/>
            <ac:picMk id="7" creationId="{B3E4F698-9E67-1BD8-27E1-A042CE21CDFD}"/>
          </ac:picMkLst>
        </pc:picChg>
      </pc:sldChg>
      <pc:sldChg chg="modSp add del mod ord">
        <pc:chgData name="Harshal Tiwari" userId="a8a61676-86a6-40ab-b848-a11e91cd9c3a" providerId="ADAL" clId="{077C0492-A6C6-4497-A93A-68B11EC9D571}" dt="2023-09-25T10:06:04.678" v="1309" actId="2696"/>
        <pc:sldMkLst>
          <pc:docMk/>
          <pc:sldMk cId="382042308" sldId="313"/>
        </pc:sldMkLst>
        <pc:spChg chg="mod">
          <ac:chgData name="Harshal Tiwari" userId="a8a61676-86a6-40ab-b848-a11e91cd9c3a" providerId="ADAL" clId="{077C0492-A6C6-4497-A93A-68B11EC9D571}" dt="2023-09-25T10:05:48.477" v="1308"/>
          <ac:spMkLst>
            <pc:docMk/>
            <pc:sldMk cId="382042308" sldId="313"/>
            <ac:spMk id="3" creationId="{AD0B06F7-CFCF-08D7-9C4C-6B0D1A7A0E55}"/>
          </ac:spMkLst>
        </pc:spChg>
      </pc:sldChg>
      <pc:sldChg chg="add del ord">
        <pc:chgData name="Harshal Tiwari" userId="a8a61676-86a6-40ab-b848-a11e91cd9c3a" providerId="ADAL" clId="{077C0492-A6C6-4497-A93A-68B11EC9D571}" dt="2023-09-25T10:06:14.564" v="1310" actId="2696"/>
        <pc:sldMkLst>
          <pc:docMk/>
          <pc:sldMk cId="2280059638" sldId="314"/>
        </pc:sldMkLst>
      </pc:sldChg>
      <pc:sldChg chg="addSp modSp add mod ord">
        <pc:chgData name="Harshal Tiwari" userId="a8a61676-86a6-40ab-b848-a11e91cd9c3a" providerId="ADAL" clId="{077C0492-A6C6-4497-A93A-68B11EC9D571}" dt="2023-09-25T10:44:40.663" v="2373" actId="1038"/>
        <pc:sldMkLst>
          <pc:docMk/>
          <pc:sldMk cId="2595061307" sldId="315"/>
        </pc:sldMkLst>
        <pc:spChg chg="mod">
          <ac:chgData name="Harshal Tiwari" userId="a8a61676-86a6-40ab-b848-a11e91cd9c3a" providerId="ADAL" clId="{077C0492-A6C6-4497-A93A-68B11EC9D571}" dt="2023-09-21T10:09:08.589" v="357" actId="20577"/>
          <ac:spMkLst>
            <pc:docMk/>
            <pc:sldMk cId="2595061307" sldId="315"/>
            <ac:spMk id="2" creationId="{61CC138E-04B1-8802-E784-F062C7F6F751}"/>
          </ac:spMkLst>
        </pc:spChg>
        <pc:spChg chg="mod">
          <ac:chgData name="Harshal Tiwari" userId="a8a61676-86a6-40ab-b848-a11e91cd9c3a" providerId="ADAL" clId="{077C0492-A6C6-4497-A93A-68B11EC9D571}" dt="2023-09-21T10:14:59.946" v="407" actId="33524"/>
          <ac:spMkLst>
            <pc:docMk/>
            <pc:sldMk cId="2595061307" sldId="315"/>
            <ac:spMk id="3" creationId="{AD0B06F7-CFCF-08D7-9C4C-6B0D1A7A0E55}"/>
          </ac:spMkLst>
        </pc:spChg>
        <pc:picChg chg="add mod">
          <ac:chgData name="Harshal Tiwari" userId="a8a61676-86a6-40ab-b848-a11e91cd9c3a" providerId="ADAL" clId="{077C0492-A6C6-4497-A93A-68B11EC9D571}" dt="2023-09-25T10:44:40.663" v="2373" actId="1038"/>
          <ac:picMkLst>
            <pc:docMk/>
            <pc:sldMk cId="2595061307" sldId="315"/>
            <ac:picMk id="5" creationId="{B88AA3AA-847F-BCDD-A500-C4B7D1F77E97}"/>
          </ac:picMkLst>
        </pc:picChg>
      </pc:sldChg>
      <pc:sldChg chg="add del ord">
        <pc:chgData name="Harshal Tiwari" userId="a8a61676-86a6-40ab-b848-a11e91cd9c3a" providerId="ADAL" clId="{077C0492-A6C6-4497-A93A-68B11EC9D571}" dt="2023-09-25T10:06:14.564" v="1310" actId="2696"/>
        <pc:sldMkLst>
          <pc:docMk/>
          <pc:sldMk cId="3564116982" sldId="316"/>
        </pc:sldMkLst>
      </pc:sldChg>
      <pc:sldChg chg="delSp modSp del mod">
        <pc:chgData name="Harshal Tiwari" userId="a8a61676-86a6-40ab-b848-a11e91cd9c3a" providerId="ADAL" clId="{077C0492-A6C6-4497-A93A-68B11EC9D571}" dt="2023-09-21T12:55:31.480" v="516" actId="2696"/>
        <pc:sldMkLst>
          <pc:docMk/>
          <pc:sldMk cId="1066769217" sldId="368"/>
        </pc:sldMkLst>
        <pc:spChg chg="del mod">
          <ac:chgData name="Harshal Tiwari" userId="a8a61676-86a6-40ab-b848-a11e91cd9c3a" providerId="ADAL" clId="{077C0492-A6C6-4497-A93A-68B11EC9D571}" dt="2023-09-21T12:47:39.627" v="482"/>
          <ac:spMkLst>
            <pc:docMk/>
            <pc:sldMk cId="1066769217" sldId="368"/>
            <ac:spMk id="4" creationId="{54ACD55E-1D7C-98A3-0C44-952633C8FD17}"/>
          </ac:spMkLst>
        </pc:spChg>
      </pc:sldChg>
      <pc:sldChg chg="delSp modSp add mod">
        <pc:chgData name="Harshal Tiwari" userId="a8a61676-86a6-40ab-b848-a11e91cd9c3a" providerId="ADAL" clId="{077C0492-A6C6-4497-A93A-68B11EC9D571}" dt="2023-09-21T12:54:34.833" v="515" actId="20577"/>
        <pc:sldMkLst>
          <pc:docMk/>
          <pc:sldMk cId="2681733772" sldId="369"/>
        </pc:sldMkLst>
        <pc:spChg chg="del mod">
          <ac:chgData name="Harshal Tiwari" userId="a8a61676-86a6-40ab-b848-a11e91cd9c3a" providerId="ADAL" clId="{077C0492-A6C6-4497-A93A-68B11EC9D571}" dt="2023-09-21T12:48:20.590" v="510" actId="478"/>
          <ac:spMkLst>
            <pc:docMk/>
            <pc:sldMk cId="2681733772" sldId="369"/>
            <ac:spMk id="2" creationId="{61CC138E-04B1-8802-E784-F062C7F6F751}"/>
          </ac:spMkLst>
        </pc:spChg>
        <pc:spChg chg="mod">
          <ac:chgData name="Harshal Tiwari" userId="a8a61676-86a6-40ab-b848-a11e91cd9c3a" providerId="ADAL" clId="{077C0492-A6C6-4497-A93A-68B11EC9D571}" dt="2023-09-21T12:54:34.833" v="515" actId="20577"/>
          <ac:spMkLst>
            <pc:docMk/>
            <pc:sldMk cId="2681733772" sldId="369"/>
            <ac:spMk id="3" creationId="{AD0B06F7-CFCF-08D7-9C4C-6B0D1A7A0E55}"/>
          </ac:spMkLst>
        </pc:spChg>
      </pc:sldChg>
      <pc:sldChg chg="addSp delSp modSp add mod">
        <pc:chgData name="Harshal Tiwari" userId="a8a61676-86a6-40ab-b848-a11e91cd9c3a" providerId="ADAL" clId="{077C0492-A6C6-4497-A93A-68B11EC9D571}" dt="2023-09-25T09:56:22.593" v="769" actId="20577"/>
        <pc:sldMkLst>
          <pc:docMk/>
          <pc:sldMk cId="474516063" sldId="370"/>
        </pc:sldMkLst>
        <pc:spChg chg="mod">
          <ac:chgData name="Harshal Tiwari" userId="a8a61676-86a6-40ab-b848-a11e91cd9c3a" providerId="ADAL" clId="{077C0492-A6C6-4497-A93A-68B11EC9D571}" dt="2023-09-25T09:56:22.593" v="769" actId="20577"/>
          <ac:spMkLst>
            <pc:docMk/>
            <pc:sldMk cId="474516063" sldId="370"/>
            <ac:spMk id="3" creationId="{AD0B06F7-CFCF-08D7-9C4C-6B0D1A7A0E55}"/>
          </ac:spMkLst>
        </pc:spChg>
        <pc:picChg chg="add mod">
          <ac:chgData name="Harshal Tiwari" userId="a8a61676-86a6-40ab-b848-a11e91cd9c3a" providerId="ADAL" clId="{077C0492-A6C6-4497-A93A-68B11EC9D571}" dt="2023-09-25T09:54:52.331" v="724" actId="1035"/>
          <ac:picMkLst>
            <pc:docMk/>
            <pc:sldMk cId="474516063" sldId="370"/>
            <ac:picMk id="5" creationId="{1AB59FF4-A000-6D32-C9C1-50F394CE3FD5}"/>
          </ac:picMkLst>
        </pc:picChg>
        <pc:picChg chg="del">
          <ac:chgData name="Harshal Tiwari" userId="a8a61676-86a6-40ab-b848-a11e91cd9c3a" providerId="ADAL" clId="{077C0492-A6C6-4497-A93A-68B11EC9D571}" dt="2023-09-25T09:50:37.688" v="590" actId="478"/>
          <ac:picMkLst>
            <pc:docMk/>
            <pc:sldMk cId="474516063" sldId="370"/>
            <ac:picMk id="7" creationId="{B3E4F698-9E67-1BD8-27E1-A042CE21CDFD}"/>
          </ac:picMkLst>
        </pc:picChg>
      </pc:sldChg>
      <pc:sldChg chg="addSp delSp modSp add mod">
        <pc:chgData name="Harshal Tiwari" userId="a8a61676-86a6-40ab-b848-a11e91cd9c3a" providerId="ADAL" clId="{077C0492-A6C6-4497-A93A-68B11EC9D571}" dt="2023-09-25T09:57:48.820" v="885" actId="1037"/>
        <pc:sldMkLst>
          <pc:docMk/>
          <pc:sldMk cId="2374243995" sldId="371"/>
        </pc:sldMkLst>
        <pc:spChg chg="mod">
          <ac:chgData name="Harshal Tiwari" userId="a8a61676-86a6-40ab-b848-a11e91cd9c3a" providerId="ADAL" clId="{077C0492-A6C6-4497-A93A-68B11EC9D571}" dt="2023-09-25T09:57:30.300" v="862" actId="20577"/>
          <ac:spMkLst>
            <pc:docMk/>
            <pc:sldMk cId="2374243995" sldId="371"/>
            <ac:spMk id="3" creationId="{AD0B06F7-CFCF-08D7-9C4C-6B0D1A7A0E55}"/>
          </ac:spMkLst>
        </pc:spChg>
        <pc:picChg chg="add mod">
          <ac:chgData name="Harshal Tiwari" userId="a8a61676-86a6-40ab-b848-a11e91cd9c3a" providerId="ADAL" clId="{077C0492-A6C6-4497-A93A-68B11EC9D571}" dt="2023-09-25T09:57:48.820" v="885" actId="1037"/>
          <ac:picMkLst>
            <pc:docMk/>
            <pc:sldMk cId="2374243995" sldId="371"/>
            <ac:picMk id="5" creationId="{CCE52F3A-3BAE-2C73-0537-5E85AB35009B}"/>
          </ac:picMkLst>
        </pc:picChg>
        <pc:picChg chg="del">
          <ac:chgData name="Harshal Tiwari" userId="a8a61676-86a6-40ab-b848-a11e91cd9c3a" providerId="ADAL" clId="{077C0492-A6C6-4497-A93A-68B11EC9D571}" dt="2023-09-25T09:55:00.364" v="725" actId="478"/>
          <ac:picMkLst>
            <pc:docMk/>
            <pc:sldMk cId="2374243995" sldId="371"/>
            <ac:picMk id="7" creationId="{B3E4F698-9E67-1BD8-27E1-A042CE21CDFD}"/>
          </ac:picMkLst>
        </pc:picChg>
      </pc:sldChg>
      <pc:sldChg chg="addSp delSp modSp add mod">
        <pc:chgData name="Harshal Tiwari" userId="a8a61676-86a6-40ab-b848-a11e91cd9c3a" providerId="ADAL" clId="{077C0492-A6C6-4497-A93A-68B11EC9D571}" dt="2023-09-25T10:01:00.415" v="1074" actId="1035"/>
        <pc:sldMkLst>
          <pc:docMk/>
          <pc:sldMk cId="153246396" sldId="372"/>
        </pc:sldMkLst>
        <pc:spChg chg="mod">
          <ac:chgData name="Harshal Tiwari" userId="a8a61676-86a6-40ab-b848-a11e91cd9c3a" providerId="ADAL" clId="{077C0492-A6C6-4497-A93A-68B11EC9D571}" dt="2023-09-25T10:00:37.096" v="1046" actId="20577"/>
          <ac:spMkLst>
            <pc:docMk/>
            <pc:sldMk cId="153246396" sldId="372"/>
            <ac:spMk id="3" creationId="{AD0B06F7-CFCF-08D7-9C4C-6B0D1A7A0E55}"/>
          </ac:spMkLst>
        </pc:spChg>
        <pc:picChg chg="add mod">
          <ac:chgData name="Harshal Tiwari" userId="a8a61676-86a6-40ab-b848-a11e91cd9c3a" providerId="ADAL" clId="{077C0492-A6C6-4497-A93A-68B11EC9D571}" dt="2023-09-25T10:01:00.415" v="1074" actId="1035"/>
          <ac:picMkLst>
            <pc:docMk/>
            <pc:sldMk cId="153246396" sldId="372"/>
            <ac:picMk id="5" creationId="{3865F72F-6994-9BEE-DAB0-32FEB6902B96}"/>
          </ac:picMkLst>
        </pc:picChg>
        <pc:picChg chg="del">
          <ac:chgData name="Harshal Tiwari" userId="a8a61676-86a6-40ab-b848-a11e91cd9c3a" providerId="ADAL" clId="{077C0492-A6C6-4497-A93A-68B11EC9D571}" dt="2023-09-25T09:58:55.917" v="886" actId="478"/>
          <ac:picMkLst>
            <pc:docMk/>
            <pc:sldMk cId="153246396" sldId="372"/>
            <ac:picMk id="7" creationId="{B3E4F698-9E67-1BD8-27E1-A042CE21CDFD}"/>
          </ac:picMkLst>
        </pc:picChg>
      </pc:sldChg>
      <pc:sldChg chg="addSp delSp modSp add mod">
        <pc:chgData name="Harshal Tiwari" userId="a8a61676-86a6-40ab-b848-a11e91cd9c3a" providerId="ADAL" clId="{077C0492-A6C6-4497-A93A-68B11EC9D571}" dt="2023-09-25T10:03:51.688" v="1271" actId="20577"/>
        <pc:sldMkLst>
          <pc:docMk/>
          <pc:sldMk cId="371997944" sldId="373"/>
        </pc:sldMkLst>
        <pc:spChg chg="mod">
          <ac:chgData name="Harshal Tiwari" userId="a8a61676-86a6-40ab-b848-a11e91cd9c3a" providerId="ADAL" clId="{077C0492-A6C6-4497-A93A-68B11EC9D571}" dt="2023-09-25T10:03:51.688" v="1271" actId="20577"/>
          <ac:spMkLst>
            <pc:docMk/>
            <pc:sldMk cId="371997944" sldId="373"/>
            <ac:spMk id="3" creationId="{AD0B06F7-CFCF-08D7-9C4C-6B0D1A7A0E55}"/>
          </ac:spMkLst>
        </pc:spChg>
        <pc:picChg chg="add mod">
          <ac:chgData name="Harshal Tiwari" userId="a8a61676-86a6-40ab-b848-a11e91cd9c3a" providerId="ADAL" clId="{077C0492-A6C6-4497-A93A-68B11EC9D571}" dt="2023-09-25T10:03:13.407" v="1208" actId="1037"/>
          <ac:picMkLst>
            <pc:docMk/>
            <pc:sldMk cId="371997944" sldId="373"/>
            <ac:picMk id="5" creationId="{F7F057AB-FE79-4F95-4B1B-BECB6B6A3162}"/>
          </ac:picMkLst>
        </pc:picChg>
        <pc:picChg chg="del">
          <ac:chgData name="Harshal Tiwari" userId="a8a61676-86a6-40ab-b848-a11e91cd9c3a" providerId="ADAL" clId="{077C0492-A6C6-4497-A93A-68B11EC9D571}" dt="2023-09-25T10:02:24.006" v="1075" actId="478"/>
          <ac:picMkLst>
            <pc:docMk/>
            <pc:sldMk cId="371997944" sldId="373"/>
            <ac:picMk id="7" creationId="{B3E4F698-9E67-1BD8-27E1-A042CE21CDFD}"/>
          </ac:picMkLst>
        </pc:picChg>
      </pc:sldChg>
      <pc:sldChg chg="delSp modSp add mod">
        <pc:chgData name="Harshal Tiwari" userId="a8a61676-86a6-40ab-b848-a11e91cd9c3a" providerId="ADAL" clId="{077C0492-A6C6-4497-A93A-68B11EC9D571}" dt="2023-09-25T10:12:02.046" v="1405" actId="404"/>
        <pc:sldMkLst>
          <pc:docMk/>
          <pc:sldMk cId="2421917008" sldId="374"/>
        </pc:sldMkLst>
        <pc:spChg chg="mod">
          <ac:chgData name="Harshal Tiwari" userId="a8a61676-86a6-40ab-b848-a11e91cd9c3a" providerId="ADAL" clId="{077C0492-A6C6-4497-A93A-68B11EC9D571}" dt="2023-09-25T10:08:40.107" v="1340"/>
          <ac:spMkLst>
            <pc:docMk/>
            <pc:sldMk cId="2421917008" sldId="374"/>
            <ac:spMk id="2" creationId="{61CC138E-04B1-8802-E784-F062C7F6F751}"/>
          </ac:spMkLst>
        </pc:spChg>
        <pc:spChg chg="mod">
          <ac:chgData name="Harshal Tiwari" userId="a8a61676-86a6-40ab-b848-a11e91cd9c3a" providerId="ADAL" clId="{077C0492-A6C6-4497-A93A-68B11EC9D571}" dt="2023-09-25T10:12:02.046" v="1405" actId="404"/>
          <ac:spMkLst>
            <pc:docMk/>
            <pc:sldMk cId="2421917008" sldId="374"/>
            <ac:spMk id="3" creationId="{AD0B06F7-CFCF-08D7-9C4C-6B0D1A7A0E55}"/>
          </ac:spMkLst>
        </pc:spChg>
        <pc:picChg chg="del">
          <ac:chgData name="Harshal Tiwari" userId="a8a61676-86a6-40ab-b848-a11e91cd9c3a" providerId="ADAL" clId="{077C0492-A6C6-4497-A93A-68B11EC9D571}" dt="2023-09-25T10:06:31.138" v="1314" actId="478"/>
          <ac:picMkLst>
            <pc:docMk/>
            <pc:sldMk cId="2421917008" sldId="374"/>
            <ac:picMk id="5" creationId="{F7F057AB-FE79-4F95-4B1B-BECB6B6A3162}"/>
          </ac:picMkLst>
        </pc:picChg>
      </pc:sldChg>
      <pc:sldChg chg="add del">
        <pc:chgData name="Harshal Tiwari" userId="a8a61676-86a6-40ab-b848-a11e91cd9c3a" providerId="ADAL" clId="{077C0492-A6C6-4497-A93A-68B11EC9D571}" dt="2023-09-25T10:15:15.216" v="1424" actId="2696"/>
        <pc:sldMkLst>
          <pc:docMk/>
          <pc:sldMk cId="323317332" sldId="375"/>
        </pc:sldMkLst>
      </pc:sldChg>
      <pc:sldChg chg="modSp add mod">
        <pc:chgData name="Harshal Tiwari" userId="a8a61676-86a6-40ab-b848-a11e91cd9c3a" providerId="ADAL" clId="{077C0492-A6C6-4497-A93A-68B11EC9D571}" dt="2023-09-25T10:39:03.812" v="2057" actId="20577"/>
        <pc:sldMkLst>
          <pc:docMk/>
          <pc:sldMk cId="2620565888" sldId="376"/>
        </pc:sldMkLst>
        <pc:spChg chg="mod">
          <ac:chgData name="Harshal Tiwari" userId="a8a61676-86a6-40ab-b848-a11e91cd9c3a" providerId="ADAL" clId="{077C0492-A6C6-4497-A93A-68B11EC9D571}" dt="2023-09-25T10:39:03.812" v="2057" actId="20577"/>
          <ac:spMkLst>
            <pc:docMk/>
            <pc:sldMk cId="2620565888" sldId="376"/>
            <ac:spMk id="3" creationId="{AD0B06F7-CFCF-08D7-9C4C-6B0D1A7A0E55}"/>
          </ac:spMkLst>
        </pc:spChg>
      </pc:sldChg>
      <pc:sldChg chg="modSp add mod">
        <pc:chgData name="Harshal Tiwari" userId="a8a61676-86a6-40ab-b848-a11e91cd9c3a" providerId="ADAL" clId="{077C0492-A6C6-4497-A93A-68B11EC9D571}" dt="2023-09-25T10:12:18.037" v="1407" actId="404"/>
        <pc:sldMkLst>
          <pc:docMk/>
          <pc:sldMk cId="3494544029" sldId="377"/>
        </pc:sldMkLst>
        <pc:spChg chg="mod">
          <ac:chgData name="Harshal Tiwari" userId="a8a61676-86a6-40ab-b848-a11e91cd9c3a" providerId="ADAL" clId="{077C0492-A6C6-4497-A93A-68B11EC9D571}" dt="2023-09-25T10:12:18.037" v="1407" actId="404"/>
          <ac:spMkLst>
            <pc:docMk/>
            <pc:sldMk cId="3494544029" sldId="377"/>
            <ac:spMk id="3" creationId="{AD0B06F7-CFCF-08D7-9C4C-6B0D1A7A0E55}"/>
          </ac:spMkLst>
        </pc:spChg>
      </pc:sldChg>
      <pc:sldChg chg="addSp delSp modSp add mod">
        <pc:chgData name="Harshal Tiwari" userId="a8a61676-86a6-40ab-b848-a11e91cd9c3a" providerId="ADAL" clId="{077C0492-A6C6-4497-A93A-68B11EC9D571}" dt="2023-09-25T10:19:26.478" v="1650" actId="20577"/>
        <pc:sldMkLst>
          <pc:docMk/>
          <pc:sldMk cId="133670953" sldId="378"/>
        </pc:sldMkLst>
        <pc:spChg chg="mod">
          <ac:chgData name="Harshal Tiwari" userId="a8a61676-86a6-40ab-b848-a11e91cd9c3a" providerId="ADAL" clId="{077C0492-A6C6-4497-A93A-68B11EC9D571}" dt="2023-09-25T10:19:26.478" v="1650" actId="20577"/>
          <ac:spMkLst>
            <pc:docMk/>
            <pc:sldMk cId="133670953" sldId="378"/>
            <ac:spMk id="3" creationId="{AD0B06F7-CFCF-08D7-9C4C-6B0D1A7A0E55}"/>
          </ac:spMkLst>
        </pc:spChg>
        <pc:picChg chg="del">
          <ac:chgData name="Harshal Tiwari" userId="a8a61676-86a6-40ab-b848-a11e91cd9c3a" providerId="ADAL" clId="{077C0492-A6C6-4497-A93A-68B11EC9D571}" dt="2023-09-25T10:18:42.914" v="1488" actId="478"/>
          <ac:picMkLst>
            <pc:docMk/>
            <pc:sldMk cId="133670953" sldId="378"/>
            <ac:picMk id="5" creationId="{F7F057AB-FE79-4F95-4B1B-BECB6B6A3162}"/>
          </ac:picMkLst>
        </pc:picChg>
        <pc:picChg chg="add mod">
          <ac:chgData name="Harshal Tiwari" userId="a8a61676-86a6-40ab-b848-a11e91cd9c3a" providerId="ADAL" clId="{077C0492-A6C6-4497-A93A-68B11EC9D571}" dt="2023-09-25T10:18:57.520" v="1519" actId="1037"/>
          <ac:picMkLst>
            <pc:docMk/>
            <pc:sldMk cId="133670953" sldId="378"/>
            <ac:picMk id="6" creationId="{DDCC9A34-D1B1-229C-7D35-FA99EC96F5ED}"/>
          </ac:picMkLst>
        </pc:picChg>
      </pc:sldChg>
      <pc:sldChg chg="addSp delSp modSp add mod">
        <pc:chgData name="Harshal Tiwari" userId="a8a61676-86a6-40ab-b848-a11e91cd9c3a" providerId="ADAL" clId="{077C0492-A6C6-4497-A93A-68B11EC9D571}" dt="2023-09-25T10:20:46.461" v="1706" actId="14100"/>
        <pc:sldMkLst>
          <pc:docMk/>
          <pc:sldMk cId="3551536739" sldId="379"/>
        </pc:sldMkLst>
        <pc:spChg chg="mod">
          <ac:chgData name="Harshal Tiwari" userId="a8a61676-86a6-40ab-b848-a11e91cd9c3a" providerId="ADAL" clId="{077C0492-A6C6-4497-A93A-68B11EC9D571}" dt="2023-09-25T10:20:09.205" v="1668" actId="20577"/>
          <ac:spMkLst>
            <pc:docMk/>
            <pc:sldMk cId="3551536739" sldId="379"/>
            <ac:spMk id="3" creationId="{AD0B06F7-CFCF-08D7-9C4C-6B0D1A7A0E55}"/>
          </ac:spMkLst>
        </pc:spChg>
        <pc:picChg chg="del">
          <ac:chgData name="Harshal Tiwari" userId="a8a61676-86a6-40ab-b848-a11e91cd9c3a" providerId="ADAL" clId="{077C0492-A6C6-4497-A93A-68B11EC9D571}" dt="2023-09-25T10:19:40.577" v="1651" actId="478"/>
          <ac:picMkLst>
            <pc:docMk/>
            <pc:sldMk cId="3551536739" sldId="379"/>
            <ac:picMk id="5" creationId="{F7F057AB-FE79-4F95-4B1B-BECB6B6A3162}"/>
          </ac:picMkLst>
        </pc:picChg>
        <pc:picChg chg="add mod">
          <ac:chgData name="Harshal Tiwari" userId="a8a61676-86a6-40ab-b848-a11e91cd9c3a" providerId="ADAL" clId="{077C0492-A6C6-4497-A93A-68B11EC9D571}" dt="2023-09-25T10:20:46.461" v="1706" actId="14100"/>
          <ac:picMkLst>
            <pc:docMk/>
            <pc:sldMk cId="3551536739" sldId="379"/>
            <ac:picMk id="6" creationId="{C2725A50-EA0E-B84B-4B68-FE0A56C2F50C}"/>
          </ac:picMkLst>
        </pc:picChg>
      </pc:sldChg>
      <pc:sldChg chg="addSp delSp modSp add del mod">
        <pc:chgData name="Harshal Tiwari" userId="a8a61676-86a6-40ab-b848-a11e91cd9c3a" providerId="ADAL" clId="{077C0492-A6C6-4497-A93A-68B11EC9D571}" dt="2023-09-25T10:32:33.715" v="1799" actId="2696"/>
        <pc:sldMkLst>
          <pc:docMk/>
          <pc:sldMk cId="4117061702" sldId="380"/>
        </pc:sldMkLst>
        <pc:spChg chg="mod">
          <ac:chgData name="Harshal Tiwari" userId="a8a61676-86a6-40ab-b848-a11e91cd9c3a" providerId="ADAL" clId="{077C0492-A6C6-4497-A93A-68B11EC9D571}" dt="2023-09-25T10:30:32.762" v="1798" actId="20577"/>
          <ac:spMkLst>
            <pc:docMk/>
            <pc:sldMk cId="4117061702" sldId="380"/>
            <ac:spMk id="3" creationId="{AD0B06F7-CFCF-08D7-9C4C-6B0D1A7A0E55}"/>
          </ac:spMkLst>
        </pc:spChg>
        <pc:picChg chg="add mod">
          <ac:chgData name="Harshal Tiwari" userId="a8a61676-86a6-40ab-b848-a11e91cd9c3a" providerId="ADAL" clId="{077C0492-A6C6-4497-A93A-68B11EC9D571}" dt="2023-09-25T10:30:03.801" v="1776" actId="14100"/>
          <ac:picMkLst>
            <pc:docMk/>
            <pc:sldMk cId="4117061702" sldId="380"/>
            <ac:picMk id="5" creationId="{193F5F9E-43CE-7ED1-8E56-145A6E41A4BF}"/>
          </ac:picMkLst>
        </pc:picChg>
        <pc:picChg chg="del">
          <ac:chgData name="Harshal Tiwari" userId="a8a61676-86a6-40ab-b848-a11e91cd9c3a" providerId="ADAL" clId="{077C0492-A6C6-4497-A93A-68B11EC9D571}" dt="2023-09-25T10:29:53.025" v="1743" actId="478"/>
          <ac:picMkLst>
            <pc:docMk/>
            <pc:sldMk cId="4117061702" sldId="380"/>
            <ac:picMk id="6" creationId="{DDCC9A34-D1B1-229C-7D35-FA99EC96F5ED}"/>
          </ac:picMkLst>
        </pc:picChg>
      </pc:sldChg>
      <pc:sldChg chg="add del">
        <pc:chgData name="Harshal Tiwari" userId="a8a61676-86a6-40ab-b848-a11e91cd9c3a" providerId="ADAL" clId="{077C0492-A6C6-4497-A93A-68B11EC9D571}" dt="2023-09-25T10:35:51.296" v="1985" actId="2696"/>
        <pc:sldMkLst>
          <pc:docMk/>
          <pc:sldMk cId="3116815222" sldId="381"/>
        </pc:sldMkLst>
      </pc:sldChg>
      <pc:sldChg chg="addSp delSp modSp add mod">
        <pc:chgData name="Harshal Tiwari" userId="a8a61676-86a6-40ab-b848-a11e91cd9c3a" providerId="ADAL" clId="{077C0492-A6C6-4497-A93A-68B11EC9D571}" dt="2023-09-25T10:34:27.389" v="1978" actId="20577"/>
        <pc:sldMkLst>
          <pc:docMk/>
          <pc:sldMk cId="46109870" sldId="382"/>
        </pc:sldMkLst>
        <pc:spChg chg="mod">
          <ac:chgData name="Harshal Tiwari" userId="a8a61676-86a6-40ab-b848-a11e91cd9c3a" providerId="ADAL" clId="{077C0492-A6C6-4497-A93A-68B11EC9D571}" dt="2023-09-25T10:34:27.389" v="1978" actId="20577"/>
          <ac:spMkLst>
            <pc:docMk/>
            <pc:sldMk cId="46109870" sldId="382"/>
            <ac:spMk id="3" creationId="{AD0B06F7-CFCF-08D7-9C4C-6B0D1A7A0E55}"/>
          </ac:spMkLst>
        </pc:spChg>
        <pc:picChg chg="add mod">
          <ac:chgData name="Harshal Tiwari" userId="a8a61676-86a6-40ab-b848-a11e91cd9c3a" providerId="ADAL" clId="{077C0492-A6C6-4497-A93A-68B11EC9D571}" dt="2023-09-25T10:33:52.235" v="1916" actId="1035"/>
          <ac:picMkLst>
            <pc:docMk/>
            <pc:sldMk cId="46109870" sldId="382"/>
            <ac:picMk id="5" creationId="{1846FB50-92E3-9480-1AEC-46BE8218D58B}"/>
          </ac:picMkLst>
        </pc:picChg>
        <pc:picChg chg="del">
          <ac:chgData name="Harshal Tiwari" userId="a8a61676-86a6-40ab-b848-a11e91cd9c3a" providerId="ADAL" clId="{077C0492-A6C6-4497-A93A-68B11EC9D571}" dt="2023-09-25T10:33:43.756" v="1889" actId="478"/>
          <ac:picMkLst>
            <pc:docMk/>
            <pc:sldMk cId="46109870" sldId="382"/>
            <ac:picMk id="6" creationId="{DDCC9A34-D1B1-229C-7D35-FA99EC96F5ED}"/>
          </ac:picMkLst>
        </pc:picChg>
      </pc:sldChg>
      <pc:sldChg chg="addSp delSp modSp add mod">
        <pc:chgData name="Harshal Tiwari" userId="a8a61676-86a6-40ab-b848-a11e91cd9c3a" providerId="ADAL" clId="{077C0492-A6C6-4497-A93A-68B11EC9D571}" dt="2023-10-05T09:40:43.153" v="2402" actId="20577"/>
        <pc:sldMkLst>
          <pc:docMk/>
          <pc:sldMk cId="1331332206" sldId="383"/>
        </pc:sldMkLst>
        <pc:spChg chg="mod">
          <ac:chgData name="Harshal Tiwari" userId="a8a61676-86a6-40ab-b848-a11e91cd9c3a" providerId="ADAL" clId="{077C0492-A6C6-4497-A93A-68B11EC9D571}" dt="2023-10-05T09:40:43.153" v="2402" actId="20577"/>
          <ac:spMkLst>
            <pc:docMk/>
            <pc:sldMk cId="1331332206" sldId="383"/>
            <ac:spMk id="3" creationId="{AD0B06F7-CFCF-08D7-9C4C-6B0D1A7A0E55}"/>
          </ac:spMkLst>
        </pc:spChg>
        <pc:picChg chg="del">
          <ac:chgData name="Harshal Tiwari" userId="a8a61676-86a6-40ab-b848-a11e91cd9c3a" providerId="ADAL" clId="{077C0492-A6C6-4497-A93A-68B11EC9D571}" dt="2023-09-25T10:37:58.981" v="1987" actId="478"/>
          <ac:picMkLst>
            <pc:docMk/>
            <pc:sldMk cId="1331332206" sldId="383"/>
            <ac:picMk id="5" creationId="{B88AA3AA-847F-BCDD-A500-C4B7D1F77E97}"/>
          </ac:picMkLst>
        </pc:picChg>
        <pc:picChg chg="add mod">
          <ac:chgData name="Harshal Tiwari" userId="a8a61676-86a6-40ab-b848-a11e91cd9c3a" providerId="ADAL" clId="{077C0492-A6C6-4497-A93A-68B11EC9D571}" dt="2023-09-25T10:42:34.381" v="2350" actId="1037"/>
          <ac:picMkLst>
            <pc:docMk/>
            <pc:sldMk cId="1331332206" sldId="383"/>
            <ac:picMk id="6" creationId="{65D45EE9-7C31-4F91-B9A9-6DAE0400C812}"/>
          </ac:picMkLst>
        </pc:picChg>
      </pc:sldChg>
      <pc:sldMasterChg chg="delSldLayout">
        <pc:chgData name="Harshal Tiwari" userId="a8a61676-86a6-40ab-b848-a11e91cd9c3a" providerId="ADAL" clId="{077C0492-A6C6-4497-A93A-68B11EC9D571}" dt="2023-09-21T12:55:31.480" v="516" actId="2696"/>
        <pc:sldMasterMkLst>
          <pc:docMk/>
          <pc:sldMasterMk cId="1400292888" sldId="2147483672"/>
        </pc:sldMasterMkLst>
        <pc:sldLayoutChg chg="del">
          <pc:chgData name="Harshal Tiwari" userId="a8a61676-86a6-40ab-b848-a11e91cd9c3a" providerId="ADAL" clId="{077C0492-A6C6-4497-A93A-68B11EC9D571}" dt="2023-09-21T12:55:31.480" v="516" actId="2696"/>
          <pc:sldLayoutMkLst>
            <pc:docMk/>
            <pc:sldMasterMk cId="1400292888" sldId="2147483672"/>
            <pc:sldLayoutMk cId="1233598509" sldId="214748368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764CC1-7E2A-4CF6-B5DC-1C91413C942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D83A0BA-9CF9-40F0-AEE0-2DEFB29868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B341F3-D04B-4121-838A-99988D45E2D5}" type="datetimeFigureOut">
              <a:rPr lang="en-US" smtClean="0"/>
              <a:t>4/18/2024</a:t>
            </a:fld>
            <a:endParaRPr lang="en-US" dirty="0"/>
          </a:p>
        </p:txBody>
      </p:sp>
      <p:sp>
        <p:nvSpPr>
          <p:cNvPr id="4" name="Footer Placeholder 3">
            <a:extLst>
              <a:ext uri="{FF2B5EF4-FFF2-40B4-BE49-F238E27FC236}">
                <a16:creationId xmlns:a16="http://schemas.microsoft.com/office/drawing/2014/main" id="{EB510ECC-981D-4A75-85EB-9EDBFF2CC5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CF816BE-2AD5-4AF1-892D-CD55E8043D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848FBA-3EDE-4610-BBB2-87575F3DB069}" type="slidenum">
              <a:rPr lang="en-US" smtClean="0"/>
              <a:t>‹#›</a:t>
            </a:fld>
            <a:endParaRPr lang="en-US" dirty="0"/>
          </a:p>
        </p:txBody>
      </p:sp>
    </p:spTree>
    <p:extLst>
      <p:ext uri="{BB962C8B-B14F-4D97-AF65-F5344CB8AC3E}">
        <p14:creationId xmlns:p14="http://schemas.microsoft.com/office/powerpoint/2010/main" val="27237123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20702C-307C-4DC9-990F-377B50BE75AD}" type="datetimeFigureOut">
              <a:rPr lang="en-US" smtClean="0"/>
              <a:t>4/18/2024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7823DA-5CAF-40B2-9816-20343873C60D}" type="slidenum">
              <a:rPr lang="en-US" smtClean="0"/>
              <a:t>‹#›</a:t>
            </a:fld>
            <a:endParaRPr lang="en-US" dirty="0"/>
          </a:p>
        </p:txBody>
      </p:sp>
    </p:spTree>
    <p:extLst>
      <p:ext uri="{BB962C8B-B14F-4D97-AF65-F5344CB8AC3E}">
        <p14:creationId xmlns:p14="http://schemas.microsoft.com/office/powerpoint/2010/main" val="2071850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2.xml"/><Relationship Id="rId5" Type="http://schemas.openxmlformats.org/officeDocument/2006/relationships/image" Target="../media/image17.png"/><Relationship Id="rId4" Type="http://schemas.openxmlformats.org/officeDocument/2006/relationships/image" Target="../media/image1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8B290DA-BF60-410F-B81D-0D72182222D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06429"/>
            <a:ext cx="4949482" cy="6959047"/>
          </a:xfrm>
          <a:prstGeom prst="rect">
            <a:avLst/>
          </a:prstGeom>
        </p:spPr>
      </p:pic>
      <p:pic>
        <p:nvPicPr>
          <p:cNvPr id="5" name="Picture 4">
            <a:extLst>
              <a:ext uri="{FF2B5EF4-FFF2-40B4-BE49-F238E27FC236}">
                <a16:creationId xmlns:a16="http://schemas.microsoft.com/office/drawing/2014/main" id="{EAD5E05B-0CCB-4B27-A1D3-ACDF377161D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9316346" y="5759029"/>
            <a:ext cx="2513992" cy="831551"/>
          </a:xfrm>
          <a:prstGeom prst="rect">
            <a:avLst/>
          </a:prstGeom>
        </p:spPr>
      </p:pic>
      <p:sp>
        <p:nvSpPr>
          <p:cNvPr id="8" name="Text Placeholder 7">
            <a:extLst>
              <a:ext uri="{FF2B5EF4-FFF2-40B4-BE49-F238E27FC236}">
                <a16:creationId xmlns:a16="http://schemas.microsoft.com/office/drawing/2014/main" id="{55DC47D9-FE98-4FB4-972C-6DB1F2342C59}"/>
              </a:ext>
            </a:extLst>
          </p:cNvPr>
          <p:cNvSpPr>
            <a:spLocks noGrp="1"/>
          </p:cNvSpPr>
          <p:nvPr>
            <p:ph type="body" sz="quarter" idx="10" hasCustomPrompt="1"/>
          </p:nvPr>
        </p:nvSpPr>
        <p:spPr>
          <a:xfrm>
            <a:off x="2584175" y="3167021"/>
            <a:ext cx="9246164" cy="523958"/>
          </a:xfrm>
          <a:prstGeom prst="rect">
            <a:avLst/>
          </a:prstGeom>
        </p:spPr>
        <p:txBody>
          <a:bodyPr/>
          <a:lstStyle>
            <a:lvl1pPr marL="0" indent="0" algn="r">
              <a:buNone/>
              <a:defRPr sz="3600">
                <a:solidFill>
                  <a:srgbClr val="2B4471"/>
                </a:solidFill>
                <a:latin typeface="Futura Medium" panose="020B0602020204020303"/>
              </a:defRPr>
            </a:lvl1pPr>
            <a:lvl2pPr marL="457200" indent="0">
              <a:buNone/>
              <a:defRPr/>
            </a:lvl2pPr>
            <a:lvl3pPr marL="914400" indent="0">
              <a:buNone/>
              <a:defRPr/>
            </a:lvl3pPr>
            <a:lvl4pPr marL="1371600" indent="0">
              <a:buNone/>
              <a:defRPr/>
            </a:lvl4pPr>
            <a:lvl5pPr marL="1828800" indent="0">
              <a:buNone/>
              <a:defRPr/>
            </a:lvl5pPr>
          </a:lstStyle>
          <a:p>
            <a:pPr lvl="0"/>
            <a:r>
              <a:rPr lang="en-IN"/>
              <a:t>Title </a:t>
            </a:r>
          </a:p>
        </p:txBody>
      </p:sp>
      <p:sp>
        <p:nvSpPr>
          <p:cNvPr id="9" name="Text Placeholder 7">
            <a:extLst>
              <a:ext uri="{FF2B5EF4-FFF2-40B4-BE49-F238E27FC236}">
                <a16:creationId xmlns:a16="http://schemas.microsoft.com/office/drawing/2014/main" id="{2F8BBB07-457B-4F11-BB08-270EAD24CE88}"/>
              </a:ext>
            </a:extLst>
          </p:cNvPr>
          <p:cNvSpPr>
            <a:spLocks noGrp="1"/>
          </p:cNvSpPr>
          <p:nvPr>
            <p:ph type="body" sz="quarter" idx="11" hasCustomPrompt="1"/>
          </p:nvPr>
        </p:nvSpPr>
        <p:spPr>
          <a:xfrm>
            <a:off x="10432026" y="3724281"/>
            <a:ext cx="1398312" cy="523958"/>
          </a:xfrm>
          <a:prstGeom prst="rect">
            <a:avLst/>
          </a:prstGeom>
        </p:spPr>
        <p:txBody>
          <a:bodyPr/>
          <a:lstStyle>
            <a:lvl1pPr marL="0" indent="0" algn="r">
              <a:buNone/>
              <a:defRPr sz="1200">
                <a:solidFill>
                  <a:schemeClr val="tx1">
                    <a:lumMod val="75000"/>
                    <a:lumOff val="25000"/>
                  </a:schemeClr>
                </a:solidFill>
                <a:latin typeface="Futura Medium" panose="020B0602020204020303"/>
              </a:defRPr>
            </a:lvl1pPr>
            <a:lvl2pPr marL="457200" indent="0">
              <a:buNone/>
              <a:defRPr/>
            </a:lvl2pPr>
            <a:lvl3pPr marL="914400" indent="0">
              <a:buNone/>
              <a:defRPr/>
            </a:lvl3pPr>
            <a:lvl4pPr marL="1371600" indent="0">
              <a:buNone/>
              <a:defRPr/>
            </a:lvl4pPr>
            <a:lvl5pPr marL="1828800" indent="0">
              <a:buNone/>
              <a:defRPr/>
            </a:lvl5pPr>
          </a:lstStyle>
          <a:p>
            <a:pPr lvl="0"/>
            <a:r>
              <a:rPr lang="en-IN"/>
              <a:t>mm/</a:t>
            </a:r>
            <a:r>
              <a:rPr lang="en-IN" err="1"/>
              <a:t>dd</a:t>
            </a:r>
            <a:r>
              <a:rPr lang="en-IN"/>
              <a:t>/</a:t>
            </a:r>
            <a:r>
              <a:rPr lang="en-IN" err="1"/>
              <a:t>yyyy</a:t>
            </a:r>
            <a:endParaRPr lang="en-IN"/>
          </a:p>
        </p:txBody>
      </p:sp>
      <p:sp>
        <p:nvSpPr>
          <p:cNvPr id="7" name="Picture Placeholder 6">
            <a:extLst>
              <a:ext uri="{FF2B5EF4-FFF2-40B4-BE49-F238E27FC236}">
                <a16:creationId xmlns:a16="http://schemas.microsoft.com/office/drawing/2014/main" id="{218C9B4C-D149-4438-9136-33C174826969}"/>
              </a:ext>
            </a:extLst>
          </p:cNvPr>
          <p:cNvSpPr>
            <a:spLocks noGrp="1"/>
          </p:cNvSpPr>
          <p:nvPr>
            <p:ph type="pic" sz="quarter" idx="13"/>
          </p:nvPr>
        </p:nvSpPr>
        <p:spPr>
          <a:xfrm>
            <a:off x="1182405" y="194697"/>
            <a:ext cx="3088581" cy="989012"/>
          </a:xfrm>
          <a:prstGeom prst="rect">
            <a:avLst/>
          </a:prstGeom>
        </p:spPr>
        <p:txBody>
          <a:bodyPr/>
          <a:lstStyle>
            <a:lvl1pPr marL="0" indent="0">
              <a:buNone/>
              <a:defRPr/>
            </a:lvl1pPr>
          </a:lstStyle>
          <a:p>
            <a:endParaRPr lang="en-IN" dirty="0"/>
          </a:p>
        </p:txBody>
      </p:sp>
    </p:spTree>
    <p:extLst>
      <p:ext uri="{BB962C8B-B14F-4D97-AF65-F5344CB8AC3E}">
        <p14:creationId xmlns:p14="http://schemas.microsoft.com/office/powerpoint/2010/main" val="4162597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BFBFB"/>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11E45BD-F0EE-430F-BC03-1F2CEBAF3B7D}"/>
              </a:ext>
            </a:extLst>
          </p:cNvPr>
          <p:cNvSpPr/>
          <p:nvPr userDrawn="1"/>
        </p:nvSpPr>
        <p:spPr>
          <a:xfrm>
            <a:off x="0" y="0"/>
            <a:ext cx="12192000" cy="6858000"/>
          </a:xfrm>
          <a:prstGeom prst="rect">
            <a:avLst/>
          </a:prstGeom>
          <a:solidFill>
            <a:srgbClr val="0C2E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13" name="Picture 12" descr="A screen shot of an open computer&#10;&#10;Description generated with high confidence">
            <a:extLst>
              <a:ext uri="{FF2B5EF4-FFF2-40B4-BE49-F238E27FC236}">
                <a16:creationId xmlns:a16="http://schemas.microsoft.com/office/drawing/2014/main" id="{B3AC3F77-E68F-40B2-A17D-18C76898349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849244" y="0"/>
            <a:ext cx="10287000" cy="6858000"/>
          </a:xfrm>
          <a:prstGeom prst="rect">
            <a:avLst/>
          </a:prstGeom>
        </p:spPr>
      </p:pic>
      <p:sp>
        <p:nvSpPr>
          <p:cNvPr id="3" name="Text Placeholder 2">
            <a:extLst>
              <a:ext uri="{FF2B5EF4-FFF2-40B4-BE49-F238E27FC236}">
                <a16:creationId xmlns:a16="http://schemas.microsoft.com/office/drawing/2014/main" id="{C2F5174A-3DAD-4D53-B5CE-F2F978568AE2}"/>
              </a:ext>
            </a:extLst>
          </p:cNvPr>
          <p:cNvSpPr>
            <a:spLocks noGrp="1"/>
          </p:cNvSpPr>
          <p:nvPr>
            <p:ph type="body" sz="quarter" idx="10"/>
          </p:nvPr>
        </p:nvSpPr>
        <p:spPr>
          <a:xfrm>
            <a:off x="750855" y="2786063"/>
            <a:ext cx="5505450" cy="1285875"/>
          </a:xfrm>
          <a:ln>
            <a:noFill/>
          </a:ln>
        </p:spPr>
        <p:txBody>
          <a:bodyPr anchor="ctr"/>
          <a:lstStyle>
            <a:lvl1pPr marL="0" indent="0">
              <a:buNone/>
              <a:defRPr sz="2800">
                <a:solidFill>
                  <a:schemeClr val="bg1"/>
                </a:solidFill>
                <a:latin typeface="Futura LT Book"/>
              </a:defRPr>
            </a:lvl1pPr>
            <a:lvl2pPr>
              <a:defRPr/>
            </a:lvl2pPr>
            <a:lvl3pPr>
              <a:defRPr/>
            </a:lvl3pPr>
            <a:lvl4pPr>
              <a:defRPr/>
            </a:lvl4pPr>
            <a:lvl5pPr>
              <a:defRPr/>
            </a:lvl5pPr>
          </a:lstStyle>
          <a:p>
            <a:pPr lvl="0"/>
            <a:r>
              <a:rPr lang="en-US"/>
              <a:t>&lt;Section Break Title&gt;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Brea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35D29AB-7A66-495F-B842-94C47A50CB3C}"/>
              </a:ext>
            </a:extLst>
          </p:cNvPr>
          <p:cNvPicPr>
            <a:picLocks noChangeAspect="1"/>
          </p:cNvPicPr>
          <p:nvPr userDrawn="1"/>
        </p:nvPicPr>
        <p:blipFill>
          <a:blip r:embed="rId2" cstate="email">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13160" y="0"/>
            <a:ext cx="12205159" cy="6855558"/>
          </a:xfrm>
          <a:prstGeom prst="rect">
            <a:avLst/>
          </a:prstGeom>
          <a:solidFill>
            <a:schemeClr val="tx2">
              <a:lumMod val="75000"/>
            </a:schemeClr>
          </a:solidFill>
        </p:spPr>
      </p:pic>
      <p:sp>
        <p:nvSpPr>
          <p:cNvPr id="8" name="Rectangle 7">
            <a:extLst>
              <a:ext uri="{FF2B5EF4-FFF2-40B4-BE49-F238E27FC236}">
                <a16:creationId xmlns:a16="http://schemas.microsoft.com/office/drawing/2014/main" id="{779AED5C-93D4-4F73-84EC-394AAC1EDC12}"/>
              </a:ext>
            </a:extLst>
          </p:cNvPr>
          <p:cNvSpPr/>
          <p:nvPr userDrawn="1"/>
        </p:nvSpPr>
        <p:spPr>
          <a:xfrm>
            <a:off x="-6534" y="0"/>
            <a:ext cx="12198531" cy="6855558"/>
          </a:xfrm>
          <a:prstGeom prst="rect">
            <a:avLst/>
          </a:prstGeom>
          <a:solidFill>
            <a:srgbClr val="0C2E6B">
              <a:alpha val="7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Text Placeholder 2">
            <a:extLst>
              <a:ext uri="{FF2B5EF4-FFF2-40B4-BE49-F238E27FC236}">
                <a16:creationId xmlns:a16="http://schemas.microsoft.com/office/drawing/2014/main" id="{69E326D4-84AE-4338-AD8B-9332E4976FC9}"/>
              </a:ext>
            </a:extLst>
          </p:cNvPr>
          <p:cNvSpPr>
            <a:spLocks noGrp="1"/>
          </p:cNvSpPr>
          <p:nvPr>
            <p:ph type="body" sz="quarter" idx="11"/>
          </p:nvPr>
        </p:nvSpPr>
        <p:spPr>
          <a:xfrm>
            <a:off x="520562" y="2735882"/>
            <a:ext cx="5505450" cy="1285875"/>
          </a:xfrm>
          <a:ln>
            <a:noFill/>
          </a:ln>
        </p:spPr>
        <p:txBody>
          <a:bodyPr anchor="ctr"/>
          <a:lstStyle>
            <a:lvl1pPr marL="0" indent="0">
              <a:buNone/>
              <a:defRPr sz="2800">
                <a:solidFill>
                  <a:schemeClr val="bg1"/>
                </a:solidFill>
                <a:latin typeface="Futura LT Book"/>
              </a:defRPr>
            </a:lvl1pPr>
            <a:lvl2pPr>
              <a:defRPr/>
            </a:lvl2pPr>
            <a:lvl3pPr>
              <a:defRPr/>
            </a:lvl3pPr>
            <a:lvl4pPr>
              <a:defRPr/>
            </a:lvl4pPr>
            <a:lvl5pPr>
              <a:defRPr/>
            </a:lvl5pPr>
          </a:lstStyle>
          <a:p>
            <a:pPr lvl="0"/>
            <a:r>
              <a:rPr lang="en-US"/>
              <a:t>&lt;Section Break Title&gt;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se Study">
    <p:bg>
      <p:bgPr>
        <a:solidFill>
          <a:schemeClr val="bg1">
            <a:lumMod val="95000"/>
          </a:schemeClr>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69E54AEE-7823-4FF6-979E-F81B2D82B934}"/>
              </a:ext>
            </a:extLst>
          </p:cNvPr>
          <p:cNvGrpSpPr/>
          <p:nvPr userDrawn="1"/>
        </p:nvGrpSpPr>
        <p:grpSpPr>
          <a:xfrm>
            <a:off x="6089904" y="0"/>
            <a:ext cx="6102096" cy="2231136"/>
            <a:chOff x="6089904" y="0"/>
            <a:chExt cx="6102096" cy="2231136"/>
          </a:xfrm>
        </p:grpSpPr>
        <p:sp>
          <p:nvSpPr>
            <p:cNvPr id="20" name="Rectangle 19">
              <a:extLst>
                <a:ext uri="{FF2B5EF4-FFF2-40B4-BE49-F238E27FC236}">
                  <a16:creationId xmlns:a16="http://schemas.microsoft.com/office/drawing/2014/main" id="{29AD90EF-C8F1-4C6F-8CB4-9B897275C426}"/>
                </a:ext>
              </a:extLst>
            </p:cNvPr>
            <p:cNvSpPr/>
            <p:nvPr userDrawn="1"/>
          </p:nvSpPr>
          <p:spPr>
            <a:xfrm>
              <a:off x="6089904" y="0"/>
              <a:ext cx="6102096" cy="2231136"/>
            </a:xfrm>
            <a:prstGeom prst="rect">
              <a:avLst/>
            </a:pr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21" name="Picture 20" descr="A person standing in front of a mountain&#10;&#10;Description generated with very high confidence">
              <a:extLst>
                <a:ext uri="{FF2B5EF4-FFF2-40B4-BE49-F238E27FC236}">
                  <a16:creationId xmlns:a16="http://schemas.microsoft.com/office/drawing/2014/main" id="{235E0720-2E50-4934-B614-7037B28D12A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089904" y="0"/>
              <a:ext cx="6102096" cy="2231136"/>
            </a:xfrm>
            <a:prstGeom prst="rect">
              <a:avLst/>
            </a:prstGeom>
          </p:spPr>
        </p:pic>
      </p:grpSp>
      <p:grpSp>
        <p:nvGrpSpPr>
          <p:cNvPr id="22" name="Group 21">
            <a:extLst>
              <a:ext uri="{FF2B5EF4-FFF2-40B4-BE49-F238E27FC236}">
                <a16:creationId xmlns:a16="http://schemas.microsoft.com/office/drawing/2014/main" id="{EA56C29D-E7F4-42E9-9546-D6AD21E2A720}"/>
              </a:ext>
            </a:extLst>
          </p:cNvPr>
          <p:cNvGrpSpPr/>
          <p:nvPr userDrawn="1"/>
        </p:nvGrpSpPr>
        <p:grpSpPr>
          <a:xfrm>
            <a:off x="6089902" y="4626864"/>
            <a:ext cx="6102098" cy="2232282"/>
            <a:chOff x="6089902" y="4626864"/>
            <a:chExt cx="6102098" cy="2232282"/>
          </a:xfrm>
        </p:grpSpPr>
        <p:sp>
          <p:nvSpPr>
            <p:cNvPr id="23" name="Rectangle 22">
              <a:extLst>
                <a:ext uri="{FF2B5EF4-FFF2-40B4-BE49-F238E27FC236}">
                  <a16:creationId xmlns:a16="http://schemas.microsoft.com/office/drawing/2014/main" id="{674A3E59-527B-47F0-89BC-E19B9679434D}"/>
                </a:ext>
              </a:extLst>
            </p:cNvPr>
            <p:cNvSpPr/>
            <p:nvPr/>
          </p:nvSpPr>
          <p:spPr>
            <a:xfrm>
              <a:off x="6089904" y="4626864"/>
              <a:ext cx="6102096" cy="2231136"/>
            </a:xfrm>
            <a:prstGeom prst="rect">
              <a:avLst/>
            </a:prstGeom>
            <a:solidFill>
              <a:srgbClr val="2A39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24" name="Picture 23" descr="A person using a computer&#10;&#10;Description generated with very high confidence">
              <a:extLst>
                <a:ext uri="{FF2B5EF4-FFF2-40B4-BE49-F238E27FC236}">
                  <a16:creationId xmlns:a16="http://schemas.microsoft.com/office/drawing/2014/main" id="{B2C519B7-43FE-4CFC-9C35-6D4E5D8E7B6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089902" y="4626864"/>
              <a:ext cx="6102098" cy="2232282"/>
            </a:xfrm>
            <a:prstGeom prst="rect">
              <a:avLst/>
            </a:prstGeom>
          </p:spPr>
        </p:pic>
      </p:grpSp>
      <p:grpSp>
        <p:nvGrpSpPr>
          <p:cNvPr id="25" name="Group 24">
            <a:extLst>
              <a:ext uri="{FF2B5EF4-FFF2-40B4-BE49-F238E27FC236}">
                <a16:creationId xmlns:a16="http://schemas.microsoft.com/office/drawing/2014/main" id="{2B5A7A98-5E71-4B48-A875-240ED0B28108}"/>
              </a:ext>
            </a:extLst>
          </p:cNvPr>
          <p:cNvGrpSpPr/>
          <p:nvPr userDrawn="1"/>
        </p:nvGrpSpPr>
        <p:grpSpPr>
          <a:xfrm>
            <a:off x="6089900" y="2312859"/>
            <a:ext cx="6102100" cy="2232283"/>
            <a:chOff x="6089900" y="2312859"/>
            <a:chExt cx="6102100" cy="2232283"/>
          </a:xfrm>
        </p:grpSpPr>
        <p:sp>
          <p:nvSpPr>
            <p:cNvPr id="26" name="Rectangle 25">
              <a:extLst>
                <a:ext uri="{FF2B5EF4-FFF2-40B4-BE49-F238E27FC236}">
                  <a16:creationId xmlns:a16="http://schemas.microsoft.com/office/drawing/2014/main" id="{BE9C995F-9A26-40AD-AE08-57A1C2006982}"/>
                </a:ext>
              </a:extLst>
            </p:cNvPr>
            <p:cNvSpPr/>
            <p:nvPr/>
          </p:nvSpPr>
          <p:spPr>
            <a:xfrm>
              <a:off x="6089904" y="2313432"/>
              <a:ext cx="6102096" cy="2231136"/>
            </a:xfrm>
            <a:prstGeom prst="rect">
              <a:avLst/>
            </a:prstGeom>
            <a:solidFill>
              <a:srgbClr val="1E5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27" name="Picture 26" descr="The roof of a building&#10;&#10;Description generated with very high confidence">
              <a:extLst>
                <a:ext uri="{FF2B5EF4-FFF2-40B4-BE49-F238E27FC236}">
                  <a16:creationId xmlns:a16="http://schemas.microsoft.com/office/drawing/2014/main" id="{3DD2810E-CC2E-4F36-B796-295F3C8154B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089900" y="2312859"/>
              <a:ext cx="6102099" cy="2232283"/>
            </a:xfrm>
            <a:prstGeom prst="rect">
              <a:avLst/>
            </a:prstGeom>
          </p:spPr>
        </p:pic>
      </p:grpSp>
      <p:pic>
        <p:nvPicPr>
          <p:cNvPr id="16" name="Picture 15">
            <a:extLst>
              <a:ext uri="{FF2B5EF4-FFF2-40B4-BE49-F238E27FC236}">
                <a16:creationId xmlns:a16="http://schemas.microsoft.com/office/drawing/2014/main" id="{E38EB12D-6710-4A4D-B9FE-C1DD8B4AA51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6442" y="6451408"/>
            <a:ext cx="241087" cy="231443"/>
          </a:xfrm>
          <a:prstGeom prst="rect">
            <a:avLst/>
          </a:prstGeom>
        </p:spPr>
      </p:pic>
      <p:sp>
        <p:nvSpPr>
          <p:cNvPr id="17" name="TextBox 16">
            <a:extLst>
              <a:ext uri="{FF2B5EF4-FFF2-40B4-BE49-F238E27FC236}">
                <a16:creationId xmlns:a16="http://schemas.microsoft.com/office/drawing/2014/main" id="{268D6EC6-5F8A-433C-8D6B-709EB6E8AC5A}"/>
              </a:ext>
            </a:extLst>
          </p:cNvPr>
          <p:cNvSpPr txBox="1"/>
          <p:nvPr userDrawn="1"/>
        </p:nvSpPr>
        <p:spPr>
          <a:xfrm>
            <a:off x="11670090" y="6500931"/>
            <a:ext cx="386583" cy="261610"/>
          </a:xfrm>
          <a:prstGeom prst="rect">
            <a:avLst/>
          </a:prstGeom>
          <a:noFill/>
        </p:spPr>
        <p:txBody>
          <a:bodyPr wrap="square" rtlCol="0">
            <a:spAutoFit/>
          </a:bodyPr>
          <a:lstStyle/>
          <a:p>
            <a:pPr algn="r"/>
            <a:fld id="{B4607809-5168-4C4D-96E1-F53701CECE7A}" type="slidenum">
              <a:rPr lang="en-GB" sz="1100" smtClean="0">
                <a:solidFill>
                  <a:schemeClr val="bg1"/>
                </a:solidFill>
                <a:latin typeface="Futura LT" pitchFamily="50" charset="0"/>
              </a:rPr>
              <a:pPr algn="r"/>
              <a:t>‹#›</a:t>
            </a:fld>
            <a:endParaRPr lang="en-GB" sz="1100" dirty="0">
              <a:solidFill>
                <a:schemeClr val="bg1"/>
              </a:solidFill>
              <a:latin typeface="Futura LT" pitchFamily="50"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ection Header">
    <p:bg>
      <p:bgPr>
        <a:solidFill>
          <a:schemeClr val="bg1"/>
        </a:solidFill>
        <a:effectLst/>
      </p:bgPr>
    </p:bg>
    <p:spTree>
      <p:nvGrpSpPr>
        <p:cNvPr id="1" name=""/>
        <p:cNvGrpSpPr/>
        <p:nvPr/>
      </p:nvGrpSpPr>
      <p:grpSpPr>
        <a:xfrm>
          <a:off x="0" y="0"/>
          <a:ext cx="0" cy="0"/>
          <a:chOff x="0" y="0"/>
          <a:chExt cx="0" cy="0"/>
        </a:xfrm>
      </p:grpSpPr>
      <p:pic>
        <p:nvPicPr>
          <p:cNvPr id="6" name="Picture 5" descr="A tall building in a city&#10;&#10;Description generated with very high confidence">
            <a:extLst>
              <a:ext uri="{FF2B5EF4-FFF2-40B4-BE49-F238E27FC236}">
                <a16:creationId xmlns:a16="http://schemas.microsoft.com/office/drawing/2014/main" id="{0CEED6AF-2E54-4170-B730-E53D5837500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025944" y="0"/>
            <a:ext cx="6166055" cy="6858000"/>
          </a:xfrm>
          <a:prstGeom prst="rect">
            <a:avLst/>
          </a:prstGeom>
        </p:spPr>
      </p:pic>
      <p:sp>
        <p:nvSpPr>
          <p:cNvPr id="2" name="Rectangle 1">
            <a:extLst>
              <a:ext uri="{FF2B5EF4-FFF2-40B4-BE49-F238E27FC236}">
                <a16:creationId xmlns:a16="http://schemas.microsoft.com/office/drawing/2014/main" id="{68F1B622-42BA-4119-92F1-800B274DC173}"/>
              </a:ext>
            </a:extLst>
          </p:cNvPr>
          <p:cNvSpPr/>
          <p:nvPr userDrawn="1"/>
        </p:nvSpPr>
        <p:spPr>
          <a:xfrm>
            <a:off x="6094104" y="-2"/>
            <a:ext cx="6097895" cy="685800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Rectangle 6">
            <a:extLst>
              <a:ext uri="{FF2B5EF4-FFF2-40B4-BE49-F238E27FC236}">
                <a16:creationId xmlns:a16="http://schemas.microsoft.com/office/drawing/2014/main" id="{33FB70F8-448E-4460-8C12-E62A50D673E8}"/>
              </a:ext>
            </a:extLst>
          </p:cNvPr>
          <p:cNvSpPr/>
          <p:nvPr userDrawn="1"/>
        </p:nvSpPr>
        <p:spPr>
          <a:xfrm>
            <a:off x="-3638" y="0"/>
            <a:ext cx="6097895" cy="6858000"/>
          </a:xfrm>
          <a:prstGeom prst="rect">
            <a:avLst/>
          </a:prstGeom>
          <a:gradFill flip="none" rotWithShape="1">
            <a:gsLst>
              <a:gs pos="50000">
                <a:srgbClr val="5D7BB1"/>
              </a:gs>
              <a:gs pos="0">
                <a:schemeClr val="accent1">
                  <a:lumMod val="67000"/>
                </a:schemeClr>
              </a:gs>
              <a:gs pos="100000">
                <a:schemeClr val="accent1">
                  <a:lumMod val="60000"/>
                  <a:lumOff val="40000"/>
                </a:schemeClr>
              </a:gs>
            </a:gsLst>
            <a:lin ang="18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a:extLst>
              <a:ext uri="{FF2B5EF4-FFF2-40B4-BE49-F238E27FC236}">
                <a16:creationId xmlns:a16="http://schemas.microsoft.com/office/drawing/2014/main" id="{4BDD8DEA-8BFB-456A-A8A2-D990BEF23D2F}"/>
              </a:ext>
            </a:extLst>
          </p:cNvPr>
          <p:cNvSpPr/>
          <p:nvPr userDrawn="1"/>
        </p:nvSpPr>
        <p:spPr>
          <a:xfrm>
            <a:off x="6095365" y="594493"/>
            <a:ext cx="5705856" cy="5669014"/>
          </a:xfrm>
          <a:prstGeom prst="rect">
            <a:avLst/>
          </a:prstGeom>
          <a:solidFill>
            <a:schemeClr val="tx1">
              <a:lumMod val="85000"/>
              <a:lumOff val="1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a:extLst>
              <a:ext uri="{FF2B5EF4-FFF2-40B4-BE49-F238E27FC236}">
                <a16:creationId xmlns:a16="http://schemas.microsoft.com/office/drawing/2014/main" id="{DE865DC5-9363-472A-B80C-4AAA84DD5B52}"/>
              </a:ext>
            </a:extLst>
          </p:cNvPr>
          <p:cNvSpPr/>
          <p:nvPr userDrawn="1"/>
        </p:nvSpPr>
        <p:spPr>
          <a:xfrm rot="5400000" flipH="1">
            <a:off x="7750670" y="5193804"/>
            <a:ext cx="18288" cy="1371600"/>
          </a:xfrm>
          <a:prstGeom prst="rect">
            <a:avLst/>
          </a:prstGeom>
          <a:solidFill>
            <a:schemeClr val="tx1">
              <a:lumMod val="65000"/>
              <a:lumOff val="3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a:extLst>
              <a:ext uri="{FF2B5EF4-FFF2-40B4-BE49-F238E27FC236}">
                <a16:creationId xmlns:a16="http://schemas.microsoft.com/office/drawing/2014/main" id="{F3A70444-4FA1-4520-A318-D10609690CA4}"/>
              </a:ext>
            </a:extLst>
          </p:cNvPr>
          <p:cNvSpPr/>
          <p:nvPr userDrawn="1"/>
        </p:nvSpPr>
        <p:spPr>
          <a:xfrm>
            <a:off x="388936" y="594493"/>
            <a:ext cx="5705322" cy="566901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a:extLst>
              <a:ext uri="{FF2B5EF4-FFF2-40B4-BE49-F238E27FC236}">
                <a16:creationId xmlns:a16="http://schemas.microsoft.com/office/drawing/2014/main" id="{796D97C0-8623-43B4-9D8A-1BE28605ADDF}"/>
              </a:ext>
            </a:extLst>
          </p:cNvPr>
          <p:cNvSpPr/>
          <p:nvPr userDrawn="1"/>
        </p:nvSpPr>
        <p:spPr>
          <a:xfrm>
            <a:off x="6036564" y="1600200"/>
            <a:ext cx="118872" cy="3657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14" name="Picture 13">
            <a:extLst>
              <a:ext uri="{FF2B5EF4-FFF2-40B4-BE49-F238E27FC236}">
                <a16:creationId xmlns:a16="http://schemas.microsoft.com/office/drawing/2014/main" id="{224395F6-8586-40EA-9802-201F78C8A9E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6442" y="6451408"/>
            <a:ext cx="241087" cy="231443"/>
          </a:xfrm>
          <a:prstGeom prst="rect">
            <a:avLst/>
          </a:prstGeom>
        </p:spPr>
      </p:pic>
      <p:sp>
        <p:nvSpPr>
          <p:cNvPr id="16" name="TextBox 15">
            <a:extLst>
              <a:ext uri="{FF2B5EF4-FFF2-40B4-BE49-F238E27FC236}">
                <a16:creationId xmlns:a16="http://schemas.microsoft.com/office/drawing/2014/main" id="{E865C929-1661-4293-B1C9-5E1A0C1B8147}"/>
              </a:ext>
            </a:extLst>
          </p:cNvPr>
          <p:cNvSpPr txBox="1"/>
          <p:nvPr userDrawn="1"/>
        </p:nvSpPr>
        <p:spPr>
          <a:xfrm>
            <a:off x="11670090" y="6500931"/>
            <a:ext cx="386583" cy="261610"/>
          </a:xfrm>
          <a:prstGeom prst="rect">
            <a:avLst/>
          </a:prstGeom>
          <a:noFill/>
        </p:spPr>
        <p:txBody>
          <a:bodyPr wrap="square" rtlCol="0">
            <a:spAutoFit/>
          </a:bodyPr>
          <a:lstStyle/>
          <a:p>
            <a:pPr algn="r"/>
            <a:fld id="{B4607809-5168-4C4D-96E1-F53701CECE7A}" type="slidenum">
              <a:rPr lang="en-GB" sz="1100" smtClean="0">
                <a:solidFill>
                  <a:schemeClr val="bg1"/>
                </a:solidFill>
                <a:latin typeface="Futura LT" pitchFamily="50" charset="0"/>
              </a:rPr>
              <a:pPr algn="r"/>
              <a:t>‹#›</a:t>
            </a:fld>
            <a:endParaRPr lang="en-GB" sz="1100" dirty="0">
              <a:solidFill>
                <a:schemeClr val="bg1"/>
              </a:solidFill>
              <a:latin typeface="Futura LT" pitchFamily="50"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6" name="Picture 5" descr="A picture containing sky, outdoor&#10;&#10;Description generated with very high confidence">
            <a:extLst>
              <a:ext uri="{FF2B5EF4-FFF2-40B4-BE49-F238E27FC236}">
                <a16:creationId xmlns:a16="http://schemas.microsoft.com/office/drawing/2014/main" id="{16DD25A5-6060-45A0-A650-6859DCC00527}"/>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B2763D4-DFC1-4E4D-AF74-1FAD5B23268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7261412" y="-74481"/>
            <a:ext cx="4930588" cy="6932481"/>
          </a:xfrm>
          <a:prstGeom prst="rect">
            <a:avLst/>
          </a:prstGeom>
        </p:spPr>
      </p:pic>
      <p:pic>
        <p:nvPicPr>
          <p:cNvPr id="3" name="Picture 2">
            <a:extLst>
              <a:ext uri="{FF2B5EF4-FFF2-40B4-BE49-F238E27FC236}">
                <a16:creationId xmlns:a16="http://schemas.microsoft.com/office/drawing/2014/main" id="{C315A66F-B14A-42B8-B16E-958FA12A2B5A}"/>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186442" y="6482894"/>
            <a:ext cx="241087" cy="168470"/>
          </a:xfrm>
          <a:prstGeom prst="rect">
            <a:avLst/>
          </a:prstGeom>
        </p:spPr>
      </p:pic>
      <p:sp>
        <p:nvSpPr>
          <p:cNvPr id="5" name="TextBox 4">
            <a:extLst>
              <a:ext uri="{FF2B5EF4-FFF2-40B4-BE49-F238E27FC236}">
                <a16:creationId xmlns:a16="http://schemas.microsoft.com/office/drawing/2014/main" id="{F89ECC69-93BF-4CF0-977B-A48C6CAF8A76}"/>
              </a:ext>
            </a:extLst>
          </p:cNvPr>
          <p:cNvSpPr txBox="1"/>
          <p:nvPr userDrawn="1"/>
        </p:nvSpPr>
        <p:spPr>
          <a:xfrm>
            <a:off x="479556" y="361085"/>
            <a:ext cx="4619540" cy="646331"/>
          </a:xfrm>
          <a:prstGeom prst="rect">
            <a:avLst/>
          </a:prstGeom>
          <a:noFill/>
        </p:spPr>
        <p:txBody>
          <a:bodyPr wrap="square" rtlCol="0">
            <a:spAutoFit/>
          </a:bodyPr>
          <a:lstStyle/>
          <a:p>
            <a:r>
              <a:rPr lang="en-IN" sz="3600" b="1" dirty="0">
                <a:solidFill>
                  <a:srgbClr val="2B4471"/>
                </a:solidFill>
                <a:latin typeface="Futura Medium"/>
              </a:rPr>
              <a:t>AGENDA</a:t>
            </a:r>
          </a:p>
        </p:txBody>
      </p:sp>
      <p:sp>
        <p:nvSpPr>
          <p:cNvPr id="6" name="TextBox 5">
            <a:extLst>
              <a:ext uri="{FF2B5EF4-FFF2-40B4-BE49-F238E27FC236}">
                <a16:creationId xmlns:a16="http://schemas.microsoft.com/office/drawing/2014/main" id="{77AA00A7-166A-4254-955D-66775999C0E4}"/>
              </a:ext>
            </a:extLst>
          </p:cNvPr>
          <p:cNvSpPr txBox="1"/>
          <p:nvPr userDrawn="1"/>
        </p:nvSpPr>
        <p:spPr>
          <a:xfrm>
            <a:off x="11670090" y="6500931"/>
            <a:ext cx="386583" cy="261610"/>
          </a:xfrm>
          <a:prstGeom prst="rect">
            <a:avLst/>
          </a:prstGeom>
          <a:noFill/>
        </p:spPr>
        <p:txBody>
          <a:bodyPr wrap="square" rtlCol="0">
            <a:spAutoFit/>
          </a:bodyPr>
          <a:lstStyle/>
          <a:p>
            <a:pPr algn="r"/>
            <a:fld id="{B4607809-5168-4C4D-96E1-F53701CECE7A}" type="slidenum">
              <a:rPr lang="en-GB" sz="1100" smtClean="0">
                <a:solidFill>
                  <a:schemeClr val="bg2">
                    <a:lumMod val="50000"/>
                  </a:schemeClr>
                </a:solidFill>
                <a:latin typeface="Futura LT" pitchFamily="50" charset="0"/>
              </a:rPr>
              <a:pPr algn="r"/>
              <a:t>‹#›</a:t>
            </a:fld>
            <a:endParaRPr lang="en-GB" sz="1100" dirty="0">
              <a:solidFill>
                <a:schemeClr val="bg2">
                  <a:lumMod val="50000"/>
                </a:schemeClr>
              </a:solidFill>
              <a:latin typeface="Futura LT" pitchFamily="50" charset="0"/>
            </a:endParaRPr>
          </a:p>
        </p:txBody>
      </p:sp>
    </p:spTree>
    <p:extLst>
      <p:ext uri="{BB962C8B-B14F-4D97-AF65-F5344CB8AC3E}">
        <p14:creationId xmlns:p14="http://schemas.microsoft.com/office/powerpoint/2010/main" val="3868152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8F2E18-0D5C-47F6-BCB1-20941C7198CF}"/>
              </a:ext>
            </a:extLst>
          </p:cNvPr>
          <p:cNvSpPr/>
          <p:nvPr userDrawn="1"/>
        </p:nvSpPr>
        <p:spPr>
          <a:xfrm>
            <a:off x="224970" y="2021114"/>
            <a:ext cx="6712857" cy="2815771"/>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8000" b="1" dirty="0">
              <a:ln>
                <a:solidFill>
                  <a:srgbClr val="C00000"/>
                </a:solidFill>
              </a:ln>
              <a:solidFill>
                <a:schemeClr val="tx1">
                  <a:lumMod val="95000"/>
                  <a:lumOff val="5000"/>
                </a:schemeClr>
              </a:solidFill>
              <a:latin typeface="Futura Medium" charset="0"/>
              <a:ea typeface="Futura Medium" charset="0"/>
              <a:cs typeface="Futura Medium" charset="0"/>
            </a:endParaRPr>
          </a:p>
          <a:p>
            <a:r>
              <a:rPr lang="en-GB" dirty="0">
                <a:ln>
                  <a:solidFill>
                    <a:srgbClr val="C00000"/>
                  </a:solidFill>
                </a:ln>
                <a:latin typeface="Futura Medium" charset="0"/>
                <a:ea typeface="Futura Medium" charset="0"/>
                <a:cs typeface="Futura Medium" charset="0"/>
              </a:rPr>
              <a:t> </a:t>
            </a:r>
          </a:p>
          <a:p>
            <a:r>
              <a:rPr lang="en-GB" dirty="0">
                <a:ln>
                  <a:solidFill>
                    <a:srgbClr val="C00000"/>
                  </a:solidFill>
                </a:ln>
                <a:latin typeface="Futura Medium" charset="0"/>
                <a:ea typeface="Futura Medium" charset="0"/>
                <a:cs typeface="Futura Medium" charset="0"/>
              </a:rPr>
              <a:t>   </a:t>
            </a:r>
            <a:endParaRPr lang="en-US" b="1" dirty="0">
              <a:ln>
                <a:solidFill>
                  <a:srgbClr val="C00000"/>
                </a:solidFill>
              </a:ln>
              <a:solidFill>
                <a:schemeClr val="bg1"/>
              </a:solidFill>
              <a:latin typeface="Futura Medium" charset="0"/>
              <a:ea typeface="Futura Medium" charset="0"/>
              <a:cs typeface="Futura Medium" charset="0"/>
            </a:endParaRPr>
          </a:p>
          <a:p>
            <a:endParaRPr lang="en-GB" dirty="0">
              <a:ln>
                <a:solidFill>
                  <a:srgbClr val="C00000"/>
                </a:solidFill>
              </a:ln>
              <a:latin typeface="Futura Medium" charset="0"/>
              <a:ea typeface="Futura Medium" charset="0"/>
              <a:cs typeface="Futura Medium" charset="0"/>
            </a:endParaRPr>
          </a:p>
        </p:txBody>
      </p:sp>
      <p:cxnSp>
        <p:nvCxnSpPr>
          <p:cNvPr id="3" name="Straight Connector 2">
            <a:extLst>
              <a:ext uri="{FF2B5EF4-FFF2-40B4-BE49-F238E27FC236}">
                <a16:creationId xmlns:a16="http://schemas.microsoft.com/office/drawing/2014/main" id="{09A92C25-F751-4D91-AEB9-09F7A6F668B1}"/>
              </a:ext>
            </a:extLst>
          </p:cNvPr>
          <p:cNvCxnSpPr>
            <a:cxnSpLocks/>
          </p:cNvCxnSpPr>
          <p:nvPr userDrawn="1"/>
        </p:nvCxnSpPr>
        <p:spPr>
          <a:xfrm>
            <a:off x="331643" y="3373437"/>
            <a:ext cx="2286447" cy="0"/>
          </a:xfrm>
          <a:prstGeom prst="line">
            <a:avLst/>
          </a:prstGeom>
          <a:solidFill>
            <a:schemeClr val="accent1">
              <a:alpha val="7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Placeholder 8">
            <a:extLst>
              <a:ext uri="{FF2B5EF4-FFF2-40B4-BE49-F238E27FC236}">
                <a16:creationId xmlns:a16="http://schemas.microsoft.com/office/drawing/2014/main" id="{E1A86625-4889-4B3F-9821-E4F691F678EE}"/>
              </a:ext>
            </a:extLst>
          </p:cNvPr>
          <p:cNvSpPr>
            <a:spLocks noGrp="1"/>
          </p:cNvSpPr>
          <p:nvPr>
            <p:ph type="body" sz="quarter" idx="10" hasCustomPrompt="1"/>
          </p:nvPr>
        </p:nvSpPr>
        <p:spPr>
          <a:xfrm>
            <a:off x="224969" y="2278488"/>
            <a:ext cx="6712857" cy="1053387"/>
          </a:xfrm>
        </p:spPr>
        <p:txBody>
          <a:bodyPr>
            <a:noAutofit/>
          </a:bodyPr>
          <a:lstStyle>
            <a:lvl1pPr marL="0" indent="0">
              <a:buNone/>
              <a:defRPr sz="8000" b="1">
                <a:ln>
                  <a:noFill/>
                </a:ln>
                <a:solidFill>
                  <a:schemeClr val="tx1"/>
                </a:solidFill>
                <a:latin typeface="Futura Medium"/>
              </a:defRPr>
            </a:lvl1pPr>
          </a:lstStyle>
          <a:p>
            <a:pPr lvl="0"/>
            <a:r>
              <a:rPr lang="en-US"/>
              <a:t>DIVIDER #</a:t>
            </a:r>
          </a:p>
        </p:txBody>
      </p:sp>
      <p:sp>
        <p:nvSpPr>
          <p:cNvPr id="7" name="Text Placeholder 8">
            <a:extLst>
              <a:ext uri="{FF2B5EF4-FFF2-40B4-BE49-F238E27FC236}">
                <a16:creationId xmlns:a16="http://schemas.microsoft.com/office/drawing/2014/main" id="{403EA59A-B19D-4BB5-8890-06A33B8EE1A2}"/>
              </a:ext>
            </a:extLst>
          </p:cNvPr>
          <p:cNvSpPr>
            <a:spLocks noGrp="1"/>
          </p:cNvSpPr>
          <p:nvPr>
            <p:ph type="body" sz="quarter" idx="11" hasCustomPrompt="1"/>
          </p:nvPr>
        </p:nvSpPr>
        <p:spPr>
          <a:xfrm>
            <a:off x="218043" y="3409611"/>
            <a:ext cx="6712857" cy="499349"/>
          </a:xfrm>
        </p:spPr>
        <p:txBody>
          <a:bodyPr>
            <a:noAutofit/>
          </a:bodyPr>
          <a:lstStyle>
            <a:lvl1pPr marL="0" indent="0">
              <a:buNone/>
              <a:defRPr sz="2800" b="1">
                <a:solidFill>
                  <a:schemeClr val="bg1"/>
                </a:solidFill>
                <a:latin typeface="Futura Medium"/>
              </a:defRPr>
            </a:lvl1pPr>
          </a:lstStyle>
          <a:p>
            <a:pPr lvl="0"/>
            <a:r>
              <a:rPr lang="en-US"/>
              <a:t>TITLE</a:t>
            </a:r>
          </a:p>
        </p:txBody>
      </p:sp>
    </p:spTree>
    <p:extLst>
      <p:ext uri="{BB962C8B-B14F-4D97-AF65-F5344CB8AC3E}">
        <p14:creationId xmlns:p14="http://schemas.microsoft.com/office/powerpoint/2010/main" val="901303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Header">
    <p:bg>
      <p:bgPr>
        <a:solidFill>
          <a:schemeClr val="bg1"/>
        </a:solidFill>
        <a:effectLst/>
      </p:bgPr>
    </p:bg>
    <p:spTree>
      <p:nvGrpSpPr>
        <p:cNvPr id="1" name=""/>
        <p:cNvGrpSpPr/>
        <p:nvPr/>
      </p:nvGrpSpPr>
      <p:grpSpPr>
        <a:xfrm>
          <a:off x="0" y="0"/>
          <a:ext cx="0" cy="0"/>
          <a:chOff x="0" y="0"/>
          <a:chExt cx="0" cy="0"/>
        </a:xfrm>
      </p:grpSpPr>
      <p:pic>
        <p:nvPicPr>
          <p:cNvPr id="3" name="Picture 2" descr="A person holding a microphone&#10;&#10;Description generated with high confidence">
            <a:extLst>
              <a:ext uri="{FF2B5EF4-FFF2-40B4-BE49-F238E27FC236}">
                <a16:creationId xmlns:a16="http://schemas.microsoft.com/office/drawing/2014/main" id="{9F5903DF-6971-4D0F-9A45-44128616E7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29250" y="0"/>
            <a:ext cx="6762750" cy="5305425"/>
          </a:xfrm>
          <a:prstGeom prst="rect">
            <a:avLst/>
          </a:prstGeom>
        </p:spPr>
      </p:pic>
      <p:pic>
        <p:nvPicPr>
          <p:cNvPr id="6" name="Picture 5">
            <a:extLst>
              <a:ext uri="{FF2B5EF4-FFF2-40B4-BE49-F238E27FC236}">
                <a16:creationId xmlns:a16="http://schemas.microsoft.com/office/drawing/2014/main" id="{F6A2E277-D4B8-4AC0-83FA-152F6E1556F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86442" y="6482894"/>
            <a:ext cx="241087" cy="168470"/>
          </a:xfrm>
          <a:prstGeom prst="rect">
            <a:avLst/>
          </a:prstGeom>
        </p:spPr>
      </p:pic>
      <p:sp>
        <p:nvSpPr>
          <p:cNvPr id="7" name="TextBox 6">
            <a:extLst>
              <a:ext uri="{FF2B5EF4-FFF2-40B4-BE49-F238E27FC236}">
                <a16:creationId xmlns:a16="http://schemas.microsoft.com/office/drawing/2014/main" id="{D1723390-D31E-4A1E-8DE3-0C33F4053352}"/>
              </a:ext>
            </a:extLst>
          </p:cNvPr>
          <p:cNvSpPr txBox="1"/>
          <p:nvPr userDrawn="1"/>
        </p:nvSpPr>
        <p:spPr>
          <a:xfrm>
            <a:off x="11670090" y="6500931"/>
            <a:ext cx="386583" cy="261610"/>
          </a:xfrm>
          <a:prstGeom prst="rect">
            <a:avLst/>
          </a:prstGeom>
          <a:noFill/>
        </p:spPr>
        <p:txBody>
          <a:bodyPr wrap="square" rtlCol="0">
            <a:spAutoFit/>
          </a:bodyPr>
          <a:lstStyle/>
          <a:p>
            <a:pPr algn="r"/>
            <a:fld id="{B4607809-5168-4C4D-96E1-F53701CECE7A}" type="slidenum">
              <a:rPr lang="en-GB" sz="1100" smtClean="0">
                <a:solidFill>
                  <a:schemeClr val="bg2">
                    <a:lumMod val="50000"/>
                  </a:schemeClr>
                </a:solidFill>
                <a:latin typeface="Futura LT" pitchFamily="50" charset="0"/>
              </a:rPr>
              <a:pPr algn="r"/>
              <a:t>‹#›</a:t>
            </a:fld>
            <a:endParaRPr lang="en-GB" sz="1100" dirty="0">
              <a:solidFill>
                <a:schemeClr val="bg2">
                  <a:lumMod val="50000"/>
                </a:schemeClr>
              </a:solidFill>
              <a:latin typeface="Futura LT" pitchFamily="50" charset="0"/>
            </a:endParaRPr>
          </a:p>
        </p:txBody>
      </p:sp>
    </p:spTree>
    <p:extLst>
      <p:ext uri="{BB962C8B-B14F-4D97-AF65-F5344CB8AC3E}">
        <p14:creationId xmlns:p14="http://schemas.microsoft.com/office/powerpoint/2010/main" val="4179269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Header">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EF5248-2917-4125-BB05-06DEE034E2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B7D5E6A5-9FE9-454D-9246-22FA6FD5AFD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86442" y="6482894"/>
            <a:ext cx="241087" cy="168470"/>
          </a:xfrm>
          <a:prstGeom prst="rect">
            <a:avLst/>
          </a:prstGeom>
        </p:spPr>
      </p:pic>
      <p:sp>
        <p:nvSpPr>
          <p:cNvPr id="9" name="TextBox 8">
            <a:extLst>
              <a:ext uri="{FF2B5EF4-FFF2-40B4-BE49-F238E27FC236}">
                <a16:creationId xmlns:a16="http://schemas.microsoft.com/office/drawing/2014/main" id="{E6939ACA-6BCB-4AA7-8244-2983DCA23B9C}"/>
              </a:ext>
            </a:extLst>
          </p:cNvPr>
          <p:cNvSpPr txBox="1"/>
          <p:nvPr userDrawn="1"/>
        </p:nvSpPr>
        <p:spPr>
          <a:xfrm>
            <a:off x="11670090" y="6500931"/>
            <a:ext cx="386583" cy="261610"/>
          </a:xfrm>
          <a:prstGeom prst="rect">
            <a:avLst/>
          </a:prstGeom>
          <a:noFill/>
        </p:spPr>
        <p:txBody>
          <a:bodyPr wrap="square" rtlCol="0">
            <a:spAutoFit/>
          </a:bodyPr>
          <a:lstStyle/>
          <a:p>
            <a:pPr algn="r"/>
            <a:fld id="{B4607809-5168-4C4D-96E1-F53701CECE7A}" type="slidenum">
              <a:rPr lang="en-GB" sz="1100" smtClean="0">
                <a:solidFill>
                  <a:schemeClr val="bg1"/>
                </a:solidFill>
                <a:latin typeface="Futura LT" pitchFamily="50" charset="0"/>
              </a:rPr>
              <a:pPr algn="r"/>
              <a:t>‹#›</a:t>
            </a:fld>
            <a:endParaRPr lang="en-GB" sz="1100" dirty="0">
              <a:solidFill>
                <a:schemeClr val="bg1"/>
              </a:solidFill>
              <a:latin typeface="Futura LT" pitchFamily="50" charset="0"/>
            </a:endParaRPr>
          </a:p>
        </p:txBody>
      </p:sp>
    </p:spTree>
    <p:extLst>
      <p:ext uri="{BB962C8B-B14F-4D97-AF65-F5344CB8AC3E}">
        <p14:creationId xmlns:p14="http://schemas.microsoft.com/office/powerpoint/2010/main" val="2480129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ection Header">
    <p:bg>
      <p:bgPr>
        <a:solidFill>
          <a:schemeClr val="bg1"/>
        </a:solidFill>
        <a:effectLst/>
      </p:bgPr>
    </p:bg>
    <p:spTree>
      <p:nvGrpSpPr>
        <p:cNvPr id="1" name=""/>
        <p:cNvGrpSpPr/>
        <p:nvPr/>
      </p:nvGrpSpPr>
      <p:grpSpPr>
        <a:xfrm>
          <a:off x="0" y="0"/>
          <a:ext cx="0" cy="0"/>
          <a:chOff x="0" y="0"/>
          <a:chExt cx="0" cy="0"/>
        </a:xfrm>
      </p:grpSpPr>
      <p:pic>
        <p:nvPicPr>
          <p:cNvPr id="3" name="Picture 2" descr="A screenshot of a computer&#10;&#10;Description generated with high confidence">
            <a:extLst>
              <a:ext uri="{FF2B5EF4-FFF2-40B4-BE49-F238E27FC236}">
                <a16:creationId xmlns:a16="http://schemas.microsoft.com/office/drawing/2014/main" id="{B47B1A04-F91A-4CD8-8D4B-CACF86BB53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4E7BFE3C-9CAB-4B6D-A1DF-22EAE1742E2C}"/>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86442" y="6482894"/>
            <a:ext cx="241087" cy="168470"/>
          </a:xfrm>
          <a:prstGeom prst="rect">
            <a:avLst/>
          </a:prstGeom>
        </p:spPr>
      </p:pic>
      <p:sp>
        <p:nvSpPr>
          <p:cNvPr id="8" name="TextBox 7">
            <a:extLst>
              <a:ext uri="{FF2B5EF4-FFF2-40B4-BE49-F238E27FC236}">
                <a16:creationId xmlns:a16="http://schemas.microsoft.com/office/drawing/2014/main" id="{2D872F41-7489-4669-A277-6F57D485F341}"/>
              </a:ext>
            </a:extLst>
          </p:cNvPr>
          <p:cNvSpPr txBox="1"/>
          <p:nvPr userDrawn="1"/>
        </p:nvSpPr>
        <p:spPr>
          <a:xfrm>
            <a:off x="11670090" y="6500931"/>
            <a:ext cx="386583" cy="261610"/>
          </a:xfrm>
          <a:prstGeom prst="rect">
            <a:avLst/>
          </a:prstGeom>
          <a:noFill/>
        </p:spPr>
        <p:txBody>
          <a:bodyPr wrap="square" rtlCol="0">
            <a:spAutoFit/>
          </a:bodyPr>
          <a:lstStyle/>
          <a:p>
            <a:pPr algn="r"/>
            <a:fld id="{B4607809-5168-4C4D-96E1-F53701CECE7A}" type="slidenum">
              <a:rPr lang="en-GB" sz="1100" smtClean="0">
                <a:solidFill>
                  <a:schemeClr val="bg1"/>
                </a:solidFill>
                <a:latin typeface="Futura LT" pitchFamily="50" charset="0"/>
              </a:rPr>
              <a:pPr algn="r"/>
              <a:t>‹#›</a:t>
            </a:fld>
            <a:endParaRPr lang="en-GB" sz="1100" dirty="0">
              <a:solidFill>
                <a:schemeClr val="bg1"/>
              </a:solidFill>
              <a:latin typeface="Futura LT" pitchFamily="50" charset="0"/>
            </a:endParaRPr>
          </a:p>
        </p:txBody>
      </p:sp>
    </p:spTree>
    <p:extLst>
      <p:ext uri="{BB962C8B-B14F-4D97-AF65-F5344CB8AC3E}">
        <p14:creationId xmlns:p14="http://schemas.microsoft.com/office/powerpoint/2010/main" val="992227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tandard Slide">
    <p:bg>
      <p:bgPr>
        <a:solidFill>
          <a:srgbClr val="FBFBFB"/>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13F611B-4BDA-4D37-8E8F-C55D8D499213}"/>
              </a:ext>
            </a:extLst>
          </p:cNvPr>
          <p:cNvSpPr/>
          <p:nvPr userDrawn="1"/>
        </p:nvSpPr>
        <p:spPr>
          <a:xfrm>
            <a:off x="0" y="171546"/>
            <a:ext cx="388189" cy="569344"/>
          </a:xfrm>
          <a:prstGeom prst="rect">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8" name="Text Placeholder 8">
            <a:extLst>
              <a:ext uri="{FF2B5EF4-FFF2-40B4-BE49-F238E27FC236}">
                <a16:creationId xmlns:a16="http://schemas.microsoft.com/office/drawing/2014/main" id="{7DE68C8C-CF8C-4BB4-9530-D1A1843F37CD}"/>
              </a:ext>
            </a:extLst>
          </p:cNvPr>
          <p:cNvSpPr>
            <a:spLocks noGrp="1"/>
          </p:cNvSpPr>
          <p:nvPr>
            <p:ph type="body" sz="quarter" idx="10"/>
          </p:nvPr>
        </p:nvSpPr>
        <p:spPr>
          <a:xfrm>
            <a:off x="393599" y="215661"/>
            <a:ext cx="11803811" cy="499349"/>
          </a:xfrm>
        </p:spPr>
        <p:txBody>
          <a:bodyPr/>
          <a:lstStyle>
            <a:lvl1pPr marL="0" indent="0">
              <a:buNone/>
              <a:defRPr b="1">
                <a:solidFill>
                  <a:schemeClr val="tx1">
                    <a:lumMod val="65000"/>
                    <a:lumOff val="35000"/>
                  </a:schemeClr>
                </a:solidFill>
                <a:latin typeface="Futura Medium"/>
              </a:defRPr>
            </a:lvl1pPr>
          </a:lstStyle>
          <a:p>
            <a:pPr lvl="0"/>
            <a:endParaRPr lang="en-US"/>
          </a:p>
        </p:txBody>
      </p:sp>
      <p:sp>
        <p:nvSpPr>
          <p:cNvPr id="7" name="Text Placeholder 8">
            <a:extLst>
              <a:ext uri="{FF2B5EF4-FFF2-40B4-BE49-F238E27FC236}">
                <a16:creationId xmlns:a16="http://schemas.microsoft.com/office/drawing/2014/main" id="{DEFBB5B1-CB09-448D-B3EA-0C57F0BA7147}"/>
              </a:ext>
            </a:extLst>
          </p:cNvPr>
          <p:cNvSpPr>
            <a:spLocks noGrp="1"/>
          </p:cNvSpPr>
          <p:nvPr>
            <p:ph type="body" sz="quarter" idx="11"/>
          </p:nvPr>
        </p:nvSpPr>
        <p:spPr>
          <a:xfrm>
            <a:off x="393599" y="785005"/>
            <a:ext cx="11444906" cy="5469707"/>
          </a:xfrm>
        </p:spPr>
        <p:txBody>
          <a:bodyPr>
            <a:normAutofit/>
          </a:bodyPr>
          <a:lstStyle>
            <a:lvl1pPr marL="0" indent="0">
              <a:buNone/>
              <a:defRPr sz="1200" b="0">
                <a:solidFill>
                  <a:schemeClr val="tx1">
                    <a:lumMod val="65000"/>
                    <a:lumOff val="35000"/>
                  </a:schemeClr>
                </a:solidFill>
                <a:latin typeface="Futura Medium"/>
              </a:defRPr>
            </a:lvl1pPr>
          </a:lstStyle>
          <a:p>
            <a:pPr lvl="0"/>
            <a:endParaRPr lang="en-US"/>
          </a:p>
        </p:txBody>
      </p:sp>
      <p:pic>
        <p:nvPicPr>
          <p:cNvPr id="13" name="Picture 12">
            <a:extLst>
              <a:ext uri="{FF2B5EF4-FFF2-40B4-BE49-F238E27FC236}">
                <a16:creationId xmlns:a16="http://schemas.microsoft.com/office/drawing/2014/main" id="{6DB52AFC-EA5D-42D6-AA79-805D414EC73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86442" y="6482894"/>
            <a:ext cx="241087" cy="168470"/>
          </a:xfrm>
          <a:prstGeom prst="rect">
            <a:avLst/>
          </a:prstGeom>
        </p:spPr>
      </p:pic>
      <p:sp>
        <p:nvSpPr>
          <p:cNvPr id="14" name="TextBox 13">
            <a:extLst>
              <a:ext uri="{FF2B5EF4-FFF2-40B4-BE49-F238E27FC236}">
                <a16:creationId xmlns:a16="http://schemas.microsoft.com/office/drawing/2014/main" id="{AA3B1925-56A5-46D6-8D91-0CB0FF064CD2}"/>
              </a:ext>
            </a:extLst>
          </p:cNvPr>
          <p:cNvSpPr txBox="1"/>
          <p:nvPr userDrawn="1"/>
        </p:nvSpPr>
        <p:spPr>
          <a:xfrm>
            <a:off x="11670090" y="6500931"/>
            <a:ext cx="386583" cy="261610"/>
          </a:xfrm>
          <a:prstGeom prst="rect">
            <a:avLst/>
          </a:prstGeom>
          <a:noFill/>
        </p:spPr>
        <p:txBody>
          <a:bodyPr wrap="square" rtlCol="0">
            <a:spAutoFit/>
          </a:bodyPr>
          <a:lstStyle/>
          <a:p>
            <a:pPr algn="r"/>
            <a:fld id="{B4607809-5168-4C4D-96E1-F53701CECE7A}" type="slidenum">
              <a:rPr lang="en-GB" sz="1100" smtClean="0">
                <a:solidFill>
                  <a:schemeClr val="bg2">
                    <a:lumMod val="50000"/>
                  </a:schemeClr>
                </a:solidFill>
                <a:latin typeface="Futura LT" pitchFamily="50" charset="0"/>
              </a:rPr>
              <a:pPr algn="r"/>
              <a:t>‹#›</a:t>
            </a:fld>
            <a:endParaRPr lang="en-GB" sz="1100" dirty="0">
              <a:solidFill>
                <a:schemeClr val="bg2">
                  <a:lumMod val="50000"/>
                </a:schemeClr>
              </a:solidFill>
              <a:latin typeface="Futura LT" pitchFamily="50" charset="0"/>
            </a:endParaRPr>
          </a:p>
        </p:txBody>
      </p:sp>
    </p:spTree>
    <p:extLst>
      <p:ext uri="{BB962C8B-B14F-4D97-AF65-F5344CB8AC3E}">
        <p14:creationId xmlns:p14="http://schemas.microsoft.com/office/powerpoint/2010/main" val="3814853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8C1864-8FEF-478F-8995-7825CF3FFB5A}"/>
              </a:ext>
            </a:extLst>
          </p:cNvPr>
          <p:cNvSpPr/>
          <p:nvPr userDrawn="1"/>
        </p:nvSpPr>
        <p:spPr>
          <a:xfrm>
            <a:off x="0" y="0"/>
            <a:ext cx="12192000" cy="6858000"/>
          </a:xfrm>
          <a:prstGeom prst="rect">
            <a:avLst/>
          </a:prstGeom>
          <a:gradFill flip="none" rotWithShape="1">
            <a:gsLst>
              <a:gs pos="50000">
                <a:srgbClr val="223B69"/>
              </a:gs>
              <a:gs pos="0">
                <a:srgbClr val="2D4F8B"/>
              </a:gs>
              <a:gs pos="100000">
                <a:srgbClr val="1B305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4" name="Graphic 3">
            <a:extLst>
              <a:ext uri="{FF2B5EF4-FFF2-40B4-BE49-F238E27FC236}">
                <a16:creationId xmlns:a16="http://schemas.microsoft.com/office/drawing/2014/main" id="{47C9B2C5-402C-4AFD-957E-243A0F5C6A2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767840" y="-434766"/>
            <a:ext cx="8656320" cy="7727532"/>
          </a:xfrm>
          <a:prstGeom prst="rect">
            <a:avLst/>
          </a:prstGeom>
        </p:spPr>
      </p:pic>
      <p:pic>
        <p:nvPicPr>
          <p:cNvPr id="5" name="Picture 4">
            <a:extLst>
              <a:ext uri="{FF2B5EF4-FFF2-40B4-BE49-F238E27FC236}">
                <a16:creationId xmlns:a16="http://schemas.microsoft.com/office/drawing/2014/main" id="{463173D2-5A6C-41A6-ADD6-6EEF939E70A3}"/>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2889849" y="2025683"/>
            <a:ext cx="5552530" cy="1238641"/>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tandard Slide">
    <p:bg>
      <p:bgPr>
        <a:solidFill>
          <a:srgbClr val="FBFBFB"/>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13F611B-4BDA-4D37-8E8F-C55D8D499213}"/>
              </a:ext>
            </a:extLst>
          </p:cNvPr>
          <p:cNvSpPr/>
          <p:nvPr userDrawn="1"/>
        </p:nvSpPr>
        <p:spPr>
          <a:xfrm>
            <a:off x="0" y="171546"/>
            <a:ext cx="388189" cy="569344"/>
          </a:xfrm>
          <a:prstGeom prst="rect">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8" name="Text Placeholder 8">
            <a:extLst>
              <a:ext uri="{FF2B5EF4-FFF2-40B4-BE49-F238E27FC236}">
                <a16:creationId xmlns:a16="http://schemas.microsoft.com/office/drawing/2014/main" id="{7DE68C8C-CF8C-4BB4-9530-D1A1843F37CD}"/>
              </a:ext>
            </a:extLst>
          </p:cNvPr>
          <p:cNvSpPr>
            <a:spLocks noGrp="1"/>
          </p:cNvSpPr>
          <p:nvPr>
            <p:ph type="body" sz="quarter" idx="10"/>
          </p:nvPr>
        </p:nvSpPr>
        <p:spPr>
          <a:xfrm>
            <a:off x="393599" y="215661"/>
            <a:ext cx="11803811" cy="499349"/>
          </a:xfrm>
        </p:spPr>
        <p:txBody>
          <a:bodyPr/>
          <a:lstStyle>
            <a:lvl1pPr marL="0" indent="0">
              <a:buNone/>
              <a:defRPr b="1">
                <a:solidFill>
                  <a:schemeClr val="tx1">
                    <a:lumMod val="65000"/>
                    <a:lumOff val="35000"/>
                  </a:schemeClr>
                </a:solidFill>
                <a:latin typeface="Futura Medium"/>
              </a:defRPr>
            </a:lvl1pPr>
          </a:lstStyle>
          <a:p>
            <a:pPr lvl="0"/>
            <a:endParaRPr lang="en-US"/>
          </a:p>
        </p:txBody>
      </p:sp>
      <p:sp>
        <p:nvSpPr>
          <p:cNvPr id="7" name="Text Placeholder 8">
            <a:extLst>
              <a:ext uri="{FF2B5EF4-FFF2-40B4-BE49-F238E27FC236}">
                <a16:creationId xmlns:a16="http://schemas.microsoft.com/office/drawing/2014/main" id="{DEFBB5B1-CB09-448D-B3EA-0C57F0BA7147}"/>
              </a:ext>
            </a:extLst>
          </p:cNvPr>
          <p:cNvSpPr>
            <a:spLocks noGrp="1"/>
          </p:cNvSpPr>
          <p:nvPr>
            <p:ph type="body" sz="quarter" idx="11"/>
          </p:nvPr>
        </p:nvSpPr>
        <p:spPr>
          <a:xfrm>
            <a:off x="393599" y="785005"/>
            <a:ext cx="11444906" cy="5469707"/>
          </a:xfrm>
        </p:spPr>
        <p:txBody>
          <a:bodyPr>
            <a:normAutofit/>
          </a:bodyPr>
          <a:lstStyle>
            <a:lvl1pPr marL="0" indent="0">
              <a:buNone/>
              <a:defRPr sz="1200" b="0">
                <a:solidFill>
                  <a:schemeClr val="tx1">
                    <a:lumMod val="65000"/>
                    <a:lumOff val="35000"/>
                  </a:schemeClr>
                </a:solidFill>
                <a:latin typeface="Futura Medium"/>
              </a:defRPr>
            </a:lvl1pPr>
          </a:lstStyle>
          <a:p>
            <a:pPr lvl="0"/>
            <a:endParaRPr lang="en-US"/>
          </a:p>
        </p:txBody>
      </p:sp>
      <p:pic>
        <p:nvPicPr>
          <p:cNvPr id="13" name="Picture 12">
            <a:extLst>
              <a:ext uri="{FF2B5EF4-FFF2-40B4-BE49-F238E27FC236}">
                <a16:creationId xmlns:a16="http://schemas.microsoft.com/office/drawing/2014/main" id="{6DB52AFC-EA5D-42D6-AA79-805D414EC73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86442" y="6482894"/>
            <a:ext cx="241087" cy="168470"/>
          </a:xfrm>
          <a:prstGeom prst="rect">
            <a:avLst/>
          </a:prstGeom>
        </p:spPr>
      </p:pic>
      <p:sp>
        <p:nvSpPr>
          <p:cNvPr id="14" name="TextBox 13">
            <a:extLst>
              <a:ext uri="{FF2B5EF4-FFF2-40B4-BE49-F238E27FC236}">
                <a16:creationId xmlns:a16="http://schemas.microsoft.com/office/drawing/2014/main" id="{AA3B1925-56A5-46D6-8D91-0CB0FF064CD2}"/>
              </a:ext>
            </a:extLst>
          </p:cNvPr>
          <p:cNvSpPr txBox="1"/>
          <p:nvPr userDrawn="1"/>
        </p:nvSpPr>
        <p:spPr>
          <a:xfrm>
            <a:off x="11670090" y="6500931"/>
            <a:ext cx="386583" cy="261610"/>
          </a:xfrm>
          <a:prstGeom prst="rect">
            <a:avLst/>
          </a:prstGeom>
          <a:noFill/>
        </p:spPr>
        <p:txBody>
          <a:bodyPr wrap="square" rtlCol="0">
            <a:spAutoFit/>
          </a:bodyPr>
          <a:lstStyle/>
          <a:p>
            <a:pPr algn="r"/>
            <a:fld id="{B4607809-5168-4C4D-96E1-F53701CECE7A}" type="slidenum">
              <a:rPr lang="en-GB" sz="1100" smtClean="0">
                <a:solidFill>
                  <a:schemeClr val="bg2">
                    <a:lumMod val="50000"/>
                  </a:schemeClr>
                </a:solidFill>
                <a:latin typeface="Futura LT" pitchFamily="50" charset="0"/>
              </a:rPr>
              <a:pPr algn="r"/>
              <a:t>‹#›</a:t>
            </a:fld>
            <a:endParaRPr lang="en-GB" sz="1100" dirty="0">
              <a:solidFill>
                <a:schemeClr val="bg2">
                  <a:lumMod val="50000"/>
                </a:schemeClr>
              </a:solidFill>
              <a:latin typeface="Futura LT" pitchFamily="50"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9329699"/>
      </p:ext>
    </p:extLst>
  </p:cSld>
  <p:clrMap bg1="lt1" tx1="dk1" bg2="lt2" tx2="dk2" accent1="accent1" accent2="accent2" accent3="accent3" accent4="accent4" accent5="accent5" accent6="accent6" hlink="hlink" folHlink="folHlink"/>
  <p:sldLayoutIdLst>
    <p:sldLayoutId id="2147483661" r:id="rId1"/>
    <p:sldLayoutId id="2147483666" r:id="rId2"/>
    <p:sldLayoutId id="2147483670" r:id="rId3"/>
    <p:sldLayoutId id="2147483664" r:id="rId4"/>
    <p:sldLayoutId id="2147483665" r:id="rId5"/>
    <p:sldLayoutId id="2147483663" r:id="rId6"/>
    <p:sldLayoutId id="2147483681"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F878CE-B786-450D-99DE-EC09FEE891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41B536A-2B74-45DC-8EA2-00A0AD481D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7E7171B-B019-4987-96AC-97F6862A40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FAA52F-9003-49AC-A548-91DD13CEBCB5}" type="datetimeFigureOut">
              <a:rPr lang="en-GB" smtClean="0">
                <a:solidFill>
                  <a:prstClr val="black">
                    <a:tint val="75000"/>
                  </a:prstClr>
                </a:solidFill>
              </a:rPr>
              <a:pPr/>
              <a:t>18/04/2024</a:t>
            </a:fld>
            <a:endParaRPr lang="en-GB" dirty="0">
              <a:solidFill>
                <a:prstClr val="black">
                  <a:tint val="75000"/>
                </a:prstClr>
              </a:solidFill>
            </a:endParaRPr>
          </a:p>
        </p:txBody>
      </p:sp>
      <p:sp>
        <p:nvSpPr>
          <p:cNvPr id="5" name="Footer Placeholder 4">
            <a:extLst>
              <a:ext uri="{FF2B5EF4-FFF2-40B4-BE49-F238E27FC236}">
                <a16:creationId xmlns:a16="http://schemas.microsoft.com/office/drawing/2014/main" id="{0A5B7618-B7B4-4C05-8107-59E2756354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181AEFA6-7B5B-4B04-80DF-089DD1BB7D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2B87E7-81F8-44CD-AED3-15F4196EFD71}" type="slidenum">
              <a:rPr lang="en-GB" smtClean="0">
                <a:solidFill>
                  <a:prstClr val="black">
                    <a:tint val="75000"/>
                  </a:prstClr>
                </a:solidFill>
              </a:rPr>
              <a:pPr/>
              <a:t>‹#›</a:t>
            </a:fld>
            <a:endParaRPr lang="en-GB" dirty="0">
              <a:solidFill>
                <a:prstClr val="black">
                  <a:tint val="75000"/>
                </a:prstClr>
              </a:solidFill>
            </a:endParaRPr>
          </a:p>
        </p:txBody>
      </p:sp>
    </p:spTree>
    <p:extLst>
      <p:ext uri="{BB962C8B-B14F-4D97-AF65-F5344CB8AC3E}">
        <p14:creationId xmlns:p14="http://schemas.microsoft.com/office/powerpoint/2010/main" val="14002928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Lst>
  <p:txStyles>
    <p:titleStyle>
      <a:lvl1pPr algn="l" defTabSz="914400" rtl="0" eaLnBrk="1" latinLnBrk="0" hangingPunct="1">
        <a:lnSpc>
          <a:spcPct val="90000"/>
        </a:lnSpc>
        <a:spcBef>
          <a:spcPct val="0"/>
        </a:spcBef>
        <a:buNone/>
        <a:defRPr sz="4400" kern="1200">
          <a:solidFill>
            <a:schemeClr val="tx1"/>
          </a:solidFill>
          <a:latin typeface="Futura LT Ligh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127.0.0.1:8000/"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MobSF"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8906B0-F437-4C1C-811B-95D61E2CD863}"/>
              </a:ext>
            </a:extLst>
          </p:cNvPr>
          <p:cNvSpPr>
            <a:spLocks noGrp="1"/>
          </p:cNvSpPr>
          <p:nvPr>
            <p:ph type="body" sz="quarter" idx="10"/>
          </p:nvPr>
        </p:nvSpPr>
        <p:spPr>
          <a:xfrm>
            <a:off x="1408923" y="1687968"/>
            <a:ext cx="10568359" cy="1543948"/>
          </a:xfrm>
        </p:spPr>
        <p:txBody>
          <a:bodyPr/>
          <a:lstStyle/>
          <a:p>
            <a:r>
              <a:rPr lang="en-IN" sz="4800" b="1" dirty="0"/>
              <a:t>Mobile application security testing: </a:t>
            </a:r>
            <a:r>
              <a:rPr lang="en-IN" sz="4800" b="1" dirty="0" err="1"/>
              <a:t>MobSF</a:t>
            </a:r>
            <a:endParaRPr lang="en-IN" sz="4800" b="1" dirty="0"/>
          </a:p>
        </p:txBody>
      </p:sp>
      <p:sp>
        <p:nvSpPr>
          <p:cNvPr id="3" name="Text Placeholder 2">
            <a:extLst>
              <a:ext uri="{FF2B5EF4-FFF2-40B4-BE49-F238E27FC236}">
                <a16:creationId xmlns:a16="http://schemas.microsoft.com/office/drawing/2014/main" id="{C5281D2D-F4F7-4173-A1C5-9F6FCB17910A}"/>
              </a:ext>
            </a:extLst>
          </p:cNvPr>
          <p:cNvSpPr>
            <a:spLocks noGrp="1"/>
          </p:cNvSpPr>
          <p:nvPr>
            <p:ph type="body" sz="quarter" idx="11"/>
          </p:nvPr>
        </p:nvSpPr>
        <p:spPr>
          <a:xfrm>
            <a:off x="9717072" y="3216779"/>
            <a:ext cx="2260210" cy="337301"/>
          </a:xfrm>
        </p:spPr>
        <p:txBody>
          <a:bodyPr/>
          <a:lstStyle/>
          <a:p>
            <a:r>
              <a:rPr lang="en-IN" sz="1600" b="1" dirty="0"/>
              <a:t>19-April-2024</a:t>
            </a:r>
          </a:p>
        </p:txBody>
      </p:sp>
      <p:sp>
        <p:nvSpPr>
          <p:cNvPr id="6" name="Text Placeholder 2">
            <a:extLst>
              <a:ext uri="{FF2B5EF4-FFF2-40B4-BE49-F238E27FC236}">
                <a16:creationId xmlns:a16="http://schemas.microsoft.com/office/drawing/2014/main" id="{ACFE5658-98D9-447F-823C-F8994D847EDE}"/>
              </a:ext>
            </a:extLst>
          </p:cNvPr>
          <p:cNvSpPr txBox="1">
            <a:spLocks/>
          </p:cNvSpPr>
          <p:nvPr/>
        </p:nvSpPr>
        <p:spPr>
          <a:xfrm>
            <a:off x="9567782" y="3496860"/>
            <a:ext cx="2260210" cy="337301"/>
          </a:xfrm>
          <a:prstGeom prst="rect">
            <a:avLst/>
          </a:prstGeom>
        </p:spPr>
        <p:txBody>
          <a:bodyPr/>
          <a:lstStyle>
            <a:lvl1pPr marL="0" indent="0" algn="r" defTabSz="914400" rtl="0" eaLnBrk="1" latinLnBrk="0" hangingPunct="1">
              <a:lnSpc>
                <a:spcPct val="90000"/>
              </a:lnSpc>
              <a:spcBef>
                <a:spcPts val="1000"/>
              </a:spcBef>
              <a:buFont typeface="Arial" panose="020B0604020202020204" pitchFamily="34" charset="0"/>
              <a:buNone/>
              <a:defRPr sz="1200" kern="1200">
                <a:solidFill>
                  <a:schemeClr val="tx1">
                    <a:lumMod val="75000"/>
                    <a:lumOff val="25000"/>
                  </a:schemeClr>
                </a:solidFill>
                <a:latin typeface="Futura Medium" panose="020B0602020204020303"/>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Tree>
    <p:extLst>
      <p:ext uri="{BB962C8B-B14F-4D97-AF65-F5344CB8AC3E}">
        <p14:creationId xmlns:p14="http://schemas.microsoft.com/office/powerpoint/2010/main" val="4215887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CC138E-04B1-8802-E784-F062C7F6F751}"/>
              </a:ext>
            </a:extLst>
          </p:cNvPr>
          <p:cNvSpPr>
            <a:spLocks noGrp="1"/>
          </p:cNvSpPr>
          <p:nvPr>
            <p:ph type="body" sz="quarter" idx="10"/>
          </p:nvPr>
        </p:nvSpPr>
        <p:spPr/>
        <p:txBody>
          <a:bodyPr>
            <a:normAutofit fontScale="92500" lnSpcReduction="10000"/>
          </a:bodyPr>
          <a:lstStyle/>
          <a:p>
            <a:r>
              <a:rPr lang="en-US" sz="3600" dirty="0">
                <a:solidFill>
                  <a:schemeClr val="accent5">
                    <a:lumMod val="75000"/>
                  </a:schemeClr>
                </a:solidFill>
                <a:latin typeface="Futura Medium"/>
              </a:rPr>
              <a:t>Static analysis in </a:t>
            </a:r>
            <a:r>
              <a:rPr lang="en-US" sz="3600" dirty="0" err="1">
                <a:solidFill>
                  <a:schemeClr val="accent5">
                    <a:lumMod val="75000"/>
                  </a:schemeClr>
                </a:solidFill>
                <a:latin typeface="Futura Medium"/>
              </a:rPr>
              <a:t>MobSF</a:t>
            </a:r>
            <a:endParaRPr lang="en-IN" sz="3600" dirty="0">
              <a:solidFill>
                <a:schemeClr val="accent5">
                  <a:lumMod val="75000"/>
                </a:schemeClr>
              </a:solidFill>
            </a:endParaRPr>
          </a:p>
        </p:txBody>
      </p:sp>
      <p:sp>
        <p:nvSpPr>
          <p:cNvPr id="3" name="Text Placeholder 2">
            <a:extLst>
              <a:ext uri="{FF2B5EF4-FFF2-40B4-BE49-F238E27FC236}">
                <a16:creationId xmlns:a16="http://schemas.microsoft.com/office/drawing/2014/main" id="{AD0B06F7-CFCF-08D7-9C4C-6B0D1A7A0E55}"/>
              </a:ext>
            </a:extLst>
          </p:cNvPr>
          <p:cNvSpPr>
            <a:spLocks noGrp="1"/>
          </p:cNvSpPr>
          <p:nvPr>
            <p:ph type="body" sz="quarter" idx="1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chemeClr val="tx1"/>
                </a:solidFill>
                <a:latin typeface="Consolas" panose="020B0609020204030204" pitchFamily="49" charset="0"/>
              </a:rPr>
              <a:t>Get </a:t>
            </a:r>
            <a:r>
              <a:rPr lang="en-US" altLang="en-US" sz="1400" b="1" dirty="0" err="1">
                <a:solidFill>
                  <a:schemeClr val="tx1"/>
                </a:solidFill>
                <a:latin typeface="Consolas" panose="020B0609020204030204" pitchFamily="49" charset="0"/>
              </a:rPr>
              <a:t>MobSF</a:t>
            </a:r>
            <a:r>
              <a:rPr lang="en-US" altLang="en-US" sz="1400" b="1" dirty="0">
                <a:solidFill>
                  <a:schemeClr val="tx1"/>
                </a:solidFill>
                <a:latin typeface="Consolas" panose="020B0609020204030204" pitchFamily="49" charset="0"/>
              </a:rPr>
              <a:t> up and running:</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tx1"/>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nsolas" panose="020B0609020204030204" pitchFamily="49" charset="0"/>
              </a:rPr>
              <a:t># Setup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nsolas" panose="020B0609020204030204" pitchFamily="49" charset="0"/>
              </a:rPr>
              <a:t>$</a:t>
            </a:r>
            <a:r>
              <a:rPr lang="en-US" altLang="en-US" sz="1400" dirty="0">
                <a:latin typeface="Consolas" panose="020B0609020204030204" pitchFamily="49" charset="0"/>
              </a:rPr>
              <a:t> </a:t>
            </a:r>
            <a:r>
              <a:rPr kumimoji="0" lang="en-US" altLang="en-US" sz="1400" b="0" i="0" u="none" strike="noStrike" cap="none" normalizeH="0" baseline="0" dirty="0">
                <a:ln>
                  <a:noFill/>
                </a:ln>
                <a:solidFill>
                  <a:schemeClr val="tx1"/>
                </a:solidFill>
                <a:effectLst/>
                <a:latin typeface="Consolas" panose="020B0609020204030204" pitchFamily="49" charset="0"/>
              </a:rPr>
              <a:t>git clone https://github.com/MobSF/Mobile-Security-Framework-MobSF.git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Consolas" panose="020B0609020204030204" pitchFamily="49" charset="0"/>
              </a:rPr>
              <a:t>$ c</a:t>
            </a:r>
            <a:r>
              <a:rPr kumimoji="0" lang="en-US" altLang="en-US" sz="1400" b="0" i="0" u="none" strike="noStrike" cap="none" normalizeH="0" baseline="0" dirty="0">
                <a:ln>
                  <a:noFill/>
                </a:ln>
                <a:solidFill>
                  <a:schemeClr val="tx1"/>
                </a:solidFill>
                <a:effectLst/>
                <a:latin typeface="Consolas" panose="020B0609020204030204" pitchFamily="49" charset="0"/>
              </a:rPr>
              <a:t>d Mobile-Security-Framework-</a:t>
            </a:r>
            <a:r>
              <a:rPr kumimoji="0" lang="en-US" altLang="en-US" sz="1400" b="0" i="0" u="none" strike="noStrike" cap="none" normalizeH="0" baseline="0" dirty="0" err="1">
                <a:ln>
                  <a:noFill/>
                </a:ln>
                <a:solidFill>
                  <a:schemeClr val="tx1"/>
                </a:solidFill>
                <a:effectLst/>
                <a:latin typeface="Consolas" panose="020B0609020204030204" pitchFamily="49" charset="0"/>
              </a:rPr>
              <a:t>MobSF</a:t>
            </a:r>
            <a:r>
              <a:rPr kumimoji="0" lang="en-US" altLang="en-US" sz="1400" b="0" i="0" u="none" strike="noStrike" cap="none" normalizeH="0" baseline="0" dirty="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nsolas" panose="020B0609020204030204" pitchFamily="49" charset="0"/>
              </a:rPr>
              <a:t># Installation process</a:t>
            </a:r>
            <a:endParaRPr lang="en-US" altLang="en-US" sz="1400"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Consolas" panose="020B0609020204030204" pitchFamily="49" charset="0"/>
              </a:rPr>
              <a:t>$ .</a:t>
            </a:r>
            <a:r>
              <a:rPr kumimoji="0" lang="en-US" altLang="en-US" sz="1400" b="0" i="0" u="none" strike="noStrike" cap="none" normalizeH="0" baseline="0" dirty="0">
                <a:ln>
                  <a:noFill/>
                </a:ln>
                <a:solidFill>
                  <a:schemeClr val="tx1"/>
                </a:solidFill>
                <a:effectLst/>
                <a:latin typeface="Consolas" panose="020B0609020204030204" pitchFamily="49" charset="0"/>
              </a:rPr>
              <a:t>/setup.sh # For Linux and Mac setup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nsolas" panose="020B0609020204030204" pitchFamily="49" charset="0"/>
              </a:rPr>
              <a:t>$ .bat # For Windows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nsolas" panose="020B0609020204030204" pitchFamily="49" charset="0"/>
              </a:rPr>
              <a:t># Run/Execute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nsolas" panose="020B0609020204030204" pitchFamily="49" charset="0"/>
              </a:rPr>
              <a:t>$ ./run.sh # For Linux and Mac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nsolas" panose="020B0609020204030204" pitchFamily="49" charset="0"/>
              </a:rPr>
              <a:t>$ run.bat # For Windows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nsolas" panose="020B0609020204030204" pitchFamily="49" charset="0"/>
            </a:endParaRPr>
          </a:p>
          <a:p>
            <a:r>
              <a:rPr lang="en-US" sz="1800" dirty="0"/>
              <a:t>Once you have </a:t>
            </a:r>
            <a:r>
              <a:rPr lang="en-US" sz="1800" dirty="0" err="1"/>
              <a:t>MobSF</a:t>
            </a:r>
            <a:r>
              <a:rPr lang="en-US" sz="1800" dirty="0"/>
              <a:t> up and running you can open it in your browser by navigating to </a:t>
            </a:r>
            <a:r>
              <a:rPr lang="en-US" sz="1800" dirty="0">
                <a:hlinkClick r:id="rId2"/>
              </a:rPr>
              <a:t>http://127.0.0.1:8000</a:t>
            </a:r>
            <a:r>
              <a:rPr lang="en-US" sz="1800" dirty="0"/>
              <a:t>.</a:t>
            </a:r>
          </a:p>
          <a:p>
            <a:endParaRPr lang="en-US" sz="1800" dirty="0">
              <a:solidFill>
                <a:srgbClr val="000000"/>
              </a:solidFill>
            </a:endParaRPr>
          </a:p>
          <a:p>
            <a:pPr algn="l"/>
            <a:r>
              <a:rPr lang="en-US" sz="1800" dirty="0"/>
              <a:t>To perform static analysis of an Android or iOS application, you need to upload the application to </a:t>
            </a:r>
            <a:r>
              <a:rPr lang="en-US" sz="1800" dirty="0" err="1"/>
              <a:t>MobSF</a:t>
            </a:r>
            <a:r>
              <a:rPr lang="en-US" sz="1800" dirty="0"/>
              <a:t>. Once the application is uploaded, </a:t>
            </a:r>
            <a:r>
              <a:rPr lang="en-US" sz="1800" dirty="0" err="1"/>
              <a:t>MobSF</a:t>
            </a:r>
            <a:r>
              <a:rPr lang="en-US" sz="1800" dirty="0"/>
              <a:t> will perform static analysis and generate a report that will show the vulnerabilities found in the application.</a:t>
            </a:r>
            <a:endParaRPr lang="en-US" sz="1800" b="1" i="0" dirty="0">
              <a:solidFill>
                <a:schemeClr val="tx1"/>
              </a:solidFill>
              <a:effectLst/>
            </a:endParaRPr>
          </a:p>
        </p:txBody>
      </p:sp>
    </p:spTree>
    <p:extLst>
      <p:ext uri="{BB962C8B-B14F-4D97-AF65-F5344CB8AC3E}">
        <p14:creationId xmlns:p14="http://schemas.microsoft.com/office/powerpoint/2010/main" val="856633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CC138E-04B1-8802-E784-F062C7F6F751}"/>
              </a:ext>
            </a:extLst>
          </p:cNvPr>
          <p:cNvSpPr>
            <a:spLocks noGrp="1"/>
          </p:cNvSpPr>
          <p:nvPr>
            <p:ph type="body" sz="quarter" idx="10"/>
          </p:nvPr>
        </p:nvSpPr>
        <p:spPr/>
        <p:txBody>
          <a:bodyPr>
            <a:normAutofit fontScale="92500" lnSpcReduction="10000"/>
          </a:bodyPr>
          <a:lstStyle/>
          <a:p>
            <a:r>
              <a:rPr lang="en-IN" sz="3600" dirty="0">
                <a:solidFill>
                  <a:schemeClr val="accent1">
                    <a:lumMod val="75000"/>
                  </a:schemeClr>
                </a:solidFill>
              </a:rPr>
              <a:t>AGENDA</a:t>
            </a:r>
          </a:p>
        </p:txBody>
      </p:sp>
      <p:sp>
        <p:nvSpPr>
          <p:cNvPr id="3" name="Text Placeholder 2">
            <a:extLst>
              <a:ext uri="{FF2B5EF4-FFF2-40B4-BE49-F238E27FC236}">
                <a16:creationId xmlns:a16="http://schemas.microsoft.com/office/drawing/2014/main" id="{AD0B06F7-CFCF-08D7-9C4C-6B0D1A7A0E55}"/>
              </a:ext>
            </a:extLst>
          </p:cNvPr>
          <p:cNvSpPr>
            <a:spLocks noGrp="1"/>
          </p:cNvSpPr>
          <p:nvPr>
            <p:ph type="body" sz="quarter" idx="11"/>
          </p:nvPr>
        </p:nvSpPr>
        <p:spPr/>
        <p:txBody>
          <a:bodyPr>
            <a:normAutofit/>
          </a:bodyPr>
          <a:lstStyle/>
          <a:p>
            <a:pPr marL="171450">
              <a:lnSpc>
                <a:spcPct val="150000"/>
              </a:lnSpc>
              <a:defRPr/>
            </a:pPr>
            <a:r>
              <a:rPr lang="en-US" sz="1800" b="1" dirty="0">
                <a:solidFill>
                  <a:srgbClr val="598FF7"/>
                </a:solidFill>
              </a:rPr>
              <a:t> </a:t>
            </a:r>
            <a:r>
              <a:rPr lang="en-US" sz="1800" b="1" dirty="0">
                <a:solidFill>
                  <a:srgbClr val="598FF7"/>
                </a:solidFill>
                <a:latin typeface="Futura Medium"/>
              </a:rPr>
              <a:t>01</a:t>
            </a:r>
            <a:r>
              <a:rPr lang="en-US" sz="1800" b="1" dirty="0">
                <a:solidFill>
                  <a:schemeClr val="tx1">
                    <a:lumMod val="85000"/>
                    <a:lumOff val="15000"/>
                  </a:schemeClr>
                </a:solidFill>
              </a:rPr>
              <a:t> </a:t>
            </a:r>
            <a:r>
              <a:rPr lang="en-US" sz="1800" dirty="0">
                <a:solidFill>
                  <a:schemeClr val="tx1">
                    <a:lumMod val="85000"/>
                    <a:lumOff val="15000"/>
                  </a:schemeClr>
                </a:solidFill>
              </a:rPr>
              <a:t>Introduction to Mobile application security testing</a:t>
            </a:r>
            <a:endParaRPr lang="en-GB" sz="1800" dirty="0">
              <a:solidFill>
                <a:schemeClr val="tx1">
                  <a:lumMod val="75000"/>
                  <a:lumOff val="25000"/>
                </a:schemeClr>
              </a:solidFill>
              <a:latin typeface="Futura Medium" charset="0"/>
              <a:ea typeface="Futura Medium" charset="0"/>
              <a:cs typeface="Futura Medium" charset="0"/>
            </a:endParaRPr>
          </a:p>
          <a:p>
            <a:pPr marL="171450">
              <a:lnSpc>
                <a:spcPct val="150000"/>
              </a:lnSpc>
              <a:defRPr/>
            </a:pPr>
            <a:r>
              <a:rPr lang="en-US" sz="1800" dirty="0">
                <a:solidFill>
                  <a:schemeClr val="tx1"/>
                </a:solidFill>
                <a:latin typeface="Futura Medium"/>
              </a:rPr>
              <a:t> </a:t>
            </a:r>
            <a:r>
              <a:rPr lang="en-US" sz="1800" b="1" dirty="0">
                <a:solidFill>
                  <a:srgbClr val="598FF7"/>
                </a:solidFill>
                <a:latin typeface="Futura Medium"/>
              </a:rPr>
              <a:t>02 </a:t>
            </a:r>
            <a:r>
              <a:rPr lang="en-US" sz="1800" dirty="0">
                <a:solidFill>
                  <a:schemeClr val="tx1">
                    <a:lumMod val="85000"/>
                    <a:lumOff val="15000"/>
                  </a:schemeClr>
                </a:solidFill>
              </a:rPr>
              <a:t>SAST vs DAST</a:t>
            </a:r>
            <a:r>
              <a:rPr lang="en-US" sz="1800" dirty="0">
                <a:solidFill>
                  <a:schemeClr val="tx1">
                    <a:lumMod val="85000"/>
                    <a:lumOff val="15000"/>
                  </a:schemeClr>
                </a:solidFill>
                <a:latin typeface="Futura Medium"/>
              </a:rPr>
              <a:t> </a:t>
            </a:r>
            <a:endParaRPr lang="en-US" sz="1800" dirty="0">
              <a:solidFill>
                <a:schemeClr val="tx1">
                  <a:lumMod val="85000"/>
                  <a:lumOff val="15000"/>
                </a:schemeClr>
              </a:solidFill>
            </a:endParaRPr>
          </a:p>
          <a:p>
            <a:pPr marL="171450">
              <a:lnSpc>
                <a:spcPct val="150000"/>
              </a:lnSpc>
              <a:defRPr/>
            </a:pPr>
            <a:r>
              <a:rPr lang="en-US" sz="1800" b="1" dirty="0">
                <a:solidFill>
                  <a:srgbClr val="598FF7"/>
                </a:solidFill>
                <a:latin typeface="Futura Medium"/>
              </a:rPr>
              <a:t> 03 </a:t>
            </a:r>
            <a:r>
              <a:rPr lang="en-US" sz="1800" dirty="0">
                <a:solidFill>
                  <a:schemeClr val="tx1">
                    <a:lumMod val="85000"/>
                    <a:lumOff val="15000"/>
                  </a:schemeClr>
                </a:solidFill>
              </a:rPr>
              <a:t>Introduction to </a:t>
            </a:r>
            <a:r>
              <a:rPr lang="en-US" sz="1800" dirty="0" err="1">
                <a:solidFill>
                  <a:schemeClr val="tx1">
                    <a:lumMod val="85000"/>
                    <a:lumOff val="15000"/>
                  </a:schemeClr>
                </a:solidFill>
              </a:rPr>
              <a:t>MobSF</a:t>
            </a:r>
            <a:endParaRPr lang="en-US" sz="1800" dirty="0">
              <a:solidFill>
                <a:schemeClr val="tx1">
                  <a:lumMod val="85000"/>
                  <a:lumOff val="15000"/>
                </a:schemeClr>
              </a:solidFill>
              <a:latin typeface="Futura Medium"/>
            </a:endParaRPr>
          </a:p>
          <a:p>
            <a:pPr marL="171450">
              <a:lnSpc>
                <a:spcPct val="150000"/>
              </a:lnSpc>
              <a:defRPr/>
            </a:pPr>
            <a:r>
              <a:rPr lang="en-US" sz="1800" b="1" dirty="0">
                <a:solidFill>
                  <a:srgbClr val="598FF7"/>
                </a:solidFill>
                <a:latin typeface="Futura Medium"/>
              </a:rPr>
              <a:t> 0</a:t>
            </a:r>
            <a:r>
              <a:rPr lang="en-US" sz="1800" b="1" dirty="0">
                <a:solidFill>
                  <a:srgbClr val="598FF7"/>
                </a:solidFill>
              </a:rPr>
              <a:t>4</a:t>
            </a:r>
            <a:r>
              <a:rPr lang="en-US" sz="1800" b="1" dirty="0">
                <a:solidFill>
                  <a:srgbClr val="598FF7"/>
                </a:solidFill>
                <a:latin typeface="Futura Medium"/>
              </a:rPr>
              <a:t> </a:t>
            </a:r>
            <a:r>
              <a:rPr lang="en-US" sz="1800" dirty="0">
                <a:solidFill>
                  <a:schemeClr val="tx1">
                    <a:lumMod val="85000"/>
                    <a:lumOff val="15000"/>
                  </a:schemeClr>
                </a:solidFill>
                <a:latin typeface="Futura Medium"/>
              </a:rPr>
              <a:t>Static analysis in </a:t>
            </a:r>
            <a:r>
              <a:rPr lang="en-US" sz="1800" dirty="0" err="1">
                <a:solidFill>
                  <a:schemeClr val="tx1">
                    <a:lumMod val="85000"/>
                    <a:lumOff val="15000"/>
                  </a:schemeClr>
                </a:solidFill>
                <a:latin typeface="Futura Medium"/>
              </a:rPr>
              <a:t>MobSF</a:t>
            </a:r>
            <a:endParaRPr lang="en-US" sz="1800" dirty="0">
              <a:solidFill>
                <a:schemeClr val="tx1">
                  <a:lumMod val="85000"/>
                  <a:lumOff val="15000"/>
                </a:schemeClr>
              </a:solidFill>
            </a:endParaRPr>
          </a:p>
        </p:txBody>
      </p:sp>
    </p:spTree>
    <p:extLst>
      <p:ext uri="{BB962C8B-B14F-4D97-AF65-F5344CB8AC3E}">
        <p14:creationId xmlns:p14="http://schemas.microsoft.com/office/powerpoint/2010/main" val="415528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97821BF-9AE6-41AF-96D3-6F60C6E2A3A6}"/>
              </a:ext>
            </a:extLst>
          </p:cNvPr>
          <p:cNvSpPr>
            <a:spLocks noGrp="1"/>
          </p:cNvSpPr>
          <p:nvPr>
            <p:ph type="body" sz="quarter" idx="10"/>
          </p:nvPr>
        </p:nvSpPr>
        <p:spPr/>
        <p:txBody>
          <a:bodyPr/>
          <a:lstStyle/>
          <a:p>
            <a:r>
              <a:rPr lang="en-IN" dirty="0"/>
              <a:t>01</a:t>
            </a:r>
          </a:p>
        </p:txBody>
      </p:sp>
      <p:sp>
        <p:nvSpPr>
          <p:cNvPr id="4" name="Text Placeholder 3">
            <a:extLst>
              <a:ext uri="{FF2B5EF4-FFF2-40B4-BE49-F238E27FC236}">
                <a16:creationId xmlns:a16="http://schemas.microsoft.com/office/drawing/2014/main" id="{9BF2629A-E8D5-4CC3-939A-9033E74407C4}"/>
              </a:ext>
            </a:extLst>
          </p:cNvPr>
          <p:cNvSpPr>
            <a:spLocks noGrp="1"/>
          </p:cNvSpPr>
          <p:nvPr>
            <p:ph type="body" sz="quarter" idx="11"/>
          </p:nvPr>
        </p:nvSpPr>
        <p:spPr>
          <a:xfrm>
            <a:off x="218043" y="3409611"/>
            <a:ext cx="6712857" cy="882471"/>
          </a:xfrm>
        </p:spPr>
        <p:txBody>
          <a:bodyPr/>
          <a:lstStyle/>
          <a:p>
            <a:r>
              <a:rPr lang="en-US" dirty="0">
                <a:solidFill>
                  <a:schemeClr val="bg1">
                    <a:lumMod val="95000"/>
                  </a:schemeClr>
                </a:solidFill>
              </a:rPr>
              <a:t>Introduction to Mobile application security testing</a:t>
            </a:r>
            <a:endParaRPr lang="en-IN" dirty="0">
              <a:solidFill>
                <a:schemeClr val="bg1">
                  <a:lumMod val="95000"/>
                </a:schemeClr>
              </a:solidFill>
            </a:endParaRPr>
          </a:p>
        </p:txBody>
      </p:sp>
      <p:sp>
        <p:nvSpPr>
          <p:cNvPr id="2" name="TextBox 1">
            <a:extLst>
              <a:ext uri="{FF2B5EF4-FFF2-40B4-BE49-F238E27FC236}">
                <a16:creationId xmlns:a16="http://schemas.microsoft.com/office/drawing/2014/main" id="{CF2A650D-1D6B-49A9-9E0A-4705190CB598}"/>
              </a:ext>
            </a:extLst>
          </p:cNvPr>
          <p:cNvSpPr txBox="1"/>
          <p:nvPr/>
        </p:nvSpPr>
        <p:spPr>
          <a:xfrm>
            <a:off x="213062" y="6445187"/>
            <a:ext cx="3033459" cy="276999"/>
          </a:xfrm>
          <a:prstGeom prst="rect">
            <a:avLst/>
          </a:prstGeom>
          <a:noFill/>
        </p:spPr>
        <p:txBody>
          <a:bodyPr wrap="none" rtlCol="0">
            <a:spAutoFit/>
          </a:bodyPr>
          <a:lstStyle/>
          <a:p>
            <a:r>
              <a:rPr lang="fr-FR" sz="1200" dirty="0">
                <a:solidFill>
                  <a:schemeClr val="bg1"/>
                </a:solidFill>
              </a:rPr>
              <a:t>Document Type: Internal Classification: Public</a:t>
            </a:r>
            <a:endParaRPr lang="en-IN" sz="1200" dirty="0">
              <a:solidFill>
                <a:schemeClr val="bg1"/>
              </a:solidFill>
            </a:endParaRPr>
          </a:p>
        </p:txBody>
      </p:sp>
    </p:spTree>
    <p:extLst>
      <p:ext uri="{BB962C8B-B14F-4D97-AF65-F5344CB8AC3E}">
        <p14:creationId xmlns:p14="http://schemas.microsoft.com/office/powerpoint/2010/main" val="3440111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CC138E-04B1-8802-E784-F062C7F6F751}"/>
              </a:ext>
            </a:extLst>
          </p:cNvPr>
          <p:cNvSpPr>
            <a:spLocks noGrp="1"/>
          </p:cNvSpPr>
          <p:nvPr>
            <p:ph type="body" sz="quarter" idx="10"/>
          </p:nvPr>
        </p:nvSpPr>
        <p:spPr/>
        <p:txBody>
          <a:bodyPr>
            <a:normAutofit fontScale="92500" lnSpcReduction="10000"/>
          </a:bodyPr>
          <a:lstStyle/>
          <a:p>
            <a:r>
              <a:rPr lang="en-US" sz="3600" dirty="0">
                <a:solidFill>
                  <a:schemeClr val="accent5">
                    <a:lumMod val="75000"/>
                  </a:schemeClr>
                </a:solidFill>
              </a:rPr>
              <a:t>Introduction to Mobile app Security Testing</a:t>
            </a:r>
            <a:endParaRPr lang="en-IN" sz="3600" dirty="0">
              <a:solidFill>
                <a:schemeClr val="accent5">
                  <a:lumMod val="75000"/>
                </a:schemeClr>
              </a:solidFill>
            </a:endParaRPr>
          </a:p>
        </p:txBody>
      </p:sp>
      <p:sp>
        <p:nvSpPr>
          <p:cNvPr id="3" name="Text Placeholder 2">
            <a:extLst>
              <a:ext uri="{FF2B5EF4-FFF2-40B4-BE49-F238E27FC236}">
                <a16:creationId xmlns:a16="http://schemas.microsoft.com/office/drawing/2014/main" id="{AD0B06F7-CFCF-08D7-9C4C-6B0D1A7A0E55}"/>
              </a:ext>
            </a:extLst>
          </p:cNvPr>
          <p:cNvSpPr>
            <a:spLocks noGrp="1"/>
          </p:cNvSpPr>
          <p:nvPr>
            <p:ph type="body" sz="quarter" idx="11"/>
          </p:nvPr>
        </p:nvSpPr>
        <p:spPr/>
        <p:txBody>
          <a:bodyPr>
            <a:normAutofit/>
          </a:bodyPr>
          <a:lstStyle/>
          <a:p>
            <a:pPr algn="l"/>
            <a:r>
              <a:rPr lang="en-US" sz="1800" dirty="0"/>
              <a:t>Mobile application security testing involves testing a mobile app in ways that a malicious user would try to attack it. Effective security testing begins with an understanding of the application’s business purpose and the types of data it handles.</a:t>
            </a:r>
          </a:p>
          <a:p>
            <a:endParaRPr lang="en-US" sz="1900" dirty="0"/>
          </a:p>
          <a:p>
            <a:r>
              <a:rPr lang="en-US" sz="1800" dirty="0"/>
              <a:t>The testing process includes:</a:t>
            </a:r>
          </a:p>
          <a:p>
            <a:pPr>
              <a:buFont typeface="Arial" panose="020B0604020202020204" pitchFamily="34" charset="0"/>
              <a:buChar char="•"/>
            </a:pPr>
            <a:r>
              <a:rPr lang="en-US" sz="1800" dirty="0"/>
              <a:t>Interacting with the application and understanding how it stores, receives, and transmits data.</a:t>
            </a:r>
          </a:p>
          <a:p>
            <a:pPr>
              <a:buFont typeface="Arial" panose="020B0604020202020204" pitchFamily="34" charset="0"/>
              <a:buChar char="•"/>
            </a:pPr>
            <a:r>
              <a:rPr lang="en-US" sz="1800" dirty="0"/>
              <a:t>Decrypting encrypted parts of the application.</a:t>
            </a:r>
          </a:p>
          <a:p>
            <a:pPr>
              <a:buFont typeface="Arial" panose="020B0604020202020204" pitchFamily="34" charset="0"/>
              <a:buChar char="•"/>
            </a:pPr>
            <a:r>
              <a:rPr lang="en-US" sz="1800" dirty="0"/>
              <a:t>Decompiling the application and analyzing the resulting code.</a:t>
            </a:r>
          </a:p>
          <a:p>
            <a:pPr>
              <a:buFont typeface="Arial" panose="020B0604020202020204" pitchFamily="34" charset="0"/>
              <a:buChar char="•"/>
            </a:pPr>
            <a:r>
              <a:rPr lang="en-US" sz="1800" dirty="0"/>
              <a:t>Using static analysis to pinpoint security weaknesses in the decompiled code.</a:t>
            </a:r>
          </a:p>
          <a:p>
            <a:pPr>
              <a:buFont typeface="Arial" panose="020B0604020202020204" pitchFamily="34" charset="0"/>
              <a:buChar char="•"/>
            </a:pPr>
            <a:r>
              <a:rPr lang="en-US" sz="1800" dirty="0"/>
              <a:t>Utilizing dynamic analysis and penetration testing to evaluate the effectiveness of security controls (e.g., authentication and authorization controls) that are used within the application.</a:t>
            </a:r>
          </a:p>
          <a:p>
            <a:pPr marL="457200" indent="-457200" algn="l">
              <a:buFont typeface="Wingdings" panose="05000000000000000000" pitchFamily="2" charset="2"/>
              <a:buChar char="Ø"/>
            </a:pPr>
            <a:endParaRPr lang="en-US" sz="1800" b="0" i="0" dirty="0">
              <a:solidFill>
                <a:srgbClr val="0D0D0D"/>
              </a:solidFill>
              <a:effectLst/>
            </a:endParaRPr>
          </a:p>
          <a:p>
            <a:pPr algn="l"/>
            <a:r>
              <a:rPr lang="en-US" sz="1800" dirty="0"/>
              <a:t>Mobile application security testing can be thought of as a pre-production check to ensure that security controls in an application work as expected, while safeguarding against implementation errors.</a:t>
            </a:r>
            <a:endParaRPr lang="en-US" sz="1800" b="0" i="0" dirty="0">
              <a:solidFill>
                <a:srgbClr val="0D0D0D"/>
              </a:solidFill>
              <a:effectLst/>
            </a:endParaRPr>
          </a:p>
        </p:txBody>
      </p:sp>
    </p:spTree>
    <p:extLst>
      <p:ext uri="{BB962C8B-B14F-4D97-AF65-F5344CB8AC3E}">
        <p14:creationId xmlns:p14="http://schemas.microsoft.com/office/powerpoint/2010/main" val="2595061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97821BF-9AE6-41AF-96D3-6F60C6E2A3A6}"/>
              </a:ext>
            </a:extLst>
          </p:cNvPr>
          <p:cNvSpPr>
            <a:spLocks noGrp="1"/>
          </p:cNvSpPr>
          <p:nvPr>
            <p:ph type="body" sz="quarter" idx="10"/>
          </p:nvPr>
        </p:nvSpPr>
        <p:spPr/>
        <p:txBody>
          <a:bodyPr/>
          <a:lstStyle/>
          <a:p>
            <a:r>
              <a:rPr lang="en-IN" dirty="0"/>
              <a:t>02</a:t>
            </a:r>
          </a:p>
        </p:txBody>
      </p:sp>
      <p:sp>
        <p:nvSpPr>
          <p:cNvPr id="4" name="Text Placeholder 3">
            <a:extLst>
              <a:ext uri="{FF2B5EF4-FFF2-40B4-BE49-F238E27FC236}">
                <a16:creationId xmlns:a16="http://schemas.microsoft.com/office/drawing/2014/main" id="{9BF2629A-E8D5-4CC3-939A-9033E74407C4}"/>
              </a:ext>
            </a:extLst>
          </p:cNvPr>
          <p:cNvSpPr>
            <a:spLocks noGrp="1"/>
          </p:cNvSpPr>
          <p:nvPr>
            <p:ph type="body" sz="quarter" idx="11"/>
          </p:nvPr>
        </p:nvSpPr>
        <p:spPr/>
        <p:txBody>
          <a:bodyPr/>
          <a:lstStyle/>
          <a:p>
            <a:r>
              <a:rPr lang="en-IN" dirty="0"/>
              <a:t>SAST vs DAST</a:t>
            </a:r>
          </a:p>
        </p:txBody>
      </p:sp>
      <p:sp>
        <p:nvSpPr>
          <p:cNvPr id="2" name="TextBox 1">
            <a:extLst>
              <a:ext uri="{FF2B5EF4-FFF2-40B4-BE49-F238E27FC236}">
                <a16:creationId xmlns:a16="http://schemas.microsoft.com/office/drawing/2014/main" id="{CF2A650D-1D6B-49A9-9E0A-4705190CB598}"/>
              </a:ext>
            </a:extLst>
          </p:cNvPr>
          <p:cNvSpPr txBox="1"/>
          <p:nvPr/>
        </p:nvSpPr>
        <p:spPr>
          <a:xfrm>
            <a:off x="213062" y="6445187"/>
            <a:ext cx="3033459" cy="276999"/>
          </a:xfrm>
          <a:prstGeom prst="rect">
            <a:avLst/>
          </a:prstGeom>
          <a:noFill/>
        </p:spPr>
        <p:txBody>
          <a:bodyPr wrap="none" rtlCol="0">
            <a:spAutoFit/>
          </a:bodyPr>
          <a:lstStyle/>
          <a:p>
            <a:r>
              <a:rPr lang="fr-FR" sz="1200" dirty="0">
                <a:solidFill>
                  <a:schemeClr val="bg1"/>
                </a:solidFill>
              </a:rPr>
              <a:t>Document Type: Internal Classification: Public</a:t>
            </a:r>
            <a:endParaRPr lang="en-IN" sz="1200" dirty="0">
              <a:solidFill>
                <a:schemeClr val="bg1"/>
              </a:solidFill>
            </a:endParaRPr>
          </a:p>
        </p:txBody>
      </p:sp>
    </p:spTree>
    <p:extLst>
      <p:ext uri="{BB962C8B-B14F-4D97-AF65-F5344CB8AC3E}">
        <p14:creationId xmlns:p14="http://schemas.microsoft.com/office/powerpoint/2010/main" val="822406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CC138E-04B1-8802-E784-F062C7F6F751}"/>
              </a:ext>
            </a:extLst>
          </p:cNvPr>
          <p:cNvSpPr>
            <a:spLocks noGrp="1"/>
          </p:cNvSpPr>
          <p:nvPr>
            <p:ph type="body" sz="quarter" idx="10"/>
          </p:nvPr>
        </p:nvSpPr>
        <p:spPr/>
        <p:txBody>
          <a:bodyPr>
            <a:normAutofit fontScale="92500" lnSpcReduction="10000"/>
          </a:bodyPr>
          <a:lstStyle/>
          <a:p>
            <a:r>
              <a:rPr lang="en-IN" sz="3600" dirty="0">
                <a:solidFill>
                  <a:schemeClr val="accent5">
                    <a:lumMod val="75000"/>
                  </a:schemeClr>
                </a:solidFill>
              </a:rPr>
              <a:t>SAST vs DAST</a:t>
            </a:r>
          </a:p>
        </p:txBody>
      </p:sp>
      <p:sp>
        <p:nvSpPr>
          <p:cNvPr id="3" name="Text Placeholder 2">
            <a:extLst>
              <a:ext uri="{FF2B5EF4-FFF2-40B4-BE49-F238E27FC236}">
                <a16:creationId xmlns:a16="http://schemas.microsoft.com/office/drawing/2014/main" id="{AD0B06F7-CFCF-08D7-9C4C-6B0D1A7A0E55}"/>
              </a:ext>
            </a:extLst>
          </p:cNvPr>
          <p:cNvSpPr>
            <a:spLocks noGrp="1"/>
          </p:cNvSpPr>
          <p:nvPr>
            <p:ph type="body" sz="quarter" idx="11"/>
          </p:nvPr>
        </p:nvSpPr>
        <p:spPr/>
        <p:txBody>
          <a:bodyPr>
            <a:normAutofit/>
          </a:bodyPr>
          <a:lstStyle/>
          <a:p>
            <a:r>
              <a:rPr lang="en-US" sz="1800" dirty="0"/>
              <a:t>Static application security testing analyzes program source code to identify security vulnerabilities. These vulnerabilities include SQL injection, buffer overflows, XML external entity (XXE) attacks, and other OWASP Top 10 security risks.</a:t>
            </a:r>
          </a:p>
          <a:p>
            <a:r>
              <a:rPr lang="en-US" sz="1800" dirty="0"/>
              <a:t>The SAST methodology guides developers to begin testing their application at early development stages without executing a functional component. This approach discovers application source code security flaws early and avoids leaving security issues to later development phases. This decreases development time and enhances overall program security.</a:t>
            </a:r>
          </a:p>
          <a:p>
            <a:endParaRPr lang="en-US" sz="1800" dirty="0"/>
          </a:p>
          <a:p>
            <a:r>
              <a:rPr lang="en-US" sz="1800" dirty="0"/>
              <a:t>Dynamic application security testing scans software applications in real-time against leading vulnerability sources, like the OWASP Top 10 or SANS/CWE 25, to find security flaws or open vulnerabilities.</a:t>
            </a:r>
          </a:p>
          <a:p>
            <a:pPr algn="l"/>
            <a:r>
              <a:rPr lang="en-US" sz="1800" dirty="0"/>
              <a:t>DAST is a form of closed box testing, which stimulates an outside attacker’s perspective. It assumes the tester does not know the application’s inner functions. It can detect security vulnerabilities that SAST cannot, such as those that appear only during the program runtime.</a:t>
            </a:r>
            <a:endParaRPr lang="en-US" sz="1800" b="1" dirty="0">
              <a:solidFill>
                <a:schemeClr val="tx1"/>
              </a:solidFill>
            </a:endParaRPr>
          </a:p>
        </p:txBody>
      </p:sp>
    </p:spTree>
    <p:extLst>
      <p:ext uri="{BB962C8B-B14F-4D97-AF65-F5344CB8AC3E}">
        <p14:creationId xmlns:p14="http://schemas.microsoft.com/office/powerpoint/2010/main" val="1373852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97821BF-9AE6-41AF-96D3-6F60C6E2A3A6}"/>
              </a:ext>
            </a:extLst>
          </p:cNvPr>
          <p:cNvSpPr>
            <a:spLocks noGrp="1"/>
          </p:cNvSpPr>
          <p:nvPr>
            <p:ph type="body" sz="quarter" idx="10"/>
          </p:nvPr>
        </p:nvSpPr>
        <p:spPr/>
        <p:txBody>
          <a:bodyPr/>
          <a:lstStyle/>
          <a:p>
            <a:r>
              <a:rPr lang="en-IN" dirty="0"/>
              <a:t>03</a:t>
            </a:r>
          </a:p>
        </p:txBody>
      </p:sp>
      <p:sp>
        <p:nvSpPr>
          <p:cNvPr id="4" name="Text Placeholder 3">
            <a:extLst>
              <a:ext uri="{FF2B5EF4-FFF2-40B4-BE49-F238E27FC236}">
                <a16:creationId xmlns:a16="http://schemas.microsoft.com/office/drawing/2014/main" id="{9BF2629A-E8D5-4CC3-939A-9033E74407C4}"/>
              </a:ext>
            </a:extLst>
          </p:cNvPr>
          <p:cNvSpPr>
            <a:spLocks noGrp="1"/>
          </p:cNvSpPr>
          <p:nvPr>
            <p:ph type="body" sz="quarter" idx="11"/>
          </p:nvPr>
        </p:nvSpPr>
        <p:spPr/>
        <p:txBody>
          <a:bodyPr/>
          <a:lstStyle/>
          <a:p>
            <a:r>
              <a:rPr lang="en-IN" dirty="0"/>
              <a:t>Introduction to </a:t>
            </a:r>
            <a:r>
              <a:rPr lang="en-IN" dirty="0" err="1"/>
              <a:t>MobSF</a:t>
            </a:r>
            <a:endParaRPr lang="en-IN" dirty="0"/>
          </a:p>
        </p:txBody>
      </p:sp>
      <p:sp>
        <p:nvSpPr>
          <p:cNvPr id="2" name="TextBox 1">
            <a:extLst>
              <a:ext uri="{FF2B5EF4-FFF2-40B4-BE49-F238E27FC236}">
                <a16:creationId xmlns:a16="http://schemas.microsoft.com/office/drawing/2014/main" id="{CF2A650D-1D6B-49A9-9E0A-4705190CB598}"/>
              </a:ext>
            </a:extLst>
          </p:cNvPr>
          <p:cNvSpPr txBox="1"/>
          <p:nvPr/>
        </p:nvSpPr>
        <p:spPr>
          <a:xfrm>
            <a:off x="213062" y="6445187"/>
            <a:ext cx="3033459" cy="276999"/>
          </a:xfrm>
          <a:prstGeom prst="rect">
            <a:avLst/>
          </a:prstGeom>
          <a:noFill/>
        </p:spPr>
        <p:txBody>
          <a:bodyPr wrap="none" rtlCol="0">
            <a:spAutoFit/>
          </a:bodyPr>
          <a:lstStyle/>
          <a:p>
            <a:r>
              <a:rPr lang="fr-FR" sz="1200" dirty="0">
                <a:solidFill>
                  <a:schemeClr val="bg1"/>
                </a:solidFill>
              </a:rPr>
              <a:t>Document Type: Internal Classification: Public</a:t>
            </a:r>
            <a:endParaRPr lang="en-IN" sz="1200" dirty="0">
              <a:solidFill>
                <a:schemeClr val="bg1"/>
              </a:solidFill>
            </a:endParaRPr>
          </a:p>
        </p:txBody>
      </p:sp>
    </p:spTree>
    <p:extLst>
      <p:ext uri="{BB962C8B-B14F-4D97-AF65-F5344CB8AC3E}">
        <p14:creationId xmlns:p14="http://schemas.microsoft.com/office/powerpoint/2010/main" val="2339721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CC138E-04B1-8802-E784-F062C7F6F751}"/>
              </a:ext>
            </a:extLst>
          </p:cNvPr>
          <p:cNvSpPr>
            <a:spLocks noGrp="1"/>
          </p:cNvSpPr>
          <p:nvPr>
            <p:ph type="body" sz="quarter" idx="10"/>
          </p:nvPr>
        </p:nvSpPr>
        <p:spPr/>
        <p:txBody>
          <a:bodyPr>
            <a:normAutofit fontScale="92500" lnSpcReduction="10000"/>
          </a:bodyPr>
          <a:lstStyle/>
          <a:p>
            <a:r>
              <a:rPr lang="en-IN" sz="3600" dirty="0">
                <a:solidFill>
                  <a:schemeClr val="accent5">
                    <a:lumMod val="75000"/>
                  </a:schemeClr>
                </a:solidFill>
              </a:rPr>
              <a:t>Introduction to </a:t>
            </a:r>
            <a:r>
              <a:rPr lang="en-IN" sz="3600" dirty="0" err="1">
                <a:solidFill>
                  <a:schemeClr val="accent5">
                    <a:lumMod val="75000"/>
                  </a:schemeClr>
                </a:solidFill>
              </a:rPr>
              <a:t>MobSF</a:t>
            </a:r>
            <a:endParaRPr lang="en-IN" sz="3600" dirty="0">
              <a:solidFill>
                <a:schemeClr val="accent5">
                  <a:lumMod val="75000"/>
                </a:schemeClr>
              </a:solidFill>
            </a:endParaRPr>
          </a:p>
        </p:txBody>
      </p:sp>
      <p:sp>
        <p:nvSpPr>
          <p:cNvPr id="3" name="Text Placeholder 2">
            <a:extLst>
              <a:ext uri="{FF2B5EF4-FFF2-40B4-BE49-F238E27FC236}">
                <a16:creationId xmlns:a16="http://schemas.microsoft.com/office/drawing/2014/main" id="{AD0B06F7-CFCF-08D7-9C4C-6B0D1A7A0E55}"/>
              </a:ext>
            </a:extLst>
          </p:cNvPr>
          <p:cNvSpPr>
            <a:spLocks noGrp="1"/>
          </p:cNvSpPr>
          <p:nvPr>
            <p:ph type="body" sz="quarter" idx="11"/>
          </p:nvPr>
        </p:nvSpPr>
        <p:spPr/>
        <p:txBody>
          <a:bodyPr>
            <a:normAutofit/>
          </a:bodyPr>
          <a:lstStyle/>
          <a:p>
            <a:pPr algn="l"/>
            <a:r>
              <a:rPr lang="en-US" sz="1800" dirty="0"/>
              <a:t>Mobile Security Framework (</a:t>
            </a:r>
            <a:r>
              <a:rPr lang="en-US" sz="1800" dirty="0" err="1"/>
              <a:t>MobSF</a:t>
            </a:r>
            <a:r>
              <a:rPr lang="en-US" sz="1800" dirty="0"/>
              <a:t>) is a security research platform for mobile applications in Android, iOS and Windows Mobile. </a:t>
            </a:r>
            <a:r>
              <a:rPr lang="en-US" sz="1800" dirty="0" err="1"/>
              <a:t>MobSF</a:t>
            </a:r>
            <a:r>
              <a:rPr lang="en-US" sz="1800" dirty="0"/>
              <a:t> can be used for a variety of use cases such as mobile application security, penetration testing, malware analysis, and privacy analysis. </a:t>
            </a:r>
          </a:p>
          <a:p>
            <a:pPr algn="l"/>
            <a:r>
              <a:rPr lang="en-US" sz="1800" dirty="0"/>
              <a:t>The Static Analyzer supports popular mobile app binaries like APK, IPA, APPX and source code.</a:t>
            </a:r>
          </a:p>
          <a:p>
            <a:pPr algn="l"/>
            <a:r>
              <a:rPr lang="en-US" sz="1800" dirty="0">
                <a:solidFill>
                  <a:srgbClr val="000000"/>
                </a:solidFill>
              </a:rPr>
              <a:t>Source: </a:t>
            </a:r>
            <a:r>
              <a:rPr lang="en-US" sz="1800" dirty="0">
                <a:solidFill>
                  <a:srgbClr val="000000"/>
                </a:solidFill>
                <a:hlinkClick r:id="rId2"/>
              </a:rPr>
              <a:t>https://github.com/MobSF</a:t>
            </a:r>
            <a:endParaRPr lang="en-US" sz="1800" dirty="0">
              <a:solidFill>
                <a:srgbClr val="000000"/>
              </a:solidFill>
            </a:endParaRPr>
          </a:p>
          <a:p>
            <a:pPr algn="l"/>
            <a:endParaRPr lang="en-US" sz="1800" dirty="0"/>
          </a:p>
          <a:p>
            <a:pPr algn="l"/>
            <a:r>
              <a:rPr lang="en-US" sz="1800" b="1" dirty="0">
                <a:solidFill>
                  <a:schemeClr val="tx2">
                    <a:lumMod val="75000"/>
                  </a:schemeClr>
                </a:solidFill>
              </a:rPr>
              <a:t>Static Analysis:</a:t>
            </a:r>
          </a:p>
          <a:p>
            <a:pPr algn="l"/>
            <a:r>
              <a:rPr lang="en-US" sz="1800" dirty="0"/>
              <a:t>Static analysis is a process of analyzing the code of the mobile application without actually executing it. </a:t>
            </a:r>
            <a:r>
              <a:rPr lang="en-US" sz="1800" dirty="0" err="1"/>
              <a:t>MobSF</a:t>
            </a:r>
            <a:r>
              <a:rPr lang="en-US" sz="1800" dirty="0"/>
              <a:t> uses various techniques to perform static analysis of the mobile application, including reverse engineering the application, decompiling the APK, and analyzing the code for vulnerabilities.</a:t>
            </a:r>
            <a:endParaRPr lang="en-US" sz="1800" dirty="0">
              <a:solidFill>
                <a:srgbClr val="000000"/>
              </a:solidFill>
            </a:endParaRPr>
          </a:p>
          <a:p>
            <a:pPr algn="l"/>
            <a:endParaRPr lang="en-US" sz="1800" dirty="0">
              <a:solidFill>
                <a:srgbClr val="000000"/>
              </a:solidFill>
            </a:endParaRPr>
          </a:p>
          <a:p>
            <a:r>
              <a:rPr lang="en-US" sz="1800" b="1" dirty="0">
                <a:solidFill>
                  <a:schemeClr val="tx2">
                    <a:lumMod val="75000"/>
                  </a:schemeClr>
                </a:solidFill>
              </a:rPr>
              <a:t>Dynamic Analysis:</a:t>
            </a:r>
          </a:p>
          <a:p>
            <a:pPr algn="l"/>
            <a:r>
              <a:rPr lang="en-US" sz="1900" dirty="0"/>
              <a:t>Dynamic analysis is a process of analyzing the behavior of the mobile application while it is running. </a:t>
            </a:r>
            <a:r>
              <a:rPr lang="en-US" sz="1900" dirty="0" err="1"/>
              <a:t>MobSF</a:t>
            </a:r>
            <a:r>
              <a:rPr lang="en-US" sz="1900" dirty="0"/>
              <a:t> uses various techniques to perform dynamic analysis of the mobile application, including running the application in a simulated environment and analyzing the network traffic generated by the application.</a:t>
            </a:r>
            <a:endParaRPr lang="en-US" sz="1900" dirty="0">
              <a:solidFill>
                <a:srgbClr val="000000"/>
              </a:solidFill>
            </a:endParaRPr>
          </a:p>
          <a:p>
            <a:pPr algn="l"/>
            <a:endParaRPr lang="en-US" sz="1800" dirty="0">
              <a:solidFill>
                <a:srgbClr val="000000"/>
              </a:solidFill>
            </a:endParaRPr>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p:txBody>
      </p:sp>
    </p:spTree>
    <p:extLst>
      <p:ext uri="{BB962C8B-B14F-4D97-AF65-F5344CB8AC3E}">
        <p14:creationId xmlns:p14="http://schemas.microsoft.com/office/powerpoint/2010/main" val="2620565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97821BF-9AE6-41AF-96D3-6F60C6E2A3A6}"/>
              </a:ext>
            </a:extLst>
          </p:cNvPr>
          <p:cNvSpPr>
            <a:spLocks noGrp="1"/>
          </p:cNvSpPr>
          <p:nvPr>
            <p:ph type="body" sz="quarter" idx="10"/>
          </p:nvPr>
        </p:nvSpPr>
        <p:spPr/>
        <p:txBody>
          <a:bodyPr/>
          <a:lstStyle/>
          <a:p>
            <a:r>
              <a:rPr lang="en-IN" dirty="0"/>
              <a:t>04</a:t>
            </a:r>
          </a:p>
        </p:txBody>
      </p:sp>
      <p:sp>
        <p:nvSpPr>
          <p:cNvPr id="4" name="Text Placeholder 3">
            <a:extLst>
              <a:ext uri="{FF2B5EF4-FFF2-40B4-BE49-F238E27FC236}">
                <a16:creationId xmlns:a16="http://schemas.microsoft.com/office/drawing/2014/main" id="{9BF2629A-E8D5-4CC3-939A-9033E74407C4}"/>
              </a:ext>
            </a:extLst>
          </p:cNvPr>
          <p:cNvSpPr>
            <a:spLocks noGrp="1"/>
          </p:cNvSpPr>
          <p:nvPr>
            <p:ph type="body" sz="quarter" idx="11"/>
          </p:nvPr>
        </p:nvSpPr>
        <p:spPr/>
        <p:txBody>
          <a:bodyPr/>
          <a:lstStyle/>
          <a:p>
            <a:r>
              <a:rPr lang="en-US" sz="2800" dirty="0">
                <a:latin typeface="Futura Medium"/>
              </a:rPr>
              <a:t>Static analysis in </a:t>
            </a:r>
            <a:r>
              <a:rPr lang="en-US" sz="2800" dirty="0" err="1">
                <a:latin typeface="Futura Medium"/>
              </a:rPr>
              <a:t>MobSF</a:t>
            </a:r>
            <a:endParaRPr lang="en-IN" dirty="0"/>
          </a:p>
        </p:txBody>
      </p:sp>
      <p:sp>
        <p:nvSpPr>
          <p:cNvPr id="2" name="TextBox 1">
            <a:extLst>
              <a:ext uri="{FF2B5EF4-FFF2-40B4-BE49-F238E27FC236}">
                <a16:creationId xmlns:a16="http://schemas.microsoft.com/office/drawing/2014/main" id="{CF2A650D-1D6B-49A9-9E0A-4705190CB598}"/>
              </a:ext>
            </a:extLst>
          </p:cNvPr>
          <p:cNvSpPr txBox="1"/>
          <p:nvPr/>
        </p:nvSpPr>
        <p:spPr>
          <a:xfrm>
            <a:off x="213062" y="6445187"/>
            <a:ext cx="3033459" cy="276999"/>
          </a:xfrm>
          <a:prstGeom prst="rect">
            <a:avLst/>
          </a:prstGeom>
          <a:noFill/>
        </p:spPr>
        <p:txBody>
          <a:bodyPr wrap="none" rtlCol="0">
            <a:spAutoFit/>
          </a:bodyPr>
          <a:lstStyle/>
          <a:p>
            <a:r>
              <a:rPr lang="fr-FR" sz="1200" dirty="0">
                <a:solidFill>
                  <a:schemeClr val="bg1"/>
                </a:solidFill>
              </a:rPr>
              <a:t>Document Type: Internal Classification: Public</a:t>
            </a:r>
            <a:endParaRPr lang="en-IN" sz="1200" dirty="0">
              <a:solidFill>
                <a:schemeClr val="bg1"/>
              </a:solidFill>
            </a:endParaRPr>
          </a:p>
        </p:txBody>
      </p:sp>
    </p:spTree>
    <p:extLst>
      <p:ext uri="{BB962C8B-B14F-4D97-AF65-F5344CB8AC3E}">
        <p14:creationId xmlns:p14="http://schemas.microsoft.com/office/powerpoint/2010/main" val="1343683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50000"/>
            <a:alpha val="94902"/>
          </a:schemeClr>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2EC577E50AC4A46BC564B9B860798D2" ma:contentTypeVersion="15" ma:contentTypeDescription="Create a new document." ma:contentTypeScope="" ma:versionID="260277cc77b6ecd23f46ee2654292b80">
  <xsd:schema xmlns:xsd="http://www.w3.org/2001/XMLSchema" xmlns:xs="http://www.w3.org/2001/XMLSchema" xmlns:p="http://schemas.microsoft.com/office/2006/metadata/properties" xmlns:ns2="0bbaf54a-306d-4bf7-800a-b5bc9d8abf1a" xmlns:ns3="a488ff65-e233-46bc-a307-0f83f033d6da" xmlns:ns4="4209eda8-f199-4e36-8127-9b5869e9c4fc" targetNamespace="http://schemas.microsoft.com/office/2006/metadata/properties" ma:root="true" ma:fieldsID="c3f14ee0521da13b06df762c78de921f" ns2:_="" ns3:_="" ns4:_="">
    <xsd:import namespace="0bbaf54a-306d-4bf7-800a-b5bc9d8abf1a"/>
    <xsd:import namespace="a488ff65-e233-46bc-a307-0f83f033d6da"/>
    <xsd:import namespace="4209eda8-f199-4e36-8127-9b5869e9c4fc"/>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AutoKeyPoints" minOccurs="0"/>
                <xsd:element ref="ns3:MediaServiceKeyPoints" minOccurs="0"/>
                <xsd:element ref="ns3:MediaServiceDateTaken" minOccurs="0"/>
                <xsd:element ref="ns4:SharedWithUsers" minOccurs="0"/>
                <xsd:element ref="ns4:SharedWithDetails" minOccurs="0"/>
                <xsd:element ref="ns3:MediaServiceAutoTags" minOccurs="0"/>
                <xsd:element ref="ns3:MediaLengthInSeconds"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baf54a-306d-4bf7-800a-b5bc9d8abf1a"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22" nillable="true" ma:displayName="Taxonomy Catch All Column" ma:hidden="true" ma:list="{9cc19216-1de7-42c5-854b-57f747f119a9}" ma:internalName="TaxCatchAll" ma:showField="CatchAllData" ma:web="0bbaf54a-306d-4bf7-800a-b5bc9d8abf1a">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488ff65-e233-46bc-a307-0f83f033d6d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8" nillable="true" ma:displayName="Tags" ma:internalName="MediaServiceAutoTags"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c104530c-5b41-42dc-a779-9f075aa1aed4" ma:termSetId="09814cd3-568e-fe90-9814-8d621ff8fb84" ma:anchorId="fba54fb3-c3e1-fe81-a776-ca4b69148c4d" ma:open="true" ma:isKeyword="false">
      <xsd:complexType>
        <xsd:sequence>
          <xsd:element ref="pc:Terms" minOccurs="0" maxOccurs="1"/>
        </xsd:sequence>
      </xsd:complexType>
    </xsd:element>
    <xsd:element name="MediaServiceOCR" ma:index="23" nillable="true" ma:displayName="Extracted Text" ma:internalName="MediaServiceOCR" ma:readOnly="true">
      <xsd:simpleType>
        <xsd:restriction base="dms:Note">
          <xsd:maxLength value="255"/>
        </xsd:restriction>
      </xsd:simpleType>
    </xsd:element>
    <xsd:element name="MediaServiceGenerationTime" ma:index="24" nillable="true" ma:displayName="MediaServiceGenerationTime" ma:hidden="true" ma:internalName="MediaServiceGenerationTime" ma:readOnly="true">
      <xsd:simpleType>
        <xsd:restriction base="dms:Text"/>
      </xsd:simpleType>
    </xsd:element>
    <xsd:element name="MediaServiceEventHashCode" ma:index="2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209eda8-f199-4e36-8127-9b5869e9c4fc"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4209eda8-f199-4e36-8127-9b5869e9c4fc">
      <UserInfo>
        <DisplayName>Hiral Balar</DisplayName>
        <AccountId>63</AccountId>
        <AccountType/>
      </UserInfo>
      <UserInfo>
        <DisplayName>Vasimodin Shaikh</DisplayName>
        <AccountId>108</AccountId>
        <AccountType/>
      </UserInfo>
      <UserInfo>
        <DisplayName>Hari Nair</DisplayName>
        <AccountId>30</AccountId>
        <AccountType/>
      </UserInfo>
    </SharedWithUsers>
    <MediaLengthInSeconds xmlns="a488ff65-e233-46bc-a307-0f83f033d6da" xsi:nil="true"/>
    <_dlc_DocId xmlns="0bbaf54a-306d-4bf7-800a-b5bc9d8abf1a">1RIVET-1797160695-120066</_dlc_DocId>
    <_dlc_DocIdUrl xmlns="0bbaf54a-306d-4bf7-800a-b5bc9d8abf1a">
      <Url>https://1rivet.sharepoint.com/ISO/_layouts/15/DocIdRedir.aspx?ID=1RIVET-1797160695-120066</Url>
      <Description>1RIVET-1797160695-120066</Description>
    </_dlc_DocIdUrl>
    <_dlc_DocIdPersistId xmlns="0bbaf54a-306d-4bf7-800a-b5bc9d8abf1a">false</_dlc_DocIdPersistId>
    <lcf76f155ced4ddcb4097134ff3c332f xmlns="a488ff65-e233-46bc-a307-0f83f033d6da">
      <Terms xmlns="http://schemas.microsoft.com/office/infopath/2007/PartnerControls"/>
    </lcf76f155ced4ddcb4097134ff3c332f>
    <TaxCatchAll xmlns="0bbaf54a-306d-4bf7-800a-b5bc9d8abf1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3B32F1CA-DC21-4CEC-8E2B-5B4F1A1E98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bbaf54a-306d-4bf7-800a-b5bc9d8abf1a"/>
    <ds:schemaRef ds:uri="a488ff65-e233-46bc-a307-0f83f033d6da"/>
    <ds:schemaRef ds:uri="4209eda8-f199-4e36-8127-9b5869e9c4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CB8945-7F3F-4F58-9B62-DFC12D9EC80B}">
  <ds:schemaRefs>
    <ds:schemaRef ds:uri="http://schemas.microsoft.com/office/2006/documentManagement/types"/>
    <ds:schemaRef ds:uri="4209eda8-f199-4e36-8127-9b5869e9c4fc"/>
    <ds:schemaRef ds:uri="a488ff65-e233-46bc-a307-0f83f033d6da"/>
    <ds:schemaRef ds:uri="http://purl.org/dc/elements/1.1/"/>
    <ds:schemaRef ds:uri="http://purl.org/dc/dcmitype/"/>
    <ds:schemaRef ds:uri="0bbaf54a-306d-4bf7-800a-b5bc9d8abf1a"/>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47C6907-DF62-4EA4-8C59-CE9BC29AA590}">
  <ds:schemaRefs>
    <ds:schemaRef ds:uri="http://schemas.microsoft.com/sharepoint/v3/contenttype/forms"/>
  </ds:schemaRefs>
</ds:datastoreItem>
</file>

<file path=customXml/itemProps4.xml><?xml version="1.0" encoding="utf-8"?>
<ds:datastoreItem xmlns:ds="http://schemas.openxmlformats.org/officeDocument/2006/customXml" ds:itemID="{B342A4D7-1E0D-4C41-B194-F929C70DDB50}">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TM03090434[[fn=Wood Type]]</Template>
  <TotalTime>5009</TotalTime>
  <Words>724</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Arial</vt:lpstr>
      <vt:lpstr>Calibri</vt:lpstr>
      <vt:lpstr>Consolas</vt:lpstr>
      <vt:lpstr>Futura LT</vt:lpstr>
      <vt:lpstr>Futura LT Book</vt:lpstr>
      <vt:lpstr>Futura LT Light</vt:lpstr>
      <vt:lpstr>Futura Medium</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hari.nair@1rivet.com</dc:creator>
  <cp:lastModifiedBy>Dipanshu Jha</cp:lastModifiedBy>
  <cp:revision>49</cp:revision>
  <dcterms:created xsi:type="dcterms:W3CDTF">2018-02-03T03:02:46Z</dcterms:created>
  <dcterms:modified xsi:type="dcterms:W3CDTF">2024-04-19T09:05:56Z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0x01010072EC577E50AC4A46BC564B9B860798D2</vt:lpwstr>
  </property>
  <property fmtid="{D5CDD505-2E9C-101B-9397-08002B2CF9AE}" pid="3" name="AuthorIds_UIVersion_2560">
    <vt:lpwstr>348</vt:lpwstr>
  </property>
  <property fmtid="{D5CDD505-2E9C-101B-9397-08002B2CF9AE}" pid="4" name="TaxKeyword">
    <vt:lpwstr/>
  </property>
  <property fmtid="{D5CDD505-2E9C-101B-9397-08002B2CF9AE}" pid="5" name="_dlc_DocIdItemGuid">
    <vt:lpwstr>2c677b04-f54f-4669-919a-b8f1816dec6e</vt:lpwstr>
  </property>
  <property fmtid="{D5CDD505-2E9C-101B-9397-08002B2CF9AE}" pid="6" name="Order">
    <vt:r8>13900</vt:r8>
  </property>
  <property fmtid="{D5CDD505-2E9C-101B-9397-08002B2CF9AE}" pid="7" name="xd_Signature">
    <vt:bool>false</vt:bool>
  </property>
  <property fmtid="{D5CDD505-2E9C-101B-9397-08002B2CF9AE}" pid="8" name="SharedWithUsers">
    <vt:lpwstr>63;#Hiral Balar;#108;#Vasimodin Shaikh;#30;#Hari Nair</vt:lpwstr>
  </property>
  <property fmtid="{D5CDD505-2E9C-101B-9397-08002B2CF9AE}" pid="9" name="xd_ProgID">
    <vt:lpwstr/>
  </property>
  <property fmtid="{D5CDD505-2E9C-101B-9397-08002B2CF9AE}" pid="10" name="ComplianceAssetId">
    <vt:lpwstr/>
  </property>
  <property fmtid="{D5CDD505-2E9C-101B-9397-08002B2CF9AE}" pid="11" name="TemplateUrl">
    <vt:lpwstr/>
  </property>
  <property fmtid="{D5CDD505-2E9C-101B-9397-08002B2CF9AE}" pid="12" name="_dlc_DocId">
    <vt:lpwstr>1RIVET-1797160695-116711</vt:lpwstr>
  </property>
  <property fmtid="{D5CDD505-2E9C-101B-9397-08002B2CF9AE}" pid="13" name="_dlc_DocIdPersistId">
    <vt:bool>false</vt:bool>
  </property>
  <property fmtid="{D5CDD505-2E9C-101B-9397-08002B2CF9AE}" pid="14" name="_ExtendedDescription">
    <vt:lpwstr/>
  </property>
  <property fmtid="{D5CDD505-2E9C-101B-9397-08002B2CF9AE}" pid="15" name="TriggerFlowInfo">
    <vt:lpwstr/>
  </property>
  <property fmtid="{D5CDD505-2E9C-101B-9397-08002B2CF9AE}" pid="16" name="_dlc_DocIdUrl">
    <vt:lpwstr>https://1rivet.sharepoint.com/ISO/_layouts/15/DocIdRedir.aspx?ID=1RIVET-1797160695-116711, 1RIVET-1797160695-116711</vt:lpwstr>
  </property>
  <property fmtid="{D5CDD505-2E9C-101B-9397-08002B2CF9AE}" pid="17" name="MediaServiceImageTags">
    <vt:lpwstr/>
  </property>
</Properties>
</file>