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B3A55B-409B-4DDF-A0A1-CBCDB174B61E}">
  <a:tblStyle styleId="{75B3A55B-409B-4DDF-A0A1-CBCDB174B6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://www.udemy.com" TargetMode="External"/><Relationship Id="rId5" Type="http://schemas.openxmlformats.org/officeDocument/2006/relationships/hyperlink" Target="https://www.linkedin.com/in/timbuchalka?lipi=urn%3Ali%3Apage%3Ad_flagship3_profile_view_base_contact_details%3Bx%2Fud6tzZS2icejy9eQvBxw%3D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37" y="2695575"/>
            <a:ext cx="1463675" cy="140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/>
          <p:nvPr/>
        </p:nvSpPr>
        <p:spPr>
          <a:xfrm>
            <a:off x="4884737" y="2970212"/>
            <a:ext cx="19526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5" name="Google Shape;15;p5"/>
          <p:cNvSpPr txBox="1"/>
          <p:nvPr/>
        </p:nvSpPr>
        <p:spPr>
          <a:xfrm>
            <a:off x="1347787" y="4494212"/>
            <a:ext cx="150018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/>
          </a:p>
        </p:txBody>
      </p:sp>
      <p:sp>
        <p:nvSpPr>
          <p:cNvPr id="16" name="Google Shape;16;p5"/>
          <p:cNvSpPr txBox="1"/>
          <p:nvPr/>
        </p:nvSpPr>
        <p:spPr>
          <a:xfrm>
            <a:off x="1347787" y="4862512"/>
            <a:ext cx="1500187" cy="203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Dipanshu Mahla</a:t>
            </a:r>
            <a:endParaRPr/>
          </a:p>
          <a:p>
            <a:pPr indent="0" lvl="0" marL="1143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17EBKCS031</a:t>
            </a:r>
            <a:endParaRPr/>
          </a:p>
          <a:p>
            <a:pPr indent="0" lvl="0" marL="1143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endParaRPr/>
          </a:p>
          <a:p>
            <a:pPr indent="0" lvl="0" marL="1143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www.udemy.com</a:t>
            </a:r>
            <a:endParaRPr/>
          </a:p>
          <a:p>
            <a:pPr indent="0" lvl="0" marL="114300" marR="0" rtl="0" algn="just">
              <a:lnSpc>
                <a:spcPct val="225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Supervisor TIM BUCHALKA</a:t>
            </a:r>
            <a:endParaRPr/>
          </a:p>
          <a:p>
            <a:pPr indent="0" lvl="0" marL="114300" marR="0" rtl="0" algn="just">
              <a:lnSpc>
                <a:spcPct val="3375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Font typeface="Calibri"/>
              <a:buNone/>
            </a:pPr>
            <a:r>
              <a:rPr b="1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linkedin.com/in/timbuchalka</a:t>
            </a:r>
            <a:endParaRPr/>
          </a:p>
        </p:txBody>
      </p:sp>
      <p:sp>
        <p:nvSpPr>
          <p:cNvPr id="17" name="Google Shape;17;p5"/>
          <p:cNvSpPr txBox="1"/>
          <p:nvPr/>
        </p:nvSpPr>
        <p:spPr>
          <a:xfrm>
            <a:off x="3268662" y="3497262"/>
            <a:ext cx="3429000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TRAINING REPORT ON</a:t>
            </a:r>
            <a:endParaRPr/>
          </a:p>
          <a:p>
            <a:pPr indent="0" lvl="0" marL="0" marR="0" rtl="0" algn="ctr">
              <a:lnSpc>
                <a:spcPct val="2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in partial fulfillment for the Degree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/>
          </a:p>
          <a:p>
            <a:pPr indent="0" lvl="0" marL="0" marR="0" rtl="0" algn="ctr">
              <a:lnSpc>
                <a:spcPct val="228571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Tech in</a:t>
            </a:r>
            <a:endParaRPr/>
          </a:p>
          <a:p>
            <a:pPr indent="0" lvl="0" marL="0" marR="0" rtl="0" algn="ctr">
              <a:lnSpc>
                <a:spcPct val="3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Session: 2020-21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392237" y="1366837"/>
            <a:ext cx="4151312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/>
        </p:nvSpPr>
        <p:spPr>
          <a:xfrm>
            <a:off x="2973387" y="1204912"/>
            <a:ext cx="15906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</a:t>
            </a:r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2144712"/>
            <a:ext cx="6027737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1603375" y="2274887"/>
            <a:ext cx="2312987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Topics:</a:t>
            </a:r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1603375" y="3046412"/>
            <a:ext cx="2411412" cy="2789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History of Python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Why Python ?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Characteristics of Python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Data Structures in Python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C4A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3D3C4A"/>
                </a:solidFill>
                <a:latin typeface="Calibri"/>
                <a:ea typeface="Calibri"/>
                <a:cs typeface="Calibri"/>
                <a:sym typeface="Calibri"/>
              </a:rPr>
              <a:t>•    Control Flow Statements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C4A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3D3C4A"/>
                </a:solidFill>
                <a:latin typeface="Calibri"/>
                <a:ea typeface="Calibri"/>
                <a:cs typeface="Calibri"/>
                <a:sym typeface="Calibri"/>
              </a:rPr>
              <a:t>•    List and tuple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C4A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3D3C4A"/>
                </a:solidFill>
                <a:latin typeface="Calibri"/>
                <a:ea typeface="Calibri"/>
                <a:cs typeface="Calibri"/>
                <a:sym typeface="Calibri"/>
              </a:rPr>
              <a:t>•    Functions in python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Dictionary</a:t>
            </a:r>
            <a:endParaRPr/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Modules in python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Databases in python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1371600" y="1593850"/>
            <a:ext cx="2378075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PYTHON:-</a:t>
            </a:r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1371600" y="2609850"/>
            <a:ext cx="5959475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Python was developed in 1980 by Guido van Rossum at the National Research Institute for Mathematics.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December 1989 the creator developed the 1st python interpreter as a hobby and then on 16 October 2000, Python 2.0 was released with many new features</a:t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5349875" y="5875337"/>
            <a:ext cx="171291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Guido van Rossum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977900" y="2201862"/>
            <a:ext cx="1497012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Python ?</a:t>
            </a:r>
            <a:endParaRPr/>
          </a:p>
        </p:txBody>
      </p:sp>
      <p:sp>
        <p:nvSpPr>
          <p:cNvPr id="42" name="Google Shape;42;p9"/>
          <p:cNvSpPr txBox="1"/>
          <p:nvPr/>
        </p:nvSpPr>
        <p:spPr>
          <a:xfrm>
            <a:off x="977900" y="3225800"/>
            <a:ext cx="5946775" cy="18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language's core philosophy is summarized in the document The Zen of Python (PEP 20), which includes aphorisms such as...</a:t>
            </a:r>
            <a:endParaRPr/>
          </a:p>
          <a:p>
            <a:pPr indent="0" lvl="0" marL="0" marR="0" rtl="0" algn="just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Beautiful is better than ugly</a:t>
            </a:r>
            <a:endParaRPr/>
          </a:p>
          <a:p>
            <a:pPr indent="0" lvl="0" marL="0" marR="0" rtl="0" algn="just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Simple is better than complex</a:t>
            </a:r>
            <a:endParaRPr/>
          </a:p>
          <a:p>
            <a:pPr indent="0" lvl="0" marL="0" marR="0" rtl="0" algn="just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Complex is better than complicated</a:t>
            </a:r>
            <a:endParaRPr/>
          </a:p>
          <a:p>
            <a:pPr indent="0" lvl="0" marL="0" marR="0" rtl="0" algn="just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Readability counts</a:t>
            </a:r>
            <a:endParaRPr/>
          </a:p>
          <a:p>
            <a:pPr indent="0" lvl="0" marL="0" marR="0" rtl="0" algn="just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Explicit is better than implicit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/>
        </p:nvSpPr>
        <p:spPr>
          <a:xfrm>
            <a:off x="982662" y="2854325"/>
            <a:ext cx="328930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C8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98C8F"/>
                </a:solidFill>
                <a:latin typeface="Arial"/>
                <a:ea typeface="Arial"/>
                <a:cs typeface="Arial"/>
                <a:sym typeface="Arial"/>
              </a:rPr>
              <a:t>A simple Program to print "Hello World"</a:t>
            </a:r>
            <a:endParaRPr/>
          </a:p>
        </p:txBody>
      </p:sp>
      <p:graphicFrame>
        <p:nvGraphicFramePr>
          <p:cNvPr id="48" name="Google Shape;48;p10"/>
          <p:cNvGraphicFramePr/>
          <p:nvPr/>
        </p:nvGraphicFramePr>
        <p:xfrm>
          <a:off x="1001712" y="3246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{75B3A55B-409B-4DDF-A0A1-CBCDB174B61E}</a:tableStyleId>
              </a:tblPr>
              <a:tblGrid>
                <a:gridCol w="3621075"/>
                <a:gridCol w="2222500"/>
              </a:tblGrid>
              <a:tr h="3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 Code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A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 Code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AC3"/>
                    </a:solidFill>
                  </a:tcPr>
                </a:tc>
              </a:tr>
              <a:tr h="19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class HelloWorld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static void main(String args [])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 ' System.out.println (“Hello World!")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8C8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898C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 (“Hello World!”)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/>
        </p:nvSpPr>
        <p:spPr>
          <a:xfrm>
            <a:off x="1362075" y="1271587"/>
            <a:ext cx="280193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Python:-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1355725" y="1928812"/>
            <a:ext cx="5883275" cy="719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Interpreted Language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Easy to read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Portable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Extendable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Scalable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Object-Oriented Language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nteractive Programming Language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Easy language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Straight forward Syntax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/>
        </p:nvSpPr>
        <p:spPr>
          <a:xfrm>
            <a:off x="1362075" y="2033587"/>
            <a:ext cx="27828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C4A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3D3C4A"/>
                </a:solidFill>
                <a:latin typeface="Calibri"/>
                <a:ea typeface="Calibri"/>
                <a:cs typeface="Calibri"/>
                <a:sym typeface="Calibri"/>
              </a:rPr>
              <a:t>Control Flow Statements:-</a:t>
            </a:r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1362075" y="3140075"/>
            <a:ext cx="5949950" cy="569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The if statement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The while Statement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The for loop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/>
        </p:nvSpPr>
        <p:spPr>
          <a:xfrm>
            <a:off x="1392237" y="1366837"/>
            <a:ext cx="1533525" cy="17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CONCLUSION:-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392237" y="2613025"/>
            <a:ext cx="4970462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syntax of Python is great and all, and Python by itself is indeed a great language, but the fundamentals of Python aren't why Python is a successful language.</a:t>
            </a:r>
            <a:endParaRPr/>
          </a:p>
          <a:p>
            <a:pPr indent="0" lvl="0" marL="0" marR="0" rtl="0" algn="just">
              <a:lnSpc>
                <a:spcPct val="114285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plenty of fun-to-write languages that are just like Python, such as Ruby, Julia, even R. </a:t>
            </a:r>
            <a:endParaRPr/>
          </a:p>
          <a:p>
            <a:pPr indent="0" lvl="0" marL="0" marR="0" rtl="0" algn="just">
              <a:lnSpc>
                <a:spcPct val="114285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makes Python the victor is the community and 3rd-party packages. While we can do a lot with just an installation of Python and the standard library, we can do infinitely more with all of the 3rd party libraries out here.</a:t>
            </a:r>
            <a:endParaRPr/>
          </a:p>
        </p:txBody>
      </p:sp>
    </p:spTree>
  </p:cSld>
  <p:clrMapOvr>
    <a:masterClrMapping/>
  </p:clrMapOvr>
</p:sld>
</file>