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HomeServicesEtc.com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Investor Pitch Deck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Reverse job marketplace: free job posting for users, subscriptions for tradies</a:t>
            </a:r>
          </a:p>
          <a:p>
            <a:pPr/>
            <a:r>
              <a:t>Verified professionals with indemnity &amp; document checks</a:t>
            </a:r>
          </a:p>
          <a:p>
            <a:pPr/>
            <a:r>
              <a:t>Scalable across Australia, multi-category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Revenue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$10, $15, $25, $95/month subscription tiers</a:t>
            </a:r>
          </a:p>
          <a:p>
            <a:pPr/>
            <a:r>
              <a:t>$99–$149/year Verified Pro badge</a:t>
            </a:r>
          </a:p>
          <a:p>
            <a:pPr/>
            <a:r>
              <a:t>Recurring revenue with low churn focus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CRM &amp; Compliance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Document verification, indemnity acceptance (mandatory)</a:t>
            </a:r>
          </a:p>
          <a:p>
            <a:pPr/>
            <a:r>
              <a:t>Dispute Resolution Center, Admin Insights, Manual Overrides</a:t>
            </a:r>
          </a:p>
          <a:p>
            <a:pPr/>
            <a:r>
              <a:t>Real-time tracking &amp; analytics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&amp; Projections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A$50B+ AU home services market</a:t>
            </a:r>
          </a:p>
          <a:p>
            <a:pPr/>
            <a:r>
              <a:t>Target: 10,000+ active users by Year 2</a:t>
            </a:r>
          </a:p>
          <a:p>
            <a:pPr/>
            <a:r>
              <a:t>Break-even expected ~12–15 months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of Funds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Platform security &amp; development</a:t>
            </a:r>
          </a:p>
          <a:p>
            <a:pPr/>
            <a:r>
              <a:t>Marketing &amp; partnerships</a:t>
            </a:r>
          </a:p>
          <a:p>
            <a:pPr/>
            <a:r>
              <a:t>Compliance &amp; verification systems</a:t>
            </a:r>
          </a:p>
          <a:p>
            <a:pPr/>
            <a:r>
              <a:t>Operations &amp; support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