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Tahoma"/>
      <p:regular r:id="rId13"/>
      <p:bold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Tahom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font" Target="fonts/Tahoma-bold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f899f0a1f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f899f0a1f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4f899f0a1f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f899f0a1f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f899f0a1f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4f899f0a1f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f899f0a1f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f899f0a1f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4f899f0a1f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f899f0a1f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f899f0a1f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4f899f0a1f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f899f0a1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f899f0a1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4f899f0a1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f899f0a1f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f899f0a1f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4f899f0a1f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3767047" y="2084520"/>
            <a:ext cx="0" cy="66308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929" cy="1225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48637" y="68092"/>
            <a:ext cx="9046128" cy="622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529755" y="2183932"/>
            <a:ext cx="2805885" cy="2311868"/>
            <a:chOff x="671688" y="1726406"/>
            <a:chExt cx="3047603" cy="2511028"/>
          </a:xfrm>
        </p:grpSpPr>
        <p:grpSp>
          <p:nvGrpSpPr>
            <p:cNvPr id="315" name="Google Shape;315;p11"/>
            <p:cNvGrpSpPr/>
            <p:nvPr/>
          </p:nvGrpSpPr>
          <p:grpSpPr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descr="http://gigapple.files.wordpress.com/2010/07/2010imac.png" id="316" name="Google Shape;316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1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318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 txBox="1"/>
          <p:nvPr>
            <p:ph type="title"/>
          </p:nvPr>
        </p:nvSpPr>
        <p:spPr>
          <a:xfrm>
            <a:off x="119254" y="85725"/>
            <a:ext cx="811034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20" name="Google Shape;320;p11"/>
          <p:cNvGrpSpPr/>
          <p:nvPr/>
        </p:nvGrpSpPr>
        <p:grpSpPr>
          <a:xfrm>
            <a:off x="239167" y="1970810"/>
            <a:ext cx="1078776" cy="1078495"/>
            <a:chOff x="508000" y="1302693"/>
            <a:chExt cx="2336800" cy="2336803"/>
          </a:xfrm>
        </p:grpSpPr>
        <p:sp>
          <p:nvSpPr>
            <p:cNvPr id="321" name="Google Shape;321;p11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08000" y="1302693"/>
              <a:ext cx="2336800" cy="2336803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1"/>
          <p:cNvSpPr/>
          <p:nvPr>
            <p:ph idx="2" type="pic"/>
          </p:nvPr>
        </p:nvSpPr>
        <p:spPr>
          <a:xfrm>
            <a:off x="653808" y="2383060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>
            <p:ph idx="3" type="pic"/>
          </p:nvPr>
        </p:nvSpPr>
        <p:spPr>
          <a:xfrm>
            <a:off x="315800" y="2051929"/>
            <a:ext cx="920233" cy="917983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3712874" y="762924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4" type="body"/>
          </p:nvPr>
        </p:nvSpPr>
        <p:spPr>
          <a:xfrm>
            <a:off x="3712874" y="1875591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11"/>
          <p:cNvSpPr txBox="1"/>
          <p:nvPr>
            <p:ph idx="5" type="body"/>
          </p:nvPr>
        </p:nvSpPr>
        <p:spPr>
          <a:xfrm>
            <a:off x="3719291" y="4031757"/>
            <a:ext cx="1229045" cy="464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/>
          <p:nvPr/>
        </p:nvSpPr>
        <p:spPr>
          <a:xfrm rot="5400000">
            <a:off x="4885954" y="893585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 rot="5400000">
            <a:off x="4949536" y="4249484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 rot="5400000">
            <a:off x="4886550" y="2008037"/>
            <a:ext cx="208359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>
            <p:ph idx="6" type="body"/>
          </p:nvPr>
        </p:nvSpPr>
        <p:spPr>
          <a:xfrm>
            <a:off x="119254" y="741787"/>
            <a:ext cx="3216386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7" type="body"/>
          </p:nvPr>
        </p:nvSpPr>
        <p:spPr>
          <a:xfrm>
            <a:off x="5118018" y="741787"/>
            <a:ext cx="3810000" cy="894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1"/>
          <p:cNvSpPr txBox="1"/>
          <p:nvPr>
            <p:ph idx="8" type="body"/>
          </p:nvPr>
        </p:nvSpPr>
        <p:spPr>
          <a:xfrm>
            <a:off x="5118018" y="1863978"/>
            <a:ext cx="3810000" cy="1995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9" type="body"/>
          </p:nvPr>
        </p:nvSpPr>
        <p:spPr>
          <a:xfrm>
            <a:off x="5181600" y="4010620"/>
            <a:ext cx="3810000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13358" y="941536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1381971" y="2545557"/>
              <a:ext cx="6500493" cy="1786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28" name="Google Shape;28;p4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6360" y="666750"/>
            <a:ext cx="265684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body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305621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594360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5" name="Google Shape;45;p5"/>
          <p:cNvSpPr/>
          <p:nvPr>
            <p:ph idx="5" type="pic"/>
          </p:nvPr>
        </p:nvSpPr>
        <p:spPr>
          <a:xfrm>
            <a:off x="131964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42558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71514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8" type="body"/>
          </p:nvPr>
        </p:nvSpPr>
        <p:spPr>
          <a:xfrm>
            <a:off x="45720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9" type="body"/>
          </p:nvPr>
        </p:nvSpPr>
        <p:spPr>
          <a:xfrm>
            <a:off x="336296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3" type="body"/>
          </p:nvPr>
        </p:nvSpPr>
        <p:spPr>
          <a:xfrm>
            <a:off x="626872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4" type="body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5" type="body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6" type="body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>
            <a:off x="305621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5" name="Google Shape;55;p5"/>
          <p:cNvCxnSpPr/>
          <p:nvPr/>
        </p:nvCxnSpPr>
        <p:spPr>
          <a:xfrm>
            <a:off x="594360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6" name="Google Shape;56;p5"/>
          <p:cNvSpPr/>
          <p:nvPr>
            <p:ph idx="17" type="pic"/>
          </p:nvPr>
        </p:nvSpPr>
        <p:spPr>
          <a:xfrm>
            <a:off x="131964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/>
          <p:nvPr>
            <p:ph idx="18" type="pic"/>
          </p:nvPr>
        </p:nvSpPr>
        <p:spPr>
          <a:xfrm>
            <a:off x="42558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"/>
          <p:cNvSpPr/>
          <p:nvPr>
            <p:ph idx="19" type="pic"/>
          </p:nvPr>
        </p:nvSpPr>
        <p:spPr>
          <a:xfrm>
            <a:off x="71514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0" type="body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21" type="body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2" type="body"/>
          </p:nvPr>
        </p:nvSpPr>
        <p:spPr>
          <a:xfrm>
            <a:off x="626872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" type="body"/>
          </p:nvPr>
        </p:nvSpPr>
        <p:spPr>
          <a:xfrm>
            <a:off x="86360" y="971550"/>
            <a:ext cx="669544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835688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568848" y="4941094"/>
            <a:ext cx="4001542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882253" y="1179082"/>
            <a:ext cx="5362575" cy="3200757"/>
            <a:chOff x="882253" y="1179082"/>
            <a:chExt cx="5362575" cy="3200757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882253" y="1179082"/>
              <a:ext cx="5362575" cy="3200757"/>
              <a:chOff x="-12406313" y="784225"/>
              <a:chExt cx="10563226" cy="6303963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6191251" y="5287963"/>
                <a:ext cx="214313" cy="496888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5110163" y="4498975"/>
                <a:ext cx="60325" cy="136525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4648201" y="4641850"/>
                <a:ext cx="315913" cy="409575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241801" y="4592638"/>
                <a:ext cx="300038" cy="398463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52876" y="4781550"/>
                <a:ext cx="187325" cy="2619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343401" y="5051425"/>
                <a:ext cx="300038" cy="104775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919538" y="5133975"/>
                <a:ext cx="90488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4010026" y="5141913"/>
                <a:ext cx="63500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941763" y="5175250"/>
                <a:ext cx="4445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4032251" y="5138738"/>
                <a:ext cx="19050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810001" y="5145088"/>
                <a:ext cx="104775" cy="71438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503613" y="5040313"/>
                <a:ext cx="23813" cy="52388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735388" y="4949825"/>
                <a:ext cx="25400" cy="34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3683001" y="4946650"/>
                <a:ext cx="85725" cy="30163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3697288" y="4762500"/>
                <a:ext cx="36513" cy="96838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3071813" y="4991100"/>
                <a:ext cx="117475" cy="79375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3600451" y="4852988"/>
                <a:ext cx="604838" cy="371475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989263" y="4935538"/>
                <a:ext cx="60325" cy="666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882901" y="5037138"/>
                <a:ext cx="30163" cy="4445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681288" y="5202238"/>
                <a:ext cx="19050" cy="25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2725738" y="5183188"/>
                <a:ext cx="33338" cy="190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2722563" y="5133975"/>
                <a:ext cx="30163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2782888" y="5103813"/>
                <a:ext cx="38100" cy="26988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2830513" y="5073650"/>
                <a:ext cx="25400" cy="15875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3187701" y="6373813"/>
                <a:ext cx="112713" cy="131763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3089276" y="63404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3427413" y="6170613"/>
                <a:ext cx="36513" cy="158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3619501" y="5246688"/>
                <a:ext cx="41275" cy="1905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4117976" y="5227638"/>
                <a:ext cx="1196975" cy="1082675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2541588" y="6373813"/>
                <a:ext cx="225425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2357438" y="6118225"/>
                <a:ext cx="168275" cy="2936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2230438" y="5464175"/>
                <a:ext cx="38100" cy="30163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2189163" y="5427663"/>
                <a:ext cx="33338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975101" y="4454525"/>
                <a:ext cx="66675" cy="8255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927476" y="4179888"/>
                <a:ext cx="128588" cy="217488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5713" y="4397375"/>
                <a:ext cx="44450" cy="8731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56038" y="4421188"/>
                <a:ext cx="33338" cy="55563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836988" y="4457700"/>
                <a:ext cx="33338" cy="6508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798888" y="4484688"/>
                <a:ext cx="17463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3822701" y="4397375"/>
                <a:ext cx="23813" cy="301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3900488" y="4364038"/>
                <a:ext cx="33338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3863976" y="4371975"/>
                <a:ext cx="7938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3916363" y="3921125"/>
                <a:ext cx="65088" cy="109538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257676" y="4116388"/>
                <a:ext cx="71438" cy="71438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4351338" y="4894263"/>
                <a:ext cx="49213" cy="52388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4276726" y="4935538"/>
                <a:ext cx="19050" cy="1905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4543426" y="4878388"/>
                <a:ext cx="19050" cy="34925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4579938" y="4803775"/>
                <a:ext cx="30163" cy="3016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630613" y="3586163"/>
                <a:ext cx="68263" cy="109538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551238" y="3563938"/>
                <a:ext cx="77788" cy="63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592513" y="3278188"/>
                <a:ext cx="330200" cy="32385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325813" y="3098800"/>
                <a:ext cx="171450" cy="173038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160713" y="3143250"/>
                <a:ext cx="30163" cy="30163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3101976" y="3098800"/>
                <a:ext cx="38100" cy="333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3030538" y="3060700"/>
                <a:ext cx="19050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3270251" y="2681288"/>
                <a:ext cx="82550" cy="390525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5943601" y="1328738"/>
                <a:ext cx="519113" cy="458788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7966076" y="1287463"/>
                <a:ext cx="6122988" cy="4860925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2181226" y="1704975"/>
                <a:ext cx="101600" cy="55563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2497138" y="1809750"/>
                <a:ext cx="41275" cy="26988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3462338" y="1411288"/>
                <a:ext cx="19050" cy="30163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159251" y="1506538"/>
                <a:ext cx="44450" cy="333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122738" y="1528763"/>
                <a:ext cx="7938" cy="111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527551" y="1141413"/>
                <a:ext cx="179388" cy="123825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779963" y="1085850"/>
                <a:ext cx="71438" cy="41275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4756151" y="990600"/>
                <a:ext cx="247650" cy="207963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4648201" y="1322388"/>
                <a:ext cx="30163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4805363" y="995363"/>
                <a:ext cx="41275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4313238" y="1235075"/>
                <a:ext cx="33338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988051" y="1066800"/>
                <a:ext cx="7938" cy="63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6161088" y="1028700"/>
                <a:ext cx="211138" cy="74613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5611813" y="976313"/>
                <a:ext cx="69850" cy="55563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5710238" y="1014413"/>
                <a:ext cx="79375" cy="5556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5815013" y="1062038"/>
                <a:ext cx="82550" cy="34925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5861051" y="949325"/>
                <a:ext cx="125413" cy="1016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00138"/>
                <a:ext cx="414338" cy="274638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6934201" y="1058863"/>
                <a:ext cx="269875" cy="115888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62801" y="1190625"/>
                <a:ext cx="49213" cy="52388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148513" y="11906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7751763" y="2651125"/>
                <a:ext cx="130175" cy="18415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7666038" y="2493963"/>
                <a:ext cx="26988" cy="254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7650163" y="2478088"/>
                <a:ext cx="247650" cy="42545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7597776" y="2697163"/>
                <a:ext cx="14288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959976" y="4022725"/>
                <a:ext cx="307975" cy="123825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9759951" y="4195763"/>
                <a:ext cx="47625" cy="25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9647238" y="4138613"/>
                <a:ext cx="176213" cy="87313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9272588" y="4481513"/>
                <a:ext cx="22225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8950326" y="4856163"/>
                <a:ext cx="71438" cy="635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640888" y="6456363"/>
                <a:ext cx="22225" cy="714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11093451" y="29559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12406313" y="1716088"/>
                <a:ext cx="3933825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9771063" y="3951288"/>
                <a:ext cx="17463" cy="254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9786938" y="3883025"/>
                <a:ext cx="26988" cy="7938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9742488" y="3898900"/>
                <a:ext cx="7938" cy="79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9632951" y="4083050"/>
                <a:ext cx="19050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1491913" y="2513013"/>
                <a:ext cx="57150" cy="1016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988676" y="1577975"/>
                <a:ext cx="544513" cy="344488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87113" y="1528763"/>
                <a:ext cx="304800" cy="236538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947401" y="1355725"/>
                <a:ext cx="365125" cy="18415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999788" y="1419225"/>
                <a:ext cx="49213" cy="460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64851" y="1355725"/>
                <a:ext cx="34925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1101388" y="1311275"/>
                <a:ext cx="206375" cy="1270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823576" y="1212850"/>
                <a:ext cx="117475" cy="41275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818813" y="1262063"/>
                <a:ext cx="101600" cy="635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871201" y="1270000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485438" y="1581150"/>
                <a:ext cx="176213" cy="168275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398126" y="1847850"/>
                <a:ext cx="115888" cy="8255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290176" y="1554163"/>
                <a:ext cx="153988" cy="150813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601326" y="1287463"/>
                <a:ext cx="52388" cy="523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587038" y="1163638"/>
                <a:ext cx="192088" cy="123825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510838" y="1270000"/>
                <a:ext cx="52388" cy="17463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15576" y="1446213"/>
                <a:ext cx="88900" cy="777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304463" y="1287463"/>
                <a:ext cx="82550" cy="3016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10367963" y="1193800"/>
                <a:ext cx="96838" cy="90488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10402888" y="1111250"/>
                <a:ext cx="34925" cy="26988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10037763" y="2084388"/>
                <a:ext cx="209550" cy="161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742488" y="1941513"/>
                <a:ext cx="65088" cy="635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932988" y="2252663"/>
                <a:ext cx="52388" cy="492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9850438" y="1581150"/>
                <a:ext cx="138113" cy="71438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839326" y="2287588"/>
                <a:ext cx="38100" cy="36513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9813926" y="1878013"/>
                <a:ext cx="34925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10125076" y="1577975"/>
                <a:ext cx="852488" cy="739775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775826" y="2224088"/>
                <a:ext cx="22225" cy="142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9948863" y="2076450"/>
                <a:ext cx="19050" cy="22225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10177463" y="836613"/>
                <a:ext cx="912813" cy="574675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9605963" y="784225"/>
                <a:ext cx="1778000" cy="1622425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077326" y="1806575"/>
                <a:ext cx="85725" cy="66675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8015288" y="1457325"/>
                <a:ext cx="46038" cy="3333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9204326" y="2835275"/>
                <a:ext cx="195263" cy="22542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3408363" y="1385888"/>
                <a:ext cx="228600" cy="104775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9877426" y="2763838"/>
                <a:ext cx="34925" cy="222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11250613" y="2881313"/>
                <a:ext cx="138113" cy="10795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11390313" y="2727325"/>
                <a:ext cx="49213" cy="857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12023726" y="2538413"/>
                <a:ext cx="63500" cy="492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091363" y="3425825"/>
                <a:ext cx="82550" cy="55563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204076" y="3222625"/>
                <a:ext cx="25400" cy="635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7212013" y="3297238"/>
                <a:ext cx="46038" cy="904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7162801" y="2636838"/>
                <a:ext cx="25400" cy="365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7132638" y="2598738"/>
                <a:ext cx="49213" cy="8255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6929438" y="2508250"/>
                <a:ext cx="28575" cy="492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818313" y="2444750"/>
                <a:ext cx="34925" cy="5715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6753226" y="3538538"/>
                <a:ext cx="63500" cy="11113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6502401" y="3522663"/>
                <a:ext cx="60325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5886451" y="4402138"/>
                <a:ext cx="30163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6048376" y="1847850"/>
                <a:ext cx="63500" cy="55563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5735638" y="1798638"/>
                <a:ext cx="47625" cy="41275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5399088" y="1584325"/>
                <a:ext cx="46038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3319463" y="1547813"/>
                <a:ext cx="101600" cy="47625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3130551" y="1430338"/>
                <a:ext cx="134938" cy="571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3319463" y="1517650"/>
                <a:ext cx="26988" cy="30163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9355138" y="2917825"/>
                <a:ext cx="71438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9351963" y="3052763"/>
                <a:ext cx="60325" cy="41275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9264651" y="3052763"/>
                <a:ext cx="36513" cy="5715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12395201" y="2406650"/>
                <a:ext cx="47625" cy="23813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flipH="1">
              <a:off x="5511648" y="3504010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828052" y="2805113"/>
              <a:ext cx="102420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4457671" y="2771775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4456480" y="2611041"/>
              <a:ext cx="10242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519600" y="289202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523172" y="2631282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5147222" y="2880123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5012647" y="261580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4834006" y="2894410"/>
              <a:ext cx="10003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4894743" y="2953941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4519599" y="2595563"/>
              <a:ext cx="100039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4887598" y="3159919"/>
              <a:ext cx="100039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5402082" y="241101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1450559" y="2002632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680410" y="2220516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457286" y="20883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94242" y="1947863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2023400" y="249197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811413" y="236220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3522786" y="1920479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3508495" y="1881188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1530352" y="245149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495814" y="235505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1712565" y="2330054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839996" y="25836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096046" y="2464594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1606572" y="251102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2207994" y="2332435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1520825" y="210978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2263969" y="231814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4875688" y="2994422"/>
              <a:ext cx="101230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78684" y="215860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3394165" y="2264569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3563278" y="2152650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3433467" y="181689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3303654" y="201215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543804" y="3781425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5381837" y="371356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181374" y="271938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4045607" y="1902619"/>
              <a:ext cx="10003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5200815" y="286940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4400506" y="274320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914990" y="31551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5042419" y="258365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flipH="1">
              <a:off x="3270308" y="252650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flipH="1">
              <a:off x="5957057" y="389810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flipH="1">
              <a:off x="4479108" y="2765822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4500545" y="281463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645487" y="3768329"/>
            <a:ext cx="146961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683597" y="3414713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 flipH="1">
            <a:off x="508530" y="3777854"/>
            <a:ext cx="146485" cy="235744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 flipH="1">
            <a:off x="508530" y="3434954"/>
            <a:ext cx="146485" cy="235744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6397704" y="2800350"/>
            <a:ext cx="24223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6285468" y="3113485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9"/>
          <p:cNvSpPr txBox="1"/>
          <p:nvPr>
            <p:ph idx="2" type="body"/>
          </p:nvPr>
        </p:nvSpPr>
        <p:spPr>
          <a:xfrm>
            <a:off x="6629400" y="1203405"/>
            <a:ext cx="2198158" cy="572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9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-US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/>
          <p:nvPr/>
        </p:nvSpPr>
        <p:spPr>
          <a:xfrm flipH="1">
            <a:off x="1457499" y="2305473"/>
            <a:ext cx="100039" cy="160735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2" name="Google Shape;312;p10"/>
          <p:cNvSpPr txBox="1"/>
          <p:nvPr>
            <p:ph idx="1" type="body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568848" y="4941094"/>
            <a:ext cx="4001542" cy="19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20" cy="70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PY2RLgTmiZY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://www.youtube.com/watch?v=0afZj1G0BIE" TargetMode="External"/><Relationship Id="rId6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bWPMSSsVdPk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7_LPdttKXPc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type="title"/>
          </p:nvPr>
        </p:nvSpPr>
        <p:spPr>
          <a:xfrm>
            <a:off x="3886200" y="2112925"/>
            <a:ext cx="41910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Interactive Web Development Experience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lang="en-US" sz="1800"/>
              <a:t> </a:t>
            </a:r>
            <a:endParaRPr b="0"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Introduction to HTML and CSS;</a:t>
            </a:r>
            <a:endParaRPr sz="1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 sz="11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 Writing Tags; </a:t>
            </a:r>
            <a:br>
              <a:rPr lang="en-US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How The Web Works; </a:t>
            </a:r>
            <a:br>
              <a:rPr lang="en-US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1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Welcome to HTML- Practical application</a:t>
            </a:r>
            <a:endParaRPr/>
          </a:p>
        </p:txBody>
      </p:sp>
      <p:sp>
        <p:nvSpPr>
          <p:cNvPr id="340" name="Google Shape;340;p12"/>
          <p:cNvSpPr txBox="1"/>
          <p:nvPr/>
        </p:nvSpPr>
        <p:spPr>
          <a:xfrm>
            <a:off x="6591000" y="4201900"/>
            <a:ext cx="1862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</a:rPr>
              <a:t>By: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5"/>
                </a:solidFill>
              </a:rPr>
              <a:t>Akhil R Pillai</a:t>
            </a:r>
            <a:br>
              <a:rPr lang="en-US" sz="1200">
                <a:solidFill>
                  <a:schemeClr val="accent5"/>
                </a:solidFill>
              </a:rPr>
            </a:br>
            <a:r>
              <a:rPr lang="en-US" sz="1200">
                <a:solidFill>
                  <a:schemeClr val="accent5"/>
                </a:solidFill>
              </a:rPr>
              <a:t>Roshni  Kashyap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HTML and CSS</a:t>
            </a:r>
            <a:endParaRPr/>
          </a:p>
        </p:txBody>
      </p:sp>
      <p:pic>
        <p:nvPicPr>
          <p:cNvPr descr="http://geekybrackets.com" id="347" name="Google Shape;347;p13" title="Learn HTML5 in 15 minutes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50" y="857261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 introduce CSS, explain how to link a CSS file with an HTML document and teach the syntax of the language along with the most common properties.&#10;&#10;Support this channel at https://www.patreon.com/jakewright&#10;&#10;----------- More tutorials -----------&#10;&#10;Learn HTML in 12 Minutes: http://youtu.be/bWPMSSsVdPk&#10;&#10;Learn More HTML in 12 Minutes: http://youtu.be/KJ13lX20FqU&#10;&#10;Learn JavaScript in 12 Minutes: http://youtu.be/Ukg_U3CnJWI&#10;&#10;Learn PHP in 15 Minutes: http://youtu.be/ZdP0KM49IVk&#10;&#10;----------- Text editors -----------&#10;&#10;For Windows users, I recommend using Notepad++ to edit HTML files:&#10;http://notepad-plus-plus.org&#10;&#10;For Mac users, I recommend Sublime Text:&#10;http://www.sublimetext.com&#10;&#10;&#10;SUBSCRIBE FOR MORE TUTORIALS&#10;http://youtube.com/subscription_center?add_user=jaketvee&#10;&#10;http://jakewright.net&#10;Follow me on Twitter: http://twitter.com/jaketvee&#10;Like me on Facebook: https://www.facebook.com/pages/Jake-Wright/267738313375279" id="348" name="Google Shape;348;p13" title="Learn CSS in 12 Minute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9925" y="872463"/>
            <a:ext cx="4114800" cy="33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tags</a:t>
            </a:r>
            <a:endParaRPr/>
          </a:p>
        </p:txBody>
      </p:sp>
      <p:pic>
        <p:nvPicPr>
          <p:cNvPr descr="In this short HTML tutorial, I explain the basic structure of an HTML webpage and introduce some important tags.&#10;&#10;Support this channel at https://www.patreon.com/jakewright&#10;&#10;Ready to learn some more advanced HTML? Move on to Learn More HTML in 12 Minutes&#10;http://youtu.be/KJ13lX20FqU&#10;&#10;Learn CSS in 12 Minutes&#10;http://youtu.be/0afZj1G0BIE&#10;&#10;Learn JavaScript in 12 Minutes&#10;http://youtu.be/Ukg_U3CnJWI&#10;&#10;Looking to do something more advanced with a webpage? PHP is one of the most useful languages to know when developing for the web. Check out my video Learn PHP in 15 Minutes: http://youtu.be/ZdP0KM49IVk&#10;&#10;Heard about Docker and want to know more?&#10;Learn Docker in 12 Minutes:&#10;https://youtu.be/YFl2mCHdv24&#10;&#10;Recommended cloud server provider: DigitalOcean.&#10;Get $10 credit with this link https://m.do.co/c/791d593997b2&#10;&#10;http://jakewright.net" id="355" name="Google Shape;355;p14" title="Learn HTML in 12 Minut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8736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web works</a:t>
            </a:r>
            <a:endParaRPr/>
          </a:p>
        </p:txBody>
      </p:sp>
      <p:pic>
        <p:nvPicPr>
          <p:cNvPr descr="Check out my new book, How to Prepare for Everything: www.howtoprepare.com!&#10;The internet is not a fuzzy cloud. The internet is a wire, actually buried in the ground. Computers connected directly to the internet are called &quot;Servers,&quot; while the computers you and I use are &quot;clients,&quot; because they are not connected directly to the internet, but through an Internet Service Provider. Routers shuttle packets of information across the internet, and transmit e-mail, pictures, and web pages." id="362" name="Google Shape;362;p15" title="How the Internet Works in 5 Minut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8736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Welcome to HTML -Exercise 1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/>
          </a:p>
        </p:txBody>
      </p:sp>
      <p:sp>
        <p:nvSpPr>
          <p:cNvPr id="368" name="Google Shape;368;p16"/>
          <p:cNvSpPr txBox="1"/>
          <p:nvPr>
            <p:ph idx="1" type="body"/>
          </p:nvPr>
        </p:nvSpPr>
        <p:spPr>
          <a:xfrm>
            <a:off x="213358" y="941536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" name="Google Shape;3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8350"/>
            <a:ext cx="7557850" cy="437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HTML- </a:t>
            </a:r>
            <a:r>
              <a:rPr lang="en-US"/>
              <a:t>Exercise 2</a:t>
            </a:r>
            <a:endParaRPr/>
          </a:p>
        </p:txBody>
      </p:sp>
      <p:sp>
        <p:nvSpPr>
          <p:cNvPr id="376" name="Google Shape;376;p17"/>
          <p:cNvSpPr txBox="1"/>
          <p:nvPr>
            <p:ph idx="1" type="body"/>
          </p:nvPr>
        </p:nvSpPr>
        <p:spPr>
          <a:xfrm>
            <a:off x="213358" y="941536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1301"/>
            <a:ext cx="7472850" cy="4323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use</a:t>
            </a:r>
            <a:endParaRPr/>
          </a:p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>
            <a:off x="213351" y="941525"/>
            <a:ext cx="51690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CSS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JS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r>
              <a:rPr lang="en-US"/>
              <a:t>Page should be Responsive. Include media 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-Open book practical exam.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-Collect source images and fonts from google home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-Try to make the page interactive and include animations, if possible.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"/>
          <p:cNvSpPr txBox="1"/>
          <p:nvPr>
            <p:ph type="title"/>
          </p:nvPr>
        </p:nvSpPr>
        <p:spPr>
          <a:xfrm>
            <a:off x="3886200" y="2112918"/>
            <a:ext cx="41910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