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5237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>
            <p:ph idx="2" type="sldImg"/>
          </p:nvPr>
        </p:nvSpPr>
        <p:spPr>
          <a:xfrm>
            <a:off x="1106487" y="812800"/>
            <a:ext cx="533241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n"/>
          <p:cNvSpPr txBox="1"/>
          <p:nvPr>
            <p:ph idx="3" type="hdr"/>
          </p:nvPr>
        </p:nvSpPr>
        <p:spPr>
          <a:xfrm>
            <a:off x="0" y="0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0" type="dt"/>
          </p:nvPr>
        </p:nvSpPr>
        <p:spPr>
          <a:xfrm>
            <a:off x="4278312" y="0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11" type="ftr"/>
          </p:nvPr>
        </p:nvSpPr>
        <p:spPr>
          <a:xfrm>
            <a:off x="0" y="10155237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n"/>
          <p:cNvSpPr txBox="1"/>
          <p:nvPr>
            <p:ph idx="4" type="sldNum"/>
          </p:nvPr>
        </p:nvSpPr>
        <p:spPr>
          <a:xfrm>
            <a:off x="4278312" y="10155237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" name="Google Shape;39;p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3" name="Google Shape;103;p2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0" name="Google Shape;110;p2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7" name="Google Shape;117;p2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4" name="Google Shape;124;p3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0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1" name="Google Shape;131;p3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2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9" name="Google Shape;139;p3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4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6" name="Google Shape;146;p3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6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4" name="Google Shape;154;p3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8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1" name="Google Shape;161;p4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0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9" name="Google Shape;169;p4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2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5" name="Google Shape;45;p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6" name="Google Shape;176;p4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4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3" name="Google Shape;183;p4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6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1" name="Google Shape;191;p4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8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8" name="Google Shape;198;p5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0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5" name="Google Shape;205;p5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2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2" name="Google Shape;212;p5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4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9" name="Google Shape;219;p5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6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6" name="Google Shape;226;p5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8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3" name="Google Shape;233;p6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0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0" name="Google Shape;240;p6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2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1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9" name="Google Shape;59;p1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" name="Google Shape;66;p1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4" name="Google Shape;74;p1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1" name="Google Shape;81;p1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8" name="Google Shape;88;p2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6" name="Google Shape;96;p2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title"/>
          </p:nvPr>
        </p:nvSpPr>
        <p:spPr>
          <a:xfrm>
            <a:off x="457200" y="273050"/>
            <a:ext cx="8226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457200" y="1604962"/>
            <a:ext cx="82263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3429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98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356350"/>
            <a:ext cx="2121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356350"/>
            <a:ext cx="2121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7" y="0"/>
            <a:ext cx="9140700" cy="6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>
            <p:ph type="title"/>
          </p:nvPr>
        </p:nvSpPr>
        <p:spPr>
          <a:xfrm>
            <a:off x="457200" y="273050"/>
            <a:ext cx="8226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457200" y="1604962"/>
            <a:ext cx="82263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kernel.org/pub/software/scm/git/docs/" TargetMode="External"/><Relationship Id="rId4" Type="http://schemas.openxmlformats.org/officeDocument/2006/relationships/hyperlink" Target="http://www.git-tower.com/files/cheatsheet/Git_Cheat_Sheet_grey.pdf%20" TargetMode="External"/><Relationship Id="rId5" Type="http://schemas.openxmlformats.org/officeDocument/2006/relationships/hyperlink" Target="https://www.codeschool.com/courses/git-real" TargetMode="External"/><Relationship Id="rId6" Type="http://schemas.openxmlformats.org/officeDocument/2006/relationships/hyperlink" Target="https://www.codeschool.com/courses/git-rea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_yQlKEq-U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/>
        </p:nvSpPr>
        <p:spPr>
          <a:xfrm>
            <a:off x="1628775" y="2735262"/>
            <a:ext cx="643572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Version Control with Git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Git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and designed by Linus Torvalds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high performance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safeguard against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accidental changes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Characteristics of Git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support for non linear development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Distributed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handling of large projects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63537" y="1350962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has following three states for files: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Committed : it means that the data is safely stored in local database.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Modified : it means that the file is changed but not committed to database yet.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Staged : it means that the file is marked to go into next commit snapshot.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snapshot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checked in version of files/directories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Uniquely identified by a 40 char string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a reference to the parent commit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 based structure when branching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75" y="2265362"/>
            <a:ext cx="7604125" cy="2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363537" y="1350962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tree and index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tree : consists of files that you are currently working on.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: is a staging area where new commits are prepared. It acts as an interface between repository and working tree.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Changes made on the working tree will not be committed directly to the repository. They need to be staged on index first.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" y="1717675"/>
            <a:ext cx="7567612" cy="347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363537" y="1350962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Repository and Local Repository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Repository : Repository that resides on a server and is shared among all team members.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 : Repository that resides on a local machine of an individual.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625" y="1712912"/>
            <a:ext cx="7594600" cy="44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Repository -- Remote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to have more than one repository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alias for each repository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from it with fetch and pull commands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updates with push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why and how of version control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Centralized vs. Distributed version control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Introduction to  Git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Basic Git concepts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Setting up Git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Git commands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Git good practices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active line of development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recent commit on branch is referred as “tip”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single git repo can track an arbitrary number of branches.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working tree is associated with one of them and HEAD points to that branch.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587500"/>
            <a:ext cx="7343700" cy="45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Conflict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line of a file can be edited by multiple people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even in different branches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is intelligent in case the changes are at different line numbers in a file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up Git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431800" y="1368425"/>
            <a:ext cx="82804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Sudo apt-get intall git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needs your SSH public key to allow pushing and pulling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config –global user.name &lt;name&gt;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config –global user.email  &lt;email&gt;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Commands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431800" y="1368425"/>
            <a:ext cx="82804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 : initialize a directory as git repo 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add: add file(s) to git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 : remove file(s) from git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: commit staged files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checkout: checkout files/branches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branch: view branches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: update remote repo with changes of local repo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: update local repo with changes of remote repo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Commands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431800" y="1368425"/>
            <a:ext cx="82804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stash : manage stash  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remote: manage set of tracked repos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: merge changes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Resolving merge conflicts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edited files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files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Ignoring files in git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431800" y="1368425"/>
            <a:ext cx="82804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.gitignore : Its not a command but a file which consists of file names which should not be checked in the VCS. Please remember that this file itself will be checked in the VCS.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good practices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431800" y="1368425"/>
            <a:ext cx="82804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 commits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Meaningful commit messages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gitignore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References</a:t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431800" y="1368425"/>
            <a:ext cx="82804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 Manual page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Git cheat sheet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https://www.codeschool.com/courses/git-real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Questions....</a:t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Version Control ?</a:t>
            </a:r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system that records changes to file(s)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control over changes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change is tracked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the change happened?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to problem fixed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introduced an issue and when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Revert back to a previous state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do we need it?</a:t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tracking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multiple versions of software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Coordinating within/between teams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to lose anything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Experimentation without interference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Centralized Version Control</a:t>
            </a: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single server that contained all versioned files(Eg- subversion)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325" y="2020887"/>
            <a:ext cx="6119700" cy="41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Disadvantages of Centralized System</a:t>
            </a:r>
            <a:endParaRPr/>
          </a:p>
        </p:txBody>
      </p:sp>
      <p:sp>
        <p:nvSpPr>
          <p:cNvPr id="78" name="Google Shape;78;p10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point of failure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hard disk gets corrupted without proper backups everything is lost.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Distributed Version Control</a:t>
            </a:r>
            <a:endParaRPr/>
          </a:p>
        </p:txBody>
      </p:sp>
      <p:sp>
        <p:nvSpPr>
          <p:cNvPr id="85" name="Google Shape;85;p11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developer has a copy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full version history on hard drive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except for remote repository operations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Distributed Version Control</a:t>
            </a:r>
            <a:endParaRPr/>
          </a:p>
        </p:txBody>
      </p:sp>
      <p:sp>
        <p:nvSpPr>
          <p:cNvPr id="92" name="Google Shape;92;p12"/>
          <p:cNvSpPr txBox="1"/>
          <p:nvPr/>
        </p:nvSpPr>
        <p:spPr>
          <a:xfrm>
            <a:off x="360362" y="1368425"/>
            <a:ext cx="8485187" cy="465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2" y="1439862"/>
            <a:ext cx="6480175" cy="475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Centralized vs Distributed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728787" y="2592387"/>
            <a:ext cx="7118350" cy="353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Font typeface="Arial"/>
              <a:buNone/>
            </a:pPr>
            <a:r>
              <a:rPr b="0" i="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http://www.youtube.com/watch?v=_yQlKEq-Ueg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