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ind"/>
      <p:regular r:id="rId21"/>
      <p:bold r:id="rId22"/>
    </p:embeddedFont>
    <p:embeddedFont>
      <p:font typeface="Sorts Mill Goudy"/>
      <p:regular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5" roundtripDataSignature="AMtx7mhg+IoHmdSRn6wTUqgL8Ag921m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ind-bold.fntdata"/><Relationship Id="rId21" Type="http://schemas.openxmlformats.org/officeDocument/2006/relationships/font" Target="fonts/Hind-regular.fntdata"/><Relationship Id="rId24" Type="http://schemas.openxmlformats.org/officeDocument/2006/relationships/font" Target="fonts/SortsMillGoudy-italic.fntdata"/><Relationship Id="rId23" Type="http://schemas.openxmlformats.org/officeDocument/2006/relationships/font" Target="fonts/SortsMillGoud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2328150" y="1991825"/>
            <a:ext cx="44877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1" name="Google Shape;11;p17"/>
          <p:cNvSpPr/>
          <p:nvPr/>
        </p:nvSpPr>
        <p:spPr>
          <a:xfrm flipH="1" rot="5400000">
            <a:off x="6177275" y="-42338"/>
            <a:ext cx="3688200" cy="2246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17"/>
          <p:cNvSpPr/>
          <p:nvPr/>
        </p:nvSpPr>
        <p:spPr>
          <a:xfrm flipH="1" rot="5400000">
            <a:off x="-698074" y="3247200"/>
            <a:ext cx="3573900" cy="21771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17"/>
          <p:cNvSpPr/>
          <p:nvPr/>
        </p:nvSpPr>
        <p:spPr>
          <a:xfrm flipH="1" rot="-5400000">
            <a:off x="-428544" y="2831032"/>
            <a:ext cx="2195100" cy="13380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p17"/>
          <p:cNvSpPr/>
          <p:nvPr/>
        </p:nvSpPr>
        <p:spPr>
          <a:xfrm flipH="1" rot="-5400000">
            <a:off x="563748" y="2068298"/>
            <a:ext cx="1518900" cy="9255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17"/>
          <p:cNvSpPr/>
          <p:nvPr/>
        </p:nvSpPr>
        <p:spPr>
          <a:xfrm rot="5400000">
            <a:off x="-253698" y="2260564"/>
            <a:ext cx="1297200" cy="7899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17"/>
          <p:cNvSpPr/>
          <p:nvPr/>
        </p:nvSpPr>
        <p:spPr>
          <a:xfrm rot="-5400000">
            <a:off x="-192598" y="1950593"/>
            <a:ext cx="985800" cy="6006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17"/>
          <p:cNvSpPr/>
          <p:nvPr/>
        </p:nvSpPr>
        <p:spPr>
          <a:xfrm flipH="1" rot="5400000">
            <a:off x="7217675" y="1270025"/>
            <a:ext cx="2394600" cy="14589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17"/>
          <p:cNvSpPr/>
          <p:nvPr/>
        </p:nvSpPr>
        <p:spPr>
          <a:xfrm rot="-5400000">
            <a:off x="7922499" y="2744289"/>
            <a:ext cx="1518600" cy="925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17"/>
          <p:cNvSpPr/>
          <p:nvPr/>
        </p:nvSpPr>
        <p:spPr>
          <a:xfrm flipH="1" rot="-5400000">
            <a:off x="7315902" y="2802275"/>
            <a:ext cx="1027800" cy="6261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17"/>
          <p:cNvSpPr/>
          <p:nvPr/>
        </p:nvSpPr>
        <p:spPr>
          <a:xfrm flipH="1" rot="-5400000">
            <a:off x="6337825" y="578875"/>
            <a:ext cx="1520100" cy="9261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 name="Shape 21"/>
        <p:cNvGrpSpPr/>
        <p:nvPr/>
      </p:nvGrpSpPr>
      <p:grpSpPr>
        <a:xfrm>
          <a:off x="0" y="0"/>
          <a:ext cx="0" cy="0"/>
          <a:chOff x="0" y="0"/>
          <a:chExt cx="0" cy="0"/>
        </a:xfrm>
      </p:grpSpPr>
      <p:sp>
        <p:nvSpPr>
          <p:cNvPr id="22" name="Google Shape;22;p18"/>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8"/>
          <p:cNvSpPr txBox="1"/>
          <p:nvPr>
            <p:ph idx="1" type="body"/>
          </p:nvPr>
        </p:nvSpPr>
        <p:spPr>
          <a:xfrm>
            <a:off x="1067100"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4" name="Google Shape;24;p18"/>
          <p:cNvSpPr txBox="1"/>
          <p:nvPr>
            <p:ph idx="2" type="body"/>
          </p:nvPr>
        </p:nvSpPr>
        <p:spPr>
          <a:xfrm>
            <a:off x="4224149" y="1706950"/>
            <a:ext cx="2977800" cy="321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grpSp>
        <p:nvGrpSpPr>
          <p:cNvPr id="25" name="Google Shape;25;p18"/>
          <p:cNvGrpSpPr/>
          <p:nvPr/>
        </p:nvGrpSpPr>
        <p:grpSpPr>
          <a:xfrm>
            <a:off x="7395202" y="-6"/>
            <a:ext cx="1748884" cy="4013021"/>
            <a:chOff x="7395202" y="-6"/>
            <a:chExt cx="1748884" cy="4013021"/>
          </a:xfrm>
        </p:grpSpPr>
        <p:sp>
          <p:nvSpPr>
            <p:cNvPr id="26" name="Google Shape;26;p18"/>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18"/>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18"/>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18"/>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18"/>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31" name="Google Shape;31;p18"/>
          <p:cNvGrpSpPr/>
          <p:nvPr/>
        </p:nvGrpSpPr>
        <p:grpSpPr>
          <a:xfrm>
            <a:off x="3" y="2738679"/>
            <a:ext cx="722480" cy="2404814"/>
            <a:chOff x="3" y="2750304"/>
            <a:chExt cx="722480" cy="2404814"/>
          </a:xfrm>
        </p:grpSpPr>
        <p:sp>
          <p:nvSpPr>
            <p:cNvPr id="32" name="Google Shape;32;p18"/>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18"/>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 name="Google Shape;34;p18"/>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5" name="Google Shape;35;p18"/>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6" name="Google Shape;36;p18"/>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7" name="Google Shape;37;p1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mall" type="blank">
  <p:cSld name="BLANK">
    <p:spTree>
      <p:nvGrpSpPr>
        <p:cNvPr id="38" name="Shape 38"/>
        <p:cNvGrpSpPr/>
        <p:nvPr/>
      </p:nvGrpSpPr>
      <p:grpSpPr>
        <a:xfrm>
          <a:off x="0" y="0"/>
          <a:ext cx="0" cy="0"/>
          <a:chOff x="0" y="0"/>
          <a:chExt cx="0" cy="0"/>
        </a:xfrm>
      </p:grpSpPr>
      <p:grpSp>
        <p:nvGrpSpPr>
          <p:cNvPr id="39" name="Google Shape;39;p19"/>
          <p:cNvGrpSpPr/>
          <p:nvPr/>
        </p:nvGrpSpPr>
        <p:grpSpPr>
          <a:xfrm>
            <a:off x="7934863" y="4"/>
            <a:ext cx="1209179" cy="2774603"/>
            <a:chOff x="7395202" y="-6"/>
            <a:chExt cx="1748884" cy="4013021"/>
          </a:xfrm>
        </p:grpSpPr>
        <p:sp>
          <p:nvSpPr>
            <p:cNvPr id="40" name="Google Shape;40;p19"/>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 name="Google Shape;41;p19"/>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 name="Google Shape;42;p19"/>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19"/>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19"/>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5" name="Google Shape;45;p19"/>
          <p:cNvGrpSpPr/>
          <p:nvPr/>
        </p:nvGrpSpPr>
        <p:grpSpPr>
          <a:xfrm>
            <a:off x="-1" y="2232486"/>
            <a:ext cx="874634" cy="2911268"/>
            <a:chOff x="3" y="2750304"/>
            <a:chExt cx="722480" cy="2404814"/>
          </a:xfrm>
        </p:grpSpPr>
        <p:sp>
          <p:nvSpPr>
            <p:cNvPr id="46" name="Google Shape;46;p19"/>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 name="Google Shape;47;p19"/>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19"/>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19"/>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19"/>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51" name="Google Shape;51;p1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2" name="Shape 52"/>
        <p:cNvGrpSpPr/>
        <p:nvPr/>
      </p:nvGrpSpPr>
      <p:grpSpPr>
        <a:xfrm>
          <a:off x="0" y="0"/>
          <a:ext cx="0" cy="0"/>
          <a:chOff x="0" y="0"/>
          <a:chExt cx="0" cy="0"/>
        </a:xfrm>
      </p:grpSpPr>
      <p:sp>
        <p:nvSpPr>
          <p:cNvPr id="53" name="Google Shape;53;p20"/>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4" name="Google Shape;54;p20"/>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55" name="Google Shape;55;p20"/>
          <p:cNvGrpSpPr/>
          <p:nvPr/>
        </p:nvGrpSpPr>
        <p:grpSpPr>
          <a:xfrm>
            <a:off x="7395202" y="-6"/>
            <a:ext cx="1748884" cy="4013021"/>
            <a:chOff x="7395202" y="-6"/>
            <a:chExt cx="1748884" cy="4013021"/>
          </a:xfrm>
        </p:grpSpPr>
        <p:sp>
          <p:nvSpPr>
            <p:cNvPr id="56" name="Google Shape;56;p20"/>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20"/>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20"/>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 name="Google Shape;59;p20"/>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20"/>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61" name="Google Shape;61;p20"/>
          <p:cNvGrpSpPr/>
          <p:nvPr/>
        </p:nvGrpSpPr>
        <p:grpSpPr>
          <a:xfrm>
            <a:off x="3" y="2738679"/>
            <a:ext cx="722480" cy="2404814"/>
            <a:chOff x="3" y="2750304"/>
            <a:chExt cx="722480" cy="2404814"/>
          </a:xfrm>
        </p:grpSpPr>
        <p:sp>
          <p:nvSpPr>
            <p:cNvPr id="62" name="Google Shape;62;p20"/>
            <p:cNvSpPr/>
            <p:nvPr/>
          </p:nvSpPr>
          <p:spPr>
            <a:xfrm flipH="1" rot="5400000">
              <a:off x="-231667" y="3341328"/>
              <a:ext cx="1185900" cy="7224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3" name="Google Shape;63;p20"/>
            <p:cNvSpPr/>
            <p:nvPr/>
          </p:nvSpPr>
          <p:spPr>
            <a:xfrm rot="5400000">
              <a:off x="-158106" y="3063820"/>
              <a:ext cx="808800" cy="492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20"/>
            <p:cNvSpPr/>
            <p:nvPr/>
          </p:nvSpPr>
          <p:spPr>
            <a:xfrm flipH="1" rot="-5400000">
              <a:off x="-173395" y="4440518"/>
              <a:ext cx="888000" cy="5412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20"/>
            <p:cNvSpPr/>
            <p:nvPr/>
          </p:nvSpPr>
          <p:spPr>
            <a:xfrm rot="-5400000">
              <a:off x="-120147" y="2870454"/>
              <a:ext cx="614700" cy="3744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20"/>
            <p:cNvSpPr/>
            <p:nvPr/>
          </p:nvSpPr>
          <p:spPr>
            <a:xfrm flipH="1" rot="-5400000">
              <a:off x="228056" y="4058304"/>
              <a:ext cx="614400" cy="3744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67" name="Google Shape;67;p2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gradient">
  <p:cSld name="BLANK_2">
    <p:bg>
      <p:bgPr>
        <a:gradFill>
          <a:gsLst>
            <a:gs pos="0">
              <a:srgbClr val="33CCCC"/>
            </a:gs>
            <a:gs pos="100000">
              <a:srgbClr val="66FF33"/>
            </a:gs>
          </a:gsLst>
          <a:lin ang="5400700" scaled="0"/>
        </a:gradFill>
      </p:bgPr>
    </p:bg>
    <p:spTree>
      <p:nvGrpSpPr>
        <p:cNvPr id="68" name="Shape 68"/>
        <p:cNvGrpSpPr/>
        <p:nvPr/>
      </p:nvGrpSpPr>
      <p:grpSpPr>
        <a:xfrm>
          <a:off x="0" y="0"/>
          <a:ext cx="0" cy="0"/>
          <a:chOff x="0" y="0"/>
          <a:chExt cx="0" cy="0"/>
        </a:xfrm>
      </p:grpSpPr>
      <p:sp>
        <p:nvSpPr>
          <p:cNvPr id="69" name="Google Shape;69;p21"/>
          <p:cNvSpPr/>
          <p:nvPr/>
        </p:nvSpPr>
        <p:spPr>
          <a:xfrm flipH="1" rot="5400000">
            <a:off x="7987921" y="280747"/>
            <a:ext cx="1436798" cy="875312"/>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0" name="Google Shape;70;p21"/>
          <p:cNvSpPr/>
          <p:nvPr/>
        </p:nvSpPr>
        <p:spPr>
          <a:xfrm flipH="1" rot="5400000">
            <a:off x="7711954" y="1152043"/>
            <a:ext cx="1779871" cy="1084184"/>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21"/>
          <p:cNvSpPr/>
          <p:nvPr/>
        </p:nvSpPr>
        <p:spPr>
          <a:xfrm rot="-5400000">
            <a:off x="8367254" y="1879297"/>
            <a:ext cx="965333" cy="588243"/>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21"/>
          <p:cNvSpPr/>
          <p:nvPr/>
        </p:nvSpPr>
        <p:spPr>
          <a:xfrm rot="-5400000">
            <a:off x="7784794" y="375252"/>
            <a:ext cx="768076" cy="46794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3" name="Google Shape;73;p21"/>
          <p:cNvSpPr/>
          <p:nvPr/>
        </p:nvSpPr>
        <p:spPr>
          <a:xfrm flipH="1" rot="-5400000">
            <a:off x="8520892" y="2338195"/>
            <a:ext cx="542403" cy="33042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21"/>
          <p:cNvSpPr/>
          <p:nvPr/>
        </p:nvSpPr>
        <p:spPr>
          <a:xfrm flipH="1" rot="5400000">
            <a:off x="-280461" y="2947980"/>
            <a:ext cx="1435651" cy="874537"/>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21"/>
          <p:cNvSpPr/>
          <p:nvPr/>
        </p:nvSpPr>
        <p:spPr>
          <a:xfrm rot="5400000">
            <a:off x="-191408" y="2612028"/>
            <a:ext cx="979133" cy="595978"/>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21"/>
          <p:cNvSpPr/>
          <p:nvPr/>
        </p:nvSpPr>
        <p:spPr>
          <a:xfrm flipH="1" rot="-5400000">
            <a:off x="-209916" y="4278659"/>
            <a:ext cx="1075013" cy="655177"/>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7" name="Google Shape;77;p21"/>
          <p:cNvSpPr/>
          <p:nvPr/>
        </p:nvSpPr>
        <p:spPr>
          <a:xfrm rot="-5400000">
            <a:off x="-145454" y="2377940"/>
            <a:ext cx="744156"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21"/>
          <p:cNvSpPr/>
          <p:nvPr/>
        </p:nvSpPr>
        <p:spPr>
          <a:xfrm flipH="1" rot="-5400000">
            <a:off x="276080" y="3815951"/>
            <a:ext cx="743793" cy="453249"/>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2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urple gradient">
  <p:cSld name="BLANK_2_1">
    <p:bg>
      <p:bgPr>
        <a:gradFill>
          <a:gsLst>
            <a:gs pos="0">
              <a:srgbClr val="CC3399"/>
            </a:gs>
            <a:gs pos="100000">
              <a:srgbClr val="6699FF"/>
            </a:gs>
          </a:gsLst>
          <a:lin ang="5400700" scaled="0"/>
        </a:gradFill>
      </p:bgPr>
    </p:bg>
    <p:spTree>
      <p:nvGrpSpPr>
        <p:cNvPr id="80" name="Shape 80"/>
        <p:cNvGrpSpPr/>
        <p:nvPr/>
      </p:nvGrpSpPr>
      <p:grpSpPr>
        <a:xfrm>
          <a:off x="0" y="0"/>
          <a:ext cx="0" cy="0"/>
          <a:chOff x="0" y="0"/>
          <a:chExt cx="0" cy="0"/>
        </a:xfrm>
      </p:grpSpPr>
      <p:sp>
        <p:nvSpPr>
          <p:cNvPr id="81" name="Google Shape;81;p22"/>
          <p:cNvSpPr/>
          <p:nvPr/>
        </p:nvSpPr>
        <p:spPr>
          <a:xfrm flipH="1" rot="5400000">
            <a:off x="7987926" y="280753"/>
            <a:ext cx="1436700" cy="8754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2" name="Google Shape;82;p22"/>
          <p:cNvSpPr/>
          <p:nvPr/>
        </p:nvSpPr>
        <p:spPr>
          <a:xfrm flipH="1" rot="5400000">
            <a:off x="7711932" y="1152020"/>
            <a:ext cx="1779900" cy="1084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3" name="Google Shape;83;p22"/>
          <p:cNvSpPr/>
          <p:nvPr/>
        </p:nvSpPr>
        <p:spPr>
          <a:xfrm rot="-5400000">
            <a:off x="8367248" y="1879235"/>
            <a:ext cx="965400" cy="588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4" name="Google Shape;84;p22"/>
          <p:cNvSpPr/>
          <p:nvPr/>
        </p:nvSpPr>
        <p:spPr>
          <a:xfrm rot="-5400000">
            <a:off x="7784863" y="375260"/>
            <a:ext cx="768000" cy="4680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22"/>
          <p:cNvSpPr/>
          <p:nvPr/>
        </p:nvSpPr>
        <p:spPr>
          <a:xfrm flipH="1" rot="-5400000">
            <a:off x="8520834" y="2338254"/>
            <a:ext cx="542400" cy="3303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22"/>
          <p:cNvSpPr/>
          <p:nvPr/>
        </p:nvSpPr>
        <p:spPr>
          <a:xfrm flipH="1" rot="5400000">
            <a:off x="-280517" y="2947924"/>
            <a:ext cx="1435800" cy="8745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 name="Google Shape;87;p22"/>
          <p:cNvSpPr/>
          <p:nvPr/>
        </p:nvSpPr>
        <p:spPr>
          <a:xfrm rot="5400000">
            <a:off x="-191502" y="2612001"/>
            <a:ext cx="979200" cy="5961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22"/>
          <p:cNvSpPr/>
          <p:nvPr/>
        </p:nvSpPr>
        <p:spPr>
          <a:xfrm flipH="1" rot="-5400000">
            <a:off x="-209848" y="4278591"/>
            <a:ext cx="1074900" cy="655200"/>
          </a:xfrm>
          <a:prstGeom prst="parallelogram">
            <a:avLst>
              <a:gd fmla="val 81897" name="adj"/>
            </a:avLst>
          </a:prstGeom>
          <a:solidFill>
            <a:srgbClr val="FFFFFF">
              <a:alpha val="2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22"/>
          <p:cNvSpPr/>
          <p:nvPr/>
        </p:nvSpPr>
        <p:spPr>
          <a:xfrm rot="-5400000">
            <a:off x="-145501" y="2377842"/>
            <a:ext cx="7443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2"/>
          <p:cNvSpPr/>
          <p:nvPr/>
        </p:nvSpPr>
        <p:spPr>
          <a:xfrm flipH="1" rot="-5400000">
            <a:off x="276152" y="3815879"/>
            <a:ext cx="743700" cy="4533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p:cSld name="BLANK_1">
    <p:spTree>
      <p:nvGrpSpPr>
        <p:cNvPr id="92" name="Shape 92"/>
        <p:cNvGrpSpPr/>
        <p:nvPr/>
      </p:nvGrpSpPr>
      <p:grpSpPr>
        <a:xfrm>
          <a:off x="0" y="0"/>
          <a:ext cx="0" cy="0"/>
          <a:chOff x="0" y="0"/>
          <a:chExt cx="0" cy="0"/>
        </a:xfrm>
      </p:grpSpPr>
      <p:grpSp>
        <p:nvGrpSpPr>
          <p:cNvPr id="93" name="Google Shape;93;p23"/>
          <p:cNvGrpSpPr/>
          <p:nvPr/>
        </p:nvGrpSpPr>
        <p:grpSpPr>
          <a:xfrm>
            <a:off x="7395202" y="-6"/>
            <a:ext cx="1748884" cy="4013021"/>
            <a:chOff x="7395202" y="-6"/>
            <a:chExt cx="1748884" cy="4013021"/>
          </a:xfrm>
        </p:grpSpPr>
        <p:sp>
          <p:nvSpPr>
            <p:cNvPr id="94" name="Google Shape;94;p23"/>
            <p:cNvSpPr/>
            <p:nvPr/>
          </p:nvSpPr>
          <p:spPr>
            <a:xfrm flipH="1" rot="5400000">
              <a:off x="7471942" y="406044"/>
              <a:ext cx="2078100" cy="12660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23"/>
            <p:cNvSpPr/>
            <p:nvPr/>
          </p:nvSpPr>
          <p:spPr>
            <a:xfrm flipH="1" rot="5400000">
              <a:off x="7072800" y="1666234"/>
              <a:ext cx="2574300" cy="15681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23"/>
            <p:cNvSpPr/>
            <p:nvPr/>
          </p:nvSpPr>
          <p:spPr>
            <a:xfrm rot="-5400000">
              <a:off x="8020587" y="2718092"/>
              <a:ext cx="1396200" cy="8508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23"/>
            <p:cNvSpPr/>
            <p:nvPr/>
          </p:nvSpPr>
          <p:spPr>
            <a:xfrm rot="-5400000">
              <a:off x="7178152" y="542730"/>
              <a:ext cx="1110900" cy="6768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 name="Google Shape;98;p23"/>
            <p:cNvSpPr/>
            <p:nvPr/>
          </p:nvSpPr>
          <p:spPr>
            <a:xfrm flipH="1" rot="-5400000">
              <a:off x="8242801" y="3381815"/>
              <a:ext cx="784500" cy="4779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99" name="Google Shape;99;p23"/>
          <p:cNvSpPr/>
          <p:nvPr/>
        </p:nvSpPr>
        <p:spPr>
          <a:xfrm flipH="1" rot="5400000">
            <a:off x="-479615" y="1845054"/>
            <a:ext cx="2455200" cy="1495800"/>
          </a:xfrm>
          <a:prstGeom prst="parallelogram">
            <a:avLst>
              <a:gd fmla="val 81897" name="adj"/>
            </a:avLst>
          </a:prstGeom>
          <a:gradFill>
            <a:gsLst>
              <a:gs pos="0">
                <a:srgbClr val="CC3399"/>
              </a:gs>
              <a:gs pos="100000">
                <a:srgbClr val="6699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23"/>
          <p:cNvSpPr/>
          <p:nvPr/>
        </p:nvSpPr>
        <p:spPr>
          <a:xfrm rot="5400000">
            <a:off x="-262152" y="1526813"/>
            <a:ext cx="1340700" cy="816300"/>
          </a:xfrm>
          <a:prstGeom prst="parallelogram">
            <a:avLst>
              <a:gd fmla="val 81897" name="adj"/>
            </a:avLst>
          </a:prstGeom>
          <a:gradFill>
            <a:gsLst>
              <a:gs pos="0">
                <a:srgbClr val="33CCCC"/>
              </a:gs>
              <a:gs pos="100000">
                <a:srgbClr val="66FF33"/>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23"/>
          <p:cNvSpPr/>
          <p:nvPr/>
        </p:nvSpPr>
        <p:spPr>
          <a:xfrm flipH="1" rot="-5400000">
            <a:off x="-358955" y="3663589"/>
            <a:ext cx="1838400" cy="1120500"/>
          </a:xfrm>
          <a:prstGeom prst="parallelogram">
            <a:avLst>
              <a:gd fmla="val 81897" name="adj"/>
            </a:avLst>
          </a:prstGeom>
          <a:gradFill>
            <a:gsLst>
              <a:gs pos="0">
                <a:srgbClr val="FF0066"/>
              </a:gs>
              <a:gs pos="100000">
                <a:srgbClr val="FF9900"/>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23"/>
          <p:cNvSpPr/>
          <p:nvPr/>
        </p:nvSpPr>
        <p:spPr>
          <a:xfrm rot="-5400000">
            <a:off x="-199052" y="1206482"/>
            <a:ext cx="1018800" cy="620700"/>
          </a:xfrm>
          <a:prstGeom prst="parallelogram">
            <a:avLst>
              <a:gd fmla="val 81897" name="adj"/>
            </a:avLst>
          </a:prstGeom>
          <a:solidFill>
            <a:srgbClr val="FFFFFF">
              <a:alpha val="1411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23"/>
          <p:cNvSpPr/>
          <p:nvPr/>
        </p:nvSpPr>
        <p:spPr>
          <a:xfrm flipH="1" rot="-5400000">
            <a:off x="472234" y="3024661"/>
            <a:ext cx="1272000" cy="775200"/>
          </a:xfrm>
          <a:prstGeom prst="parallelogram">
            <a:avLst>
              <a:gd fmla="val 81897" name="adj"/>
            </a:avLst>
          </a:prstGeom>
          <a:solidFill>
            <a:srgbClr val="0066FF">
              <a:alpha val="2235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4" name="Google Shape;104;p2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41F30"/>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067088" y="912850"/>
            <a:ext cx="5972100" cy="636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1pPr>
            <a:lvl2pPr lvl="1"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2pPr>
            <a:lvl3pPr lvl="2"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3pPr>
            <a:lvl4pPr lvl="3"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4pPr>
            <a:lvl5pPr lvl="4"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5pPr>
            <a:lvl6pPr lvl="5"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6pPr>
            <a:lvl7pPr lvl="6"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7pPr>
            <a:lvl8pPr lvl="7"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8pPr>
            <a:lvl9pPr lvl="8" marR="0" rtl="0" algn="l">
              <a:lnSpc>
                <a:spcPct val="100000"/>
              </a:lnSpc>
              <a:spcBef>
                <a:spcPts val="0"/>
              </a:spcBef>
              <a:spcAft>
                <a:spcPts val="0"/>
              </a:spcAft>
              <a:buClr>
                <a:srgbClr val="FFFFFF"/>
              </a:buClr>
              <a:buSzPts val="3000"/>
              <a:buFont typeface="Hind"/>
              <a:buNone/>
              <a:defRPr b="1" i="0" sz="3000" u="none" cap="none" strike="noStrike">
                <a:solidFill>
                  <a:srgbClr val="FFFFFF"/>
                </a:solidFill>
                <a:latin typeface="Hind"/>
                <a:ea typeface="Hind"/>
                <a:cs typeface="Hind"/>
                <a:sym typeface="Hind"/>
              </a:defRPr>
            </a:lvl9pPr>
          </a:lstStyle>
          <a:p/>
        </p:txBody>
      </p:sp>
      <p:sp>
        <p:nvSpPr>
          <p:cNvPr id="7" name="Google Shape;7;p16"/>
          <p:cNvSpPr txBox="1"/>
          <p:nvPr>
            <p:ph idx="1" type="body"/>
          </p:nvPr>
        </p:nvSpPr>
        <p:spPr>
          <a:xfrm>
            <a:off x="1067088" y="1650548"/>
            <a:ext cx="5972100" cy="2764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1pPr>
            <a:lvl2pPr indent="-381000" lvl="1" marL="914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2pPr>
            <a:lvl3pPr indent="-381000" lvl="2" marL="1371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3pPr>
            <a:lvl4pPr indent="-381000" lvl="3" marL="1828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4pPr>
            <a:lvl5pPr indent="-381000" lvl="4" marL="22860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5pPr>
            <a:lvl6pPr indent="-381000" lvl="5" marL="27432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6pPr>
            <a:lvl7pPr indent="-381000" lvl="6" marL="32004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7pPr>
            <a:lvl8pPr indent="-381000" lvl="7" marL="36576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8pPr>
            <a:lvl9pPr indent="-381000" lvl="8" marL="4114800" marR="0" rtl="0" algn="l">
              <a:lnSpc>
                <a:spcPct val="100000"/>
              </a:lnSpc>
              <a:spcBef>
                <a:spcPts val="0"/>
              </a:spcBef>
              <a:spcAft>
                <a:spcPts val="0"/>
              </a:spcAft>
              <a:buClr>
                <a:srgbClr val="1C4587"/>
              </a:buClr>
              <a:buSzPts val="2400"/>
              <a:buFont typeface="Hind"/>
              <a:buChar char="»"/>
              <a:defRPr b="0" i="0" sz="2400" u="none" cap="none" strike="noStrike">
                <a:solidFill>
                  <a:srgbClr val="FFFFFF"/>
                </a:solidFill>
                <a:latin typeface="Hind"/>
                <a:ea typeface="Hind"/>
                <a:cs typeface="Hind"/>
                <a:sym typeface="Hind"/>
              </a:defRPr>
            </a:lvl9pPr>
          </a:lstStyle>
          <a:p/>
        </p:txBody>
      </p:sp>
      <p:sp>
        <p:nvSpPr>
          <p:cNvPr id="8" name="Google Shape;8;p1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FFFFFF"/>
                </a:solidFill>
                <a:latin typeface="Hind"/>
                <a:ea typeface="Hind"/>
                <a:cs typeface="Hind"/>
                <a:sym typeface="Hi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nvSpPr>
        <p:spPr>
          <a:xfrm>
            <a:off x="1447800" y="1581150"/>
            <a:ext cx="60960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t/>
            </a:r>
            <a:endParaRPr b="1" i="0" sz="6000" u="none" cap="none" strike="noStrike">
              <a:solidFill>
                <a:schemeClr val="dk1"/>
              </a:solidFill>
              <a:latin typeface="Hind"/>
              <a:ea typeface="Hind"/>
              <a:cs typeface="Hind"/>
              <a:sym typeface="Hind"/>
            </a:endParaRPr>
          </a:p>
        </p:txBody>
      </p:sp>
      <p:sp>
        <p:nvSpPr>
          <p:cNvPr id="110" name="Google Shape;110;p1"/>
          <p:cNvSpPr/>
          <p:nvPr/>
        </p:nvSpPr>
        <p:spPr>
          <a:xfrm>
            <a:off x="762000" y="1809750"/>
            <a:ext cx="731520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4000" u="none" cap="none" strike="noStrike">
                <a:latin typeface="Hind"/>
                <a:ea typeface="Hind"/>
                <a:cs typeface="Hind"/>
                <a:sym typeface="Hind"/>
              </a:rPr>
              <a:t>WELCOME TO OUR PRESENTATION</a:t>
            </a:r>
            <a:endParaRPr b="1" i="0" sz="4000" u="none" cap="none" strike="noStrike">
              <a:solidFill>
                <a:schemeClr val="dk1"/>
              </a:solidFill>
              <a:latin typeface="Hind"/>
              <a:ea typeface="Hind"/>
              <a:cs typeface="Hind"/>
              <a:sym typeface="Hind"/>
            </a:endParaRPr>
          </a:p>
        </p:txBody>
      </p:sp>
    </p:spTree>
  </p:cSld>
  <p:clrMapOvr>
    <a:masterClrMapping/>
  </p:clrMapOvr>
  <p:transition spd="med">
    <p:comb dir="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90" name="Google Shape;190;p10"/>
          <p:cNvSpPr txBox="1"/>
          <p:nvPr/>
        </p:nvSpPr>
        <p:spPr>
          <a:xfrm>
            <a:off x="0" y="133350"/>
            <a:ext cx="9144000" cy="76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1C4587"/>
              </a:buClr>
              <a:buSzPts val="2400"/>
              <a:buFont typeface="Hind"/>
              <a:buNone/>
            </a:pPr>
            <a:r>
              <a:rPr b="1" i="0" lang="en" sz="2800" u="none" cap="none" strike="noStrike">
                <a:solidFill>
                  <a:schemeClr val="dk1"/>
                </a:solidFill>
                <a:latin typeface="Hind"/>
                <a:ea typeface="Hind"/>
                <a:cs typeface="Hind"/>
                <a:sym typeface="Hind"/>
              </a:rPr>
              <a:t>HYBRID CLOUD :</a:t>
            </a:r>
            <a:endParaRPr b="1" i="0" sz="2800" u="none" cap="none" strike="noStrike">
              <a:solidFill>
                <a:schemeClr val="dk1"/>
              </a:solidFill>
              <a:latin typeface="Hind"/>
              <a:ea typeface="Hind"/>
              <a:cs typeface="Hind"/>
              <a:sym typeface="Hind"/>
            </a:endParaRPr>
          </a:p>
        </p:txBody>
      </p:sp>
      <p:pic>
        <p:nvPicPr>
          <p:cNvPr descr="hybridcloud.png" id="191" name="Google Shape;191;p10"/>
          <p:cNvPicPr preferRelativeResize="0"/>
          <p:nvPr/>
        </p:nvPicPr>
        <p:blipFill rotWithShape="1">
          <a:blip r:embed="rId3">
            <a:alphaModFix/>
          </a:blip>
          <a:srcRect b="0" l="0" r="0" t="0"/>
          <a:stretch/>
        </p:blipFill>
        <p:spPr>
          <a:xfrm>
            <a:off x="2743199" y="1047750"/>
            <a:ext cx="3608357" cy="2590800"/>
          </a:xfrm>
          <a:prstGeom prst="rect">
            <a:avLst/>
          </a:prstGeom>
          <a:noFill/>
          <a:ln>
            <a:noFill/>
          </a:ln>
        </p:spPr>
      </p:pic>
      <p:sp>
        <p:nvSpPr>
          <p:cNvPr id="192" name="Google Shape;192;p10"/>
          <p:cNvSpPr/>
          <p:nvPr/>
        </p:nvSpPr>
        <p:spPr>
          <a:xfrm>
            <a:off x="1219200" y="3867150"/>
            <a:ext cx="7391400"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A hybrid cloud is a cloud computing environment that uses a mix of on-premises, private cloud and third-party, public cloud  services with orchestration between these platforms. This typically involves a connection from an on-premises data center to a public cloud. The connection also can involve other private assets, including edge devices or other clouds.</a:t>
            </a:r>
            <a:endParaRPr b="0" i="0" sz="1400" u="none" cap="none" strike="noStrike">
              <a:solidFill>
                <a:schemeClr val="dk1"/>
              </a:solidFill>
              <a:latin typeface="Arial"/>
              <a:ea typeface="Arial"/>
              <a:cs typeface="Arial"/>
              <a:sym typeface="Arial"/>
            </a:endParaRPr>
          </a:p>
        </p:txBody>
      </p:sp>
    </p:spTree>
  </p:cSld>
  <p:clrMapOvr>
    <a:masterClrMapping/>
  </p:clrMapOvr>
  <p:transition spd="med">
    <p:checke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98" name="Google Shape;198;p11"/>
          <p:cNvSpPr txBox="1"/>
          <p:nvPr>
            <p:ph idx="4294967295" type="body"/>
          </p:nvPr>
        </p:nvSpPr>
        <p:spPr>
          <a:xfrm>
            <a:off x="0" y="0"/>
            <a:ext cx="9144000" cy="819150"/>
          </a:xfrm>
          <a:prstGeom prst="rect">
            <a:avLst/>
          </a:prstGeom>
          <a:solidFill>
            <a:srgbClr val="0C5DFF"/>
          </a:solidFill>
          <a:ln>
            <a:noFill/>
          </a:ln>
        </p:spPr>
        <p:txBody>
          <a:bodyPr anchorCtr="0" anchor="b" bIns="91425" lIns="91425" spcFirstLastPara="1" rIns="91425" wrap="square" tIns="91425">
            <a:noAutofit/>
          </a:bodyPr>
          <a:lstStyle/>
          <a:p>
            <a:pPr indent="0" lvl="0" marL="0" rtl="0" algn="ctr">
              <a:lnSpc>
                <a:spcPct val="100000"/>
              </a:lnSpc>
              <a:spcBef>
                <a:spcPts val="600"/>
              </a:spcBef>
              <a:spcAft>
                <a:spcPts val="0"/>
              </a:spcAft>
              <a:buSzPts val="2400"/>
              <a:buNone/>
            </a:pPr>
            <a:r>
              <a:rPr b="1" lang="en" sz="2800" u="sng">
                <a:solidFill>
                  <a:schemeClr val="dk1"/>
                </a:solidFill>
              </a:rPr>
              <a:t>SERVICE MODEL:</a:t>
            </a:r>
            <a:endParaRPr b="1" sz="2800" u="sng">
              <a:solidFill>
                <a:schemeClr val="dk1"/>
              </a:solidFill>
            </a:endParaRPr>
          </a:p>
        </p:txBody>
      </p:sp>
      <p:pic>
        <p:nvPicPr>
          <p:cNvPr descr="Group-2.png" id="199" name="Google Shape;199;p11"/>
          <p:cNvPicPr preferRelativeResize="0"/>
          <p:nvPr/>
        </p:nvPicPr>
        <p:blipFill rotWithShape="1">
          <a:blip r:embed="rId3">
            <a:alphaModFix/>
          </a:blip>
          <a:srcRect b="0" l="0" r="0" t="0"/>
          <a:stretch/>
        </p:blipFill>
        <p:spPr>
          <a:xfrm>
            <a:off x="0" y="819150"/>
            <a:ext cx="9144000" cy="4324350"/>
          </a:xfrm>
          <a:prstGeom prst="rect">
            <a:avLst/>
          </a:prstGeom>
          <a:noFill/>
          <a:ln>
            <a:noFill/>
          </a:ln>
        </p:spPr>
      </p:pic>
    </p:spTree>
  </p:cSld>
  <p:clrMapOvr>
    <a:masterClrMapping/>
  </p:clrMapOvr>
  <p:transition spd="med">
    <p:plus/>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1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205" name="Google Shape;205;p12"/>
          <p:cNvSpPr txBox="1"/>
          <p:nvPr/>
        </p:nvSpPr>
        <p:spPr>
          <a:xfrm>
            <a:off x="0" y="0"/>
            <a:ext cx="9144000" cy="903050"/>
          </a:xfrm>
          <a:prstGeom prst="rect">
            <a:avLst/>
          </a:prstGeom>
          <a:solidFill>
            <a:srgbClr val="12161B"/>
          </a:solid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1C4587"/>
              </a:buClr>
              <a:buSzPts val="2400"/>
              <a:buFont typeface="Hind"/>
              <a:buNone/>
            </a:pPr>
            <a:r>
              <a:rPr b="1" i="0" lang="en" sz="2800" u="none" cap="none" strike="noStrike">
                <a:solidFill>
                  <a:schemeClr val="dk1"/>
                </a:solidFill>
                <a:latin typeface="Hind"/>
                <a:ea typeface="Hind"/>
                <a:cs typeface="Hind"/>
                <a:sym typeface="Hind"/>
              </a:rPr>
              <a:t>SaaS , PaaS , Iaas :</a:t>
            </a:r>
            <a:endParaRPr b="1" i="0" sz="2800" u="none" cap="none" strike="noStrike">
              <a:solidFill>
                <a:schemeClr val="dk1"/>
              </a:solidFill>
              <a:latin typeface="Hind"/>
              <a:ea typeface="Hind"/>
              <a:cs typeface="Hind"/>
              <a:sym typeface="Hind"/>
            </a:endParaRPr>
          </a:p>
        </p:txBody>
      </p:sp>
      <p:pic>
        <p:nvPicPr>
          <p:cNvPr descr="iaas_focus-paas-saas-diagram-1200x1046.png" id="206" name="Google Shape;206;p12"/>
          <p:cNvPicPr preferRelativeResize="0"/>
          <p:nvPr/>
        </p:nvPicPr>
        <p:blipFill rotWithShape="1">
          <a:blip r:embed="rId3">
            <a:alphaModFix/>
          </a:blip>
          <a:srcRect b="0" l="0" r="0" t="0"/>
          <a:stretch/>
        </p:blipFill>
        <p:spPr>
          <a:xfrm>
            <a:off x="1600200" y="1007394"/>
            <a:ext cx="6477000" cy="4136106"/>
          </a:xfrm>
          <a:prstGeom prst="rect">
            <a:avLst/>
          </a:prstGeom>
          <a:noFill/>
          <a:ln>
            <a:noFill/>
          </a:ln>
        </p:spPr>
      </p:pic>
    </p:spTree>
  </p:cSld>
  <p:clrMapOvr>
    <a:masterClrMapping/>
  </p:clrMapOvr>
  <p:transition spd="med">
    <p:wipe dir="u"/>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212" name="Google Shape;212;p13"/>
          <p:cNvSpPr txBox="1"/>
          <p:nvPr/>
        </p:nvSpPr>
        <p:spPr>
          <a:xfrm>
            <a:off x="0" y="0"/>
            <a:ext cx="9144000" cy="74295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rPr b="1" i="0" lang="en" sz="2400" u="none" cap="none" strike="noStrike">
                <a:solidFill>
                  <a:srgbClr val="FFFFFF"/>
                </a:solidFill>
                <a:latin typeface="Hind"/>
                <a:ea typeface="Hind"/>
                <a:cs typeface="Hind"/>
                <a:sym typeface="Hind"/>
              </a:rPr>
              <a:t>ADVANTAGES AND DISADVANTAGES :</a:t>
            </a:r>
            <a:endParaRPr b="1" i="0" sz="2400" u="none" cap="none" strike="noStrike">
              <a:solidFill>
                <a:srgbClr val="FFFFFF"/>
              </a:solidFill>
              <a:latin typeface="Hind"/>
              <a:ea typeface="Hind"/>
              <a:cs typeface="Hind"/>
              <a:sym typeface="Hind"/>
            </a:endParaRPr>
          </a:p>
        </p:txBody>
      </p:sp>
      <p:pic>
        <p:nvPicPr>
          <p:cNvPr descr="pros-and-cons-of-cloud-storage-advantages-and-disadvantages-e1623101767741.jpg" id="213" name="Google Shape;213;p13"/>
          <p:cNvPicPr preferRelativeResize="0"/>
          <p:nvPr/>
        </p:nvPicPr>
        <p:blipFill rotWithShape="1">
          <a:blip r:embed="rId3">
            <a:alphaModFix/>
          </a:blip>
          <a:srcRect b="0" l="0" r="0" t="0"/>
          <a:stretch/>
        </p:blipFill>
        <p:spPr>
          <a:xfrm>
            <a:off x="0" y="723900"/>
            <a:ext cx="9144000" cy="4419600"/>
          </a:xfrm>
          <a:prstGeom prst="rect">
            <a:avLst/>
          </a:prstGeom>
          <a:noFill/>
          <a:ln>
            <a:noFill/>
          </a:ln>
        </p:spPr>
      </p:pic>
    </p:spTree>
  </p:cSld>
  <p:clrMapOvr>
    <a:masterClrMapping/>
  </p:clrMapOvr>
  <p:transition spd="med">
    <p:newsfla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219" name="Google Shape;219;p14"/>
          <p:cNvSpPr txBox="1"/>
          <p:nvPr/>
        </p:nvSpPr>
        <p:spPr>
          <a:xfrm>
            <a:off x="0" y="0"/>
            <a:ext cx="9144000" cy="81915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1C4587"/>
              </a:buClr>
              <a:buSzPts val="2400"/>
              <a:buFont typeface="Hind"/>
              <a:buNone/>
            </a:pPr>
            <a:r>
              <a:rPr b="1" i="0" lang="en" sz="2800" u="sng" cap="none" strike="noStrike">
                <a:solidFill>
                  <a:schemeClr val="accent5"/>
                </a:solidFill>
                <a:latin typeface="Hind"/>
                <a:ea typeface="Hind"/>
                <a:cs typeface="Hind"/>
                <a:sym typeface="Hind"/>
              </a:rPr>
              <a:t>FUTURE OF CLOUD COMPUTING:</a:t>
            </a:r>
            <a:endParaRPr b="1" i="0" sz="2800" u="sng" cap="none" strike="noStrike">
              <a:solidFill>
                <a:schemeClr val="accent5"/>
              </a:solidFill>
              <a:latin typeface="Hind"/>
              <a:ea typeface="Hind"/>
              <a:cs typeface="Hind"/>
              <a:sym typeface="Hind"/>
            </a:endParaRPr>
          </a:p>
        </p:txBody>
      </p:sp>
      <p:sp>
        <p:nvSpPr>
          <p:cNvPr id="220" name="Google Shape;220;p14"/>
          <p:cNvSpPr/>
          <p:nvPr/>
        </p:nvSpPr>
        <p:spPr>
          <a:xfrm>
            <a:off x="990600" y="1123950"/>
            <a:ext cx="6934200"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It can be possible in the future that data processed in an hour today can be done in just a minute .Faster preprocessors and connection will be the main proponents of this improvement.</a:t>
            </a:r>
            <a:endParaRPr/>
          </a:p>
          <a:p>
            <a:pPr indent="0" lvl="0" marL="0" marR="0" rtl="0" algn="just">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As faster computer and largest virtual  storage area become available , cloud computing will also continuously improve with it.</a:t>
            </a:r>
            <a:endParaRPr b="0" i="0" sz="1400" u="none" cap="none" strike="noStrike">
              <a:solidFill>
                <a:srgbClr val="000000"/>
              </a:solidFill>
              <a:latin typeface="Arial"/>
              <a:ea typeface="Arial"/>
              <a:cs typeface="Arial"/>
              <a:sym typeface="Arial"/>
            </a:endParaRPr>
          </a:p>
        </p:txBody>
      </p:sp>
      <p:pic>
        <p:nvPicPr>
          <p:cNvPr descr="23603-1-cloud-computing-hd-thumb.png" id="221" name="Google Shape;221;p14"/>
          <p:cNvPicPr preferRelativeResize="0"/>
          <p:nvPr/>
        </p:nvPicPr>
        <p:blipFill rotWithShape="1">
          <a:blip r:embed="rId3">
            <a:alphaModFix/>
          </a:blip>
          <a:srcRect b="0" l="0" r="0" t="0"/>
          <a:stretch/>
        </p:blipFill>
        <p:spPr>
          <a:xfrm>
            <a:off x="1371600" y="2705100"/>
            <a:ext cx="2438400" cy="2438400"/>
          </a:xfrm>
          <a:prstGeom prst="rect">
            <a:avLst/>
          </a:prstGeom>
          <a:noFill/>
          <a:ln>
            <a:noFill/>
          </a:ln>
        </p:spPr>
      </p:pic>
      <p:pic>
        <p:nvPicPr>
          <p:cNvPr descr="45-454500_cloud-computing-animated-gif-transparent-cartoons-cloud-computing.png" id="222" name="Google Shape;222;p14"/>
          <p:cNvPicPr preferRelativeResize="0"/>
          <p:nvPr/>
        </p:nvPicPr>
        <p:blipFill rotWithShape="1">
          <a:blip r:embed="rId4">
            <a:alphaModFix/>
          </a:blip>
          <a:srcRect b="0" l="0" r="0" t="0"/>
          <a:stretch/>
        </p:blipFill>
        <p:spPr>
          <a:xfrm>
            <a:off x="5257800" y="2876550"/>
            <a:ext cx="2302475" cy="1981200"/>
          </a:xfrm>
          <a:prstGeom prst="ellipse">
            <a:avLst/>
          </a:prstGeom>
          <a:noFill/>
          <a:ln cap="rnd" cmpd="sng" w="63500">
            <a:solidFill>
              <a:srgbClr val="22A2F5"/>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C3399"/>
            </a:gs>
            <a:gs pos="100000">
              <a:srgbClr val="6699FF"/>
            </a:gs>
          </a:gsLst>
          <a:lin ang="5400700" scaled="0"/>
        </a:gradFill>
      </p:bgPr>
    </p:bg>
    <p:spTree>
      <p:nvGrpSpPr>
        <p:cNvPr id="226" name="Shape 226"/>
        <p:cNvGrpSpPr/>
        <p:nvPr/>
      </p:nvGrpSpPr>
      <p:grpSpPr>
        <a:xfrm>
          <a:off x="0" y="0"/>
          <a:ext cx="0" cy="0"/>
          <a:chOff x="0" y="0"/>
          <a:chExt cx="0" cy="0"/>
        </a:xfrm>
      </p:grpSpPr>
      <p:sp>
        <p:nvSpPr>
          <p:cNvPr id="227" name="Google Shape;227;p15"/>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228" name="Google Shape;228;p15"/>
          <p:cNvSpPr txBox="1"/>
          <p:nvPr/>
        </p:nvSpPr>
        <p:spPr>
          <a:xfrm>
            <a:off x="0" y="1657350"/>
            <a:ext cx="9144000" cy="1828800"/>
          </a:xfrm>
          <a:prstGeom prst="rect">
            <a:avLst/>
          </a:prstGeom>
          <a:solidFill>
            <a:schemeClr val="lt1"/>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rPr b="1" i="0" lang="en" sz="7200" u="none" cap="none" strike="noStrike">
                <a:solidFill>
                  <a:srgbClr val="FFFFFF"/>
                </a:solidFill>
                <a:latin typeface="Hind"/>
                <a:ea typeface="Hind"/>
                <a:cs typeface="Hind"/>
                <a:sym typeface="Hind"/>
              </a:rPr>
              <a:t>THANK YOU SIR</a:t>
            </a:r>
            <a:endParaRPr b="1" i="0" sz="7200" u="none" cap="none" strike="noStrike">
              <a:solidFill>
                <a:srgbClr val="FFFFFF"/>
              </a:solidFill>
              <a:latin typeface="Hind"/>
              <a:ea typeface="Hind"/>
              <a:cs typeface="Hind"/>
              <a:sym typeface="Hind"/>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0" y="361950"/>
            <a:ext cx="9144000" cy="63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3600">
                <a:solidFill>
                  <a:schemeClr val="dk1"/>
                </a:solidFill>
              </a:rPr>
              <a:t>PRESENTATION TOPIC :</a:t>
            </a:r>
            <a:endParaRPr sz="3600">
              <a:solidFill>
                <a:schemeClr val="dk1"/>
              </a:solidFill>
            </a:endParaRPr>
          </a:p>
        </p:txBody>
      </p:sp>
      <p:sp>
        <p:nvSpPr>
          <p:cNvPr id="116" name="Google Shape;116;p2"/>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17" name="Google Shape;117;p2"/>
          <p:cNvSpPr txBox="1"/>
          <p:nvPr/>
        </p:nvSpPr>
        <p:spPr>
          <a:xfrm>
            <a:off x="1295400" y="1581150"/>
            <a:ext cx="60960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rPr b="1" i="0" lang="en" sz="6000" u="none" cap="none" strike="noStrike">
                <a:latin typeface="Hind"/>
                <a:ea typeface="Hind"/>
                <a:cs typeface="Hind"/>
                <a:sym typeface="Hind"/>
              </a:rPr>
              <a:t>CLOUD</a:t>
            </a:r>
            <a:r>
              <a:rPr b="1" i="0" lang="en" sz="6000" u="none" cap="none" strike="noStrike">
                <a:solidFill>
                  <a:schemeClr val="dk1"/>
                </a:solidFill>
                <a:latin typeface="Hind"/>
                <a:ea typeface="Hind"/>
                <a:cs typeface="Hind"/>
                <a:sym typeface="Hind"/>
              </a:rPr>
              <a:t> </a:t>
            </a:r>
            <a:r>
              <a:rPr b="1" i="0" lang="en" sz="6000" u="none" cap="none" strike="noStrike">
                <a:latin typeface="Hind"/>
                <a:ea typeface="Hind"/>
                <a:cs typeface="Hind"/>
                <a:sym typeface="Hind"/>
              </a:rPr>
              <a:t>COMPUTING</a:t>
            </a:r>
            <a:endParaRPr b="1" i="0" sz="6000" u="none" cap="none" strike="noStrike">
              <a:solidFill>
                <a:schemeClr val="dk1"/>
              </a:solidFill>
              <a:latin typeface="Hind"/>
              <a:ea typeface="Hind"/>
              <a:cs typeface="Hind"/>
              <a:sym typeface="Hind"/>
            </a:endParaRPr>
          </a:p>
        </p:txBody>
      </p:sp>
      <p:pic>
        <p:nvPicPr>
          <p:cNvPr descr="23838-4-cloud-computing-photo.png" id="118" name="Google Shape;118;p2"/>
          <p:cNvPicPr preferRelativeResize="0"/>
          <p:nvPr/>
        </p:nvPicPr>
        <p:blipFill rotWithShape="1">
          <a:blip r:embed="rId3">
            <a:alphaModFix/>
          </a:blip>
          <a:srcRect b="0" l="0" r="0" t="0"/>
          <a:stretch/>
        </p:blipFill>
        <p:spPr>
          <a:xfrm>
            <a:off x="5105400" y="3143250"/>
            <a:ext cx="3048000" cy="1905000"/>
          </a:xfrm>
          <a:prstGeom prst="rect">
            <a:avLst/>
          </a:prstGeom>
          <a:noFill/>
          <a:ln>
            <a:noFill/>
          </a:ln>
        </p:spPr>
      </p:pic>
      <p:pic>
        <p:nvPicPr>
          <p:cNvPr descr="117-1174729_cloud-computing-security-cloud-storage-internet-networking-png.png" id="119" name="Google Shape;119;p2"/>
          <p:cNvPicPr preferRelativeResize="0"/>
          <p:nvPr/>
        </p:nvPicPr>
        <p:blipFill rotWithShape="1">
          <a:blip r:embed="rId4">
            <a:alphaModFix/>
          </a:blip>
          <a:srcRect b="0" l="0" r="0" t="0"/>
          <a:stretch/>
        </p:blipFill>
        <p:spPr>
          <a:xfrm>
            <a:off x="381000" y="742950"/>
            <a:ext cx="1752600" cy="1694892"/>
          </a:xfrm>
          <a:prstGeom prst="ellipse">
            <a:avLst/>
          </a:prstGeom>
          <a:noFill/>
          <a:ln cap="rnd" cmpd="sng" w="63500">
            <a:solidFill>
              <a:srgbClr val="BF004C"/>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transition spd="med">
    <p:strips dir="ru"/>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idx="4294967295" type="subTitle"/>
          </p:nvPr>
        </p:nvSpPr>
        <p:spPr>
          <a:xfrm>
            <a:off x="685800" y="895350"/>
            <a:ext cx="6199950" cy="145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1C4587"/>
              </a:buClr>
              <a:buSzPts val="2400"/>
              <a:buFont typeface="Hind"/>
              <a:buNone/>
            </a:pPr>
            <a:r>
              <a:rPr b="1" i="0" lang="en" sz="2000" u="none" cap="none" strike="noStrike">
                <a:solidFill>
                  <a:srgbClr val="F8F8F8"/>
                </a:solidFill>
                <a:latin typeface="Sorts Mill Goudy"/>
                <a:ea typeface="Sorts Mill Goudy"/>
                <a:cs typeface="Sorts Mill Goudy"/>
                <a:sym typeface="Sorts Mill Goudy"/>
              </a:rPr>
              <a:t>1) DIPANITA MONDOL ( 201-15-13617)</a:t>
            </a:r>
            <a:endParaRPr/>
          </a:p>
          <a:p>
            <a:pPr indent="0" lvl="0" marL="0" marR="0" rtl="0" algn="l">
              <a:lnSpc>
                <a:spcPct val="100000"/>
              </a:lnSpc>
              <a:spcBef>
                <a:spcPts val="600"/>
              </a:spcBef>
              <a:spcAft>
                <a:spcPts val="0"/>
              </a:spcAft>
              <a:buClr>
                <a:srgbClr val="1C4587"/>
              </a:buClr>
              <a:buSzPts val="2400"/>
              <a:buFont typeface="Hind"/>
              <a:buNone/>
            </a:pPr>
            <a:r>
              <a:rPr b="1" i="0" lang="en" sz="2000" u="none" cap="none" strike="noStrike">
                <a:solidFill>
                  <a:srgbClr val="F8F8F8"/>
                </a:solidFill>
                <a:latin typeface="Sorts Mill Goudy"/>
                <a:ea typeface="Sorts Mill Goudy"/>
                <a:cs typeface="Sorts Mill Goudy"/>
                <a:sym typeface="Sorts Mill Goudy"/>
              </a:rPr>
              <a:t>2) SUMAYA ISLAM  ( 201-15-13675)</a:t>
            </a:r>
            <a:endParaRPr/>
          </a:p>
          <a:p>
            <a:pPr indent="0" lvl="0" marL="0" marR="0" rtl="0" algn="l">
              <a:lnSpc>
                <a:spcPct val="100000"/>
              </a:lnSpc>
              <a:spcBef>
                <a:spcPts val="600"/>
              </a:spcBef>
              <a:spcAft>
                <a:spcPts val="0"/>
              </a:spcAft>
              <a:buClr>
                <a:srgbClr val="1C4587"/>
              </a:buClr>
              <a:buSzPts val="2400"/>
              <a:buFont typeface="Hind"/>
              <a:buNone/>
            </a:pPr>
            <a:r>
              <a:rPr b="1" i="0" lang="en" sz="2000" u="none" cap="none" strike="noStrike">
                <a:solidFill>
                  <a:srgbClr val="F8F8F8"/>
                </a:solidFill>
                <a:latin typeface="Sorts Mill Goudy"/>
                <a:ea typeface="Sorts Mill Goudy"/>
                <a:cs typeface="Sorts Mill Goudy"/>
                <a:sym typeface="Sorts Mill Goudy"/>
              </a:rPr>
              <a:t>3) TUSHAR AHMED NIRMA ( 201-15-13701)</a:t>
            </a:r>
            <a:endParaRPr b="1" i="0" sz="2000" u="none" cap="none" strike="noStrike">
              <a:solidFill>
                <a:srgbClr val="F8F8F8"/>
              </a:solidFill>
              <a:latin typeface="Sorts Mill Goudy"/>
              <a:ea typeface="Sorts Mill Goudy"/>
              <a:cs typeface="Sorts Mill Goudy"/>
              <a:sym typeface="Sorts Mill Goudy"/>
            </a:endParaRPr>
          </a:p>
        </p:txBody>
      </p:sp>
      <p:sp>
        <p:nvSpPr>
          <p:cNvPr id="125" name="Google Shape;125;p3"/>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26" name="Google Shape;126;p3"/>
          <p:cNvSpPr txBox="1"/>
          <p:nvPr/>
        </p:nvSpPr>
        <p:spPr>
          <a:xfrm>
            <a:off x="685800" y="209550"/>
            <a:ext cx="9144000" cy="636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sng" cap="none" strike="noStrike">
                <a:solidFill>
                  <a:schemeClr val="accent5"/>
                </a:solidFill>
                <a:latin typeface="Arial"/>
                <a:ea typeface="Arial"/>
                <a:cs typeface="Arial"/>
                <a:sym typeface="Arial"/>
              </a:rPr>
              <a:t>TEAM MEMBERS: </a:t>
            </a:r>
            <a:endParaRPr b="0" i="0" sz="3200" u="sng" cap="none" strike="noStrike">
              <a:solidFill>
                <a:schemeClr val="accent5"/>
              </a:solidFill>
              <a:latin typeface="Arial"/>
              <a:ea typeface="Arial"/>
              <a:cs typeface="Arial"/>
              <a:sym typeface="Arial"/>
            </a:endParaRPr>
          </a:p>
        </p:txBody>
      </p:sp>
      <p:sp>
        <p:nvSpPr>
          <p:cNvPr id="127" name="Google Shape;127;p3"/>
          <p:cNvSpPr txBox="1"/>
          <p:nvPr/>
        </p:nvSpPr>
        <p:spPr>
          <a:xfrm>
            <a:off x="-609600" y="3028950"/>
            <a:ext cx="9144000" cy="636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3200"/>
              <a:buFont typeface="Arial"/>
              <a:buNone/>
            </a:pPr>
            <a:r>
              <a:rPr b="0" i="0" lang="en" sz="3200" u="sng" cap="none" strike="noStrike">
                <a:solidFill>
                  <a:schemeClr val="accent5"/>
                </a:solidFill>
                <a:latin typeface="Arial"/>
                <a:ea typeface="Arial"/>
                <a:cs typeface="Arial"/>
                <a:sym typeface="Arial"/>
              </a:rPr>
              <a:t>COURSE TEACHER: </a:t>
            </a:r>
            <a:endParaRPr b="0" i="0" sz="3200" u="sng" cap="none" strike="noStrike">
              <a:solidFill>
                <a:schemeClr val="accent5"/>
              </a:solidFill>
              <a:latin typeface="Arial"/>
              <a:ea typeface="Arial"/>
              <a:cs typeface="Arial"/>
              <a:sym typeface="Arial"/>
            </a:endParaRPr>
          </a:p>
        </p:txBody>
      </p:sp>
      <p:sp>
        <p:nvSpPr>
          <p:cNvPr id="128" name="Google Shape;128;p3"/>
          <p:cNvSpPr/>
          <p:nvPr/>
        </p:nvSpPr>
        <p:spPr>
          <a:xfrm>
            <a:off x="4343400" y="3714750"/>
            <a:ext cx="4201791" cy="116955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2000" u="none" cap="none" strike="noStrike">
                <a:solidFill>
                  <a:srgbClr val="F8F8F8"/>
                </a:solidFill>
                <a:latin typeface="Sorts Mill Goudy"/>
                <a:ea typeface="Sorts Mill Goudy"/>
                <a:cs typeface="Sorts Mill Goudy"/>
                <a:sym typeface="Sorts Mill Goudy"/>
              </a:rPr>
              <a:t>MD. ZABIRUL ISLAM </a:t>
            </a:r>
            <a:endParaRPr/>
          </a:p>
          <a:p>
            <a:pPr indent="0" lvl="0" marL="0" marR="0" rtl="0" algn="r">
              <a:lnSpc>
                <a:spcPct val="100000"/>
              </a:lnSpc>
              <a:spcBef>
                <a:spcPts val="600"/>
              </a:spcBef>
              <a:spcAft>
                <a:spcPts val="0"/>
              </a:spcAft>
              <a:buNone/>
            </a:pPr>
            <a:r>
              <a:rPr b="1" i="0" lang="en" sz="2000" u="none" cap="none" strike="noStrike">
                <a:solidFill>
                  <a:srgbClr val="F8F8F8"/>
                </a:solidFill>
                <a:latin typeface="Sorts Mill Goudy"/>
                <a:ea typeface="Sorts Mill Goudy"/>
                <a:cs typeface="Sorts Mill Goudy"/>
                <a:sym typeface="Sorts Mill Goudy"/>
              </a:rPr>
              <a:t>Lecturer of software project</a:t>
            </a:r>
            <a:endParaRPr/>
          </a:p>
          <a:p>
            <a:pPr indent="0" lvl="0" marL="0" marR="0" rtl="0" algn="r">
              <a:lnSpc>
                <a:spcPct val="100000"/>
              </a:lnSpc>
              <a:spcBef>
                <a:spcPts val="600"/>
              </a:spcBef>
              <a:spcAft>
                <a:spcPts val="0"/>
              </a:spcAft>
              <a:buNone/>
            </a:pPr>
            <a:r>
              <a:rPr b="1" i="0" lang="en" sz="2000" u="none" cap="none" strike="noStrike">
                <a:solidFill>
                  <a:srgbClr val="F8F8F8"/>
                </a:solidFill>
                <a:latin typeface="Sorts Mill Goudy"/>
                <a:ea typeface="Sorts Mill Goudy"/>
                <a:cs typeface="Sorts Mill Goudy"/>
                <a:sym typeface="Sorts Mill Goudy"/>
              </a:rPr>
              <a:t>Daffodil international university</a:t>
            </a:r>
            <a:endParaRPr/>
          </a:p>
        </p:txBody>
      </p:sp>
    </p:spTree>
  </p:cSld>
  <p:clrMapOvr>
    <a:masterClrMapping/>
  </p:clrMapOvr>
  <p:transition spd="med">
    <p:wheel spokes="8"/>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685800" y="361950"/>
            <a:ext cx="5972100" cy="636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CLOUD COMPUTING ?</a:t>
            </a:r>
            <a:endParaRPr/>
          </a:p>
        </p:txBody>
      </p:sp>
      <p:sp>
        <p:nvSpPr>
          <p:cNvPr id="134" name="Google Shape;134;p4"/>
          <p:cNvSpPr txBox="1"/>
          <p:nvPr>
            <p:ph idx="1" type="body"/>
          </p:nvPr>
        </p:nvSpPr>
        <p:spPr>
          <a:xfrm>
            <a:off x="685800" y="971550"/>
            <a:ext cx="6705600" cy="160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600"/>
              </a:spcBef>
              <a:spcAft>
                <a:spcPts val="0"/>
              </a:spcAft>
              <a:buSzPts val="2400"/>
              <a:buNone/>
            </a:pPr>
            <a:r>
              <a:rPr lang="en" sz="1600"/>
              <a:t>Cloud computing is the on-demand availability of computer system resources, especially data storage and computing power, without direct active management by the user. Large clouds often have functions distributed over multiple locations, each location being a data center.</a:t>
            </a:r>
            <a:endParaRPr sz="1600"/>
          </a:p>
        </p:txBody>
      </p:sp>
      <p:sp>
        <p:nvSpPr>
          <p:cNvPr id="135" name="Google Shape;135;p4"/>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pic>
        <p:nvPicPr>
          <p:cNvPr descr="23914-9-cloud-computing-file.png" id="136" name="Google Shape;136;p4"/>
          <p:cNvPicPr preferRelativeResize="0"/>
          <p:nvPr/>
        </p:nvPicPr>
        <p:blipFill rotWithShape="1">
          <a:blip r:embed="rId3">
            <a:alphaModFix/>
          </a:blip>
          <a:srcRect b="0" l="0" r="0" t="0"/>
          <a:stretch/>
        </p:blipFill>
        <p:spPr>
          <a:xfrm>
            <a:off x="1219200" y="2495550"/>
            <a:ext cx="2571918" cy="2188356"/>
          </a:xfrm>
          <a:prstGeom prst="rect">
            <a:avLst/>
          </a:prstGeom>
          <a:noFill/>
          <a:ln>
            <a:noFill/>
          </a:ln>
        </p:spPr>
      </p:pic>
      <p:pic>
        <p:nvPicPr>
          <p:cNvPr descr="117-1174646_cloud-solutions-mobile-cloud-computing-png.png" id="137" name="Google Shape;137;p4"/>
          <p:cNvPicPr preferRelativeResize="0"/>
          <p:nvPr/>
        </p:nvPicPr>
        <p:blipFill rotWithShape="1">
          <a:blip r:embed="rId4">
            <a:alphaModFix/>
          </a:blip>
          <a:srcRect b="0" l="0" r="0" t="0"/>
          <a:stretch/>
        </p:blipFill>
        <p:spPr>
          <a:xfrm>
            <a:off x="4953000" y="2647950"/>
            <a:ext cx="2057400" cy="2057400"/>
          </a:xfrm>
          <a:prstGeom prst="rect">
            <a:avLst/>
          </a:prstGeom>
          <a:noFill/>
          <a:ln>
            <a:noFill/>
          </a:ln>
        </p:spPr>
      </p:pic>
    </p:spTree>
  </p:cSld>
  <p:clrMapOvr>
    <a:masterClrMapping/>
  </p:clrMapOvr>
  <p:transition spd="med">
    <p:split orient="vert" dir="in"/>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4294967295" type="ctrTitle"/>
          </p:nvPr>
        </p:nvSpPr>
        <p:spPr>
          <a:xfrm>
            <a:off x="0" y="0"/>
            <a:ext cx="91440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3000"/>
              <a:buFont typeface="Hind"/>
              <a:buNone/>
            </a:pPr>
            <a:r>
              <a:rPr b="1" i="0" lang="en" sz="4800" u="none" cap="none" strike="noStrike">
                <a:solidFill>
                  <a:srgbClr val="FFFFFF"/>
                </a:solidFill>
                <a:latin typeface="Hind"/>
                <a:ea typeface="Hind"/>
                <a:cs typeface="Hind"/>
                <a:sym typeface="Hind"/>
              </a:rPr>
              <a:t>HISTORY:</a:t>
            </a:r>
            <a:endParaRPr b="1" i="0" sz="4800" u="none" cap="none" strike="noStrike">
              <a:solidFill>
                <a:srgbClr val="FFFFFF"/>
              </a:solidFill>
              <a:latin typeface="Hind"/>
              <a:ea typeface="Hind"/>
              <a:cs typeface="Hind"/>
              <a:sym typeface="Hind"/>
            </a:endParaRPr>
          </a:p>
        </p:txBody>
      </p:sp>
      <p:sp>
        <p:nvSpPr>
          <p:cNvPr id="143" name="Google Shape;143;p5"/>
          <p:cNvSpPr txBox="1"/>
          <p:nvPr>
            <p:ph idx="4294967295" type="subTitle"/>
          </p:nvPr>
        </p:nvSpPr>
        <p:spPr>
          <a:xfrm>
            <a:off x="4495800" y="1428750"/>
            <a:ext cx="3124200" cy="78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600"/>
              </a:spcBef>
              <a:spcAft>
                <a:spcPts val="0"/>
              </a:spcAft>
              <a:buClr>
                <a:srgbClr val="1C4587"/>
              </a:buClr>
              <a:buSzPts val="2400"/>
              <a:buFont typeface="Hind"/>
              <a:buNone/>
            </a:pPr>
            <a:r>
              <a:rPr b="0" i="0" lang="en" sz="2000" u="none" cap="none" strike="noStrike">
                <a:solidFill>
                  <a:srgbClr val="FFFFFF"/>
                </a:solidFill>
                <a:latin typeface="Hind"/>
                <a:ea typeface="Hind"/>
                <a:cs typeface="Hind"/>
                <a:sym typeface="Hind"/>
              </a:rPr>
              <a:t>An  American Computer Scientist named </a:t>
            </a:r>
            <a:r>
              <a:rPr b="0" i="0" lang="en" sz="2000" u="none" cap="none" strike="noStrike">
                <a:solidFill>
                  <a:schemeClr val="accent5"/>
                </a:solidFill>
                <a:latin typeface="Hind"/>
                <a:ea typeface="Hind"/>
                <a:cs typeface="Hind"/>
                <a:sym typeface="Hind"/>
              </a:rPr>
              <a:t>John Mc Carthy</a:t>
            </a:r>
            <a:r>
              <a:rPr b="0" i="0" lang="en" sz="2000" u="none" cap="none" strike="noStrike">
                <a:solidFill>
                  <a:srgbClr val="FFFFFF"/>
                </a:solidFill>
                <a:latin typeface="Hind"/>
                <a:ea typeface="Hind"/>
                <a:cs typeface="Hind"/>
                <a:sym typeface="Hind"/>
              </a:rPr>
              <a:t> stated that computing will become a publicly available service in the future.He claimed that computing might be sold in future in the same way as utilities.</a:t>
            </a:r>
            <a:endParaRPr b="0" i="0" sz="2000" u="none" cap="none" strike="noStrike">
              <a:solidFill>
                <a:srgbClr val="FFFFFF"/>
              </a:solidFill>
              <a:latin typeface="Hind"/>
              <a:ea typeface="Hind"/>
              <a:cs typeface="Hind"/>
              <a:sym typeface="Hind"/>
            </a:endParaRPr>
          </a:p>
        </p:txBody>
      </p:sp>
      <p:sp>
        <p:nvSpPr>
          <p:cNvPr id="144" name="Google Shape;144;p5"/>
          <p:cNvSpPr/>
          <p:nvPr/>
        </p:nvSpPr>
        <p:spPr>
          <a:xfrm>
            <a:off x="228600" y="133350"/>
            <a:ext cx="275621" cy="26317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rot="1892490">
            <a:off x="48471" y="338395"/>
            <a:ext cx="275600" cy="26315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rot="-931596">
            <a:off x="325221" y="536053"/>
            <a:ext cx="186411" cy="1779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pic>
        <p:nvPicPr>
          <p:cNvPr descr="48-John-McCarthy-AP.jpg" id="148" name="Google Shape;148;p5"/>
          <p:cNvPicPr preferRelativeResize="0"/>
          <p:nvPr/>
        </p:nvPicPr>
        <p:blipFill rotWithShape="1">
          <a:blip r:embed="rId3">
            <a:alphaModFix/>
          </a:blip>
          <a:srcRect b="0" l="0" r="0" t="0"/>
          <a:stretch/>
        </p:blipFill>
        <p:spPr>
          <a:xfrm>
            <a:off x="1143000" y="1733550"/>
            <a:ext cx="2989013" cy="2209800"/>
          </a:xfrm>
          <a:prstGeom prst="rect">
            <a:avLst/>
          </a:prstGeom>
          <a:noFill/>
          <a:ln cap="sq" cmpd="sng" w="38100">
            <a:solidFill>
              <a:srgbClr val="00ACE5"/>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ransition spd="med">
    <p:blinds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0" y="285750"/>
            <a:ext cx="9144000" cy="63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rPr>
              <a:t>TYPES AND SERVICES :</a:t>
            </a:r>
            <a:endParaRPr>
              <a:solidFill>
                <a:schemeClr val="dk1"/>
              </a:solidFill>
            </a:endParaRPr>
          </a:p>
        </p:txBody>
      </p:sp>
      <p:sp>
        <p:nvSpPr>
          <p:cNvPr id="154" name="Google Shape;154;p6"/>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pic>
        <p:nvPicPr>
          <p:cNvPr descr="main-qimg-547ec29ff386729725e4c807aff9e781.png" id="155" name="Google Shape;155;p6"/>
          <p:cNvPicPr preferRelativeResize="0"/>
          <p:nvPr/>
        </p:nvPicPr>
        <p:blipFill rotWithShape="1">
          <a:blip r:embed="rId3">
            <a:alphaModFix/>
          </a:blip>
          <a:srcRect b="0" l="0" r="0" t="0"/>
          <a:stretch/>
        </p:blipFill>
        <p:spPr>
          <a:xfrm>
            <a:off x="1219200" y="1657350"/>
            <a:ext cx="5811012" cy="3124200"/>
          </a:xfrm>
          <a:prstGeom prst="rect">
            <a:avLst/>
          </a:prstGeom>
          <a:noFill/>
          <a:ln cap="sq" cmpd="sng" w="38100">
            <a:solidFill>
              <a:srgbClr val="00B0F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idx="4294967295" type="body"/>
          </p:nvPr>
        </p:nvSpPr>
        <p:spPr>
          <a:xfrm>
            <a:off x="914400" y="361950"/>
            <a:ext cx="3733800" cy="61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600"/>
              </a:spcBef>
              <a:spcAft>
                <a:spcPts val="0"/>
              </a:spcAft>
              <a:buSzPts val="2400"/>
              <a:buNone/>
            </a:pPr>
            <a:r>
              <a:rPr b="1" lang="en" u="sng">
                <a:solidFill>
                  <a:schemeClr val="accent5"/>
                </a:solidFill>
              </a:rPr>
              <a:t>CLOUD DEPLOYMENTS :</a:t>
            </a:r>
            <a:endParaRPr b="1" u="sng">
              <a:solidFill>
                <a:schemeClr val="accent5"/>
              </a:solidFill>
            </a:endParaRPr>
          </a:p>
        </p:txBody>
      </p:sp>
      <p:sp>
        <p:nvSpPr>
          <p:cNvPr id="161" name="Google Shape;161;p7"/>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grpSp>
        <p:nvGrpSpPr>
          <p:cNvPr id="162" name="Google Shape;162;p7"/>
          <p:cNvGrpSpPr/>
          <p:nvPr/>
        </p:nvGrpSpPr>
        <p:grpSpPr>
          <a:xfrm>
            <a:off x="5638800" y="819150"/>
            <a:ext cx="2133600" cy="3722177"/>
            <a:chOff x="2547150" y="238125"/>
            <a:chExt cx="2525675" cy="5238750"/>
          </a:xfrm>
        </p:grpSpPr>
        <p:sp>
          <p:nvSpPr>
            <p:cNvPr id="163" name="Google Shape;163;p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Types-of-Cloud-Computing.png" id="167" name="Google Shape;167;p7"/>
          <p:cNvPicPr preferRelativeResize="0"/>
          <p:nvPr/>
        </p:nvPicPr>
        <p:blipFill rotWithShape="1">
          <a:blip r:embed="rId3">
            <a:alphaModFix/>
          </a:blip>
          <a:srcRect b="0" l="0" r="0" t="0"/>
          <a:stretch/>
        </p:blipFill>
        <p:spPr>
          <a:xfrm>
            <a:off x="5715000" y="1123950"/>
            <a:ext cx="2046157" cy="3124200"/>
          </a:xfrm>
          <a:prstGeom prst="rect">
            <a:avLst/>
          </a:prstGeom>
          <a:noFill/>
          <a:ln>
            <a:noFill/>
          </a:ln>
        </p:spPr>
      </p:pic>
      <p:sp>
        <p:nvSpPr>
          <p:cNvPr id="168" name="Google Shape;168;p7"/>
          <p:cNvSpPr/>
          <p:nvPr/>
        </p:nvSpPr>
        <p:spPr>
          <a:xfrm>
            <a:off x="990600" y="1352550"/>
            <a:ext cx="3810000" cy="10772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600" u="none" cap="none" strike="noStrike">
                <a:solidFill>
                  <a:schemeClr val="dk1"/>
                </a:solidFill>
                <a:latin typeface="Arial"/>
                <a:ea typeface="Arial"/>
                <a:cs typeface="Arial"/>
                <a:sym typeface="Arial"/>
              </a:rPr>
              <a:t>There are three types of cloud deployments. They are </a:t>
            </a:r>
            <a:r>
              <a:rPr b="0" i="0" lang="en" sz="1600" u="none" cap="none" strike="noStrike">
                <a:solidFill>
                  <a:srgbClr val="39E500"/>
                </a:solidFill>
                <a:latin typeface="Arial"/>
                <a:ea typeface="Arial"/>
                <a:cs typeface="Arial"/>
                <a:sym typeface="Arial"/>
              </a:rPr>
              <a:t>Public Cloud, Private Cloud, Hybrid Cloud. </a:t>
            </a:r>
            <a:r>
              <a:rPr b="0" i="0" lang="en" sz="1600" u="none" cap="none" strike="noStrike">
                <a:solidFill>
                  <a:schemeClr val="dk1"/>
                </a:solidFill>
                <a:latin typeface="Arial"/>
                <a:ea typeface="Arial"/>
                <a:cs typeface="Arial"/>
                <a:sym typeface="Arial"/>
              </a:rPr>
              <a:t>Now</a:t>
            </a:r>
            <a:r>
              <a:rPr b="0" i="0" lang="en" sz="1600" u="none" cap="none" strike="noStrike">
                <a:solidFill>
                  <a:srgbClr val="39E500"/>
                </a:solidFill>
                <a:latin typeface="Arial"/>
                <a:ea typeface="Arial"/>
                <a:cs typeface="Arial"/>
                <a:sym typeface="Arial"/>
              </a:rPr>
              <a:t> </a:t>
            </a:r>
            <a:r>
              <a:rPr b="0" i="0" lang="en" sz="1600" u="none" cap="none" strike="noStrike">
                <a:solidFill>
                  <a:schemeClr val="dk1"/>
                </a:solidFill>
                <a:latin typeface="Arial"/>
                <a:ea typeface="Arial"/>
                <a:cs typeface="Arial"/>
                <a:sym typeface="Arial"/>
              </a:rPr>
              <a:t>I will Describe one by one .</a:t>
            </a:r>
            <a:endParaRPr b="0" i="0" sz="1600" u="none" cap="none" strike="noStrike">
              <a:solidFill>
                <a:schemeClr val="dk1"/>
              </a:solidFill>
              <a:latin typeface="Arial"/>
              <a:ea typeface="Arial"/>
              <a:cs typeface="Arial"/>
              <a:sym typeface="Arial"/>
            </a:endParaRPr>
          </a:p>
        </p:txBody>
      </p:sp>
    </p:spTree>
  </p:cSld>
  <p:clrMapOvr>
    <a:masterClrMapping/>
  </p:clrMapOvr>
  <p:transition spd="med">
    <p:comb/>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idx="4294967295" type="body"/>
          </p:nvPr>
        </p:nvSpPr>
        <p:spPr>
          <a:xfrm>
            <a:off x="0" y="133350"/>
            <a:ext cx="9144000" cy="769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600"/>
              </a:spcBef>
              <a:spcAft>
                <a:spcPts val="0"/>
              </a:spcAft>
              <a:buSzPts val="2400"/>
              <a:buNone/>
            </a:pPr>
            <a:r>
              <a:rPr b="1" lang="en" sz="2800">
                <a:solidFill>
                  <a:schemeClr val="dk1"/>
                </a:solidFill>
              </a:rPr>
              <a:t>PUBLIC CLOUD :</a:t>
            </a:r>
            <a:endParaRPr b="1" sz="2800">
              <a:solidFill>
                <a:schemeClr val="dk1"/>
              </a:solidFill>
            </a:endParaRPr>
          </a:p>
        </p:txBody>
      </p:sp>
      <p:sp>
        <p:nvSpPr>
          <p:cNvPr id="174" name="Google Shape;174;p8"/>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75" name="Google Shape;175;p8"/>
          <p:cNvSpPr/>
          <p:nvPr/>
        </p:nvSpPr>
        <p:spPr>
          <a:xfrm>
            <a:off x="1219200" y="3714750"/>
            <a:ext cx="7620000"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The public cloud is defined as computing services offered by third-party providers over the public Internet, making them available to anyone who wants to use or purchase them. They may be free or sold on-demand, allowing customers to pay only per usage for the CPU cycles, storage, or bandwidth they consume.</a:t>
            </a:r>
            <a:endParaRPr b="0" i="0" sz="1400" u="none" cap="none" strike="noStrike">
              <a:solidFill>
                <a:schemeClr val="dk1"/>
              </a:solidFill>
              <a:latin typeface="Arial"/>
              <a:ea typeface="Arial"/>
              <a:cs typeface="Arial"/>
              <a:sym typeface="Arial"/>
            </a:endParaRPr>
          </a:p>
        </p:txBody>
      </p:sp>
      <p:pic>
        <p:nvPicPr>
          <p:cNvPr descr="publiccloud.png" id="176" name="Google Shape;176;p8"/>
          <p:cNvPicPr preferRelativeResize="0"/>
          <p:nvPr/>
        </p:nvPicPr>
        <p:blipFill rotWithShape="1">
          <a:blip r:embed="rId3">
            <a:alphaModFix/>
          </a:blip>
          <a:srcRect b="0" l="0" r="0" t="0"/>
          <a:stretch/>
        </p:blipFill>
        <p:spPr>
          <a:xfrm>
            <a:off x="2362200" y="1200150"/>
            <a:ext cx="4131325" cy="2286000"/>
          </a:xfrm>
          <a:prstGeom prst="rect">
            <a:avLst/>
          </a:prstGeom>
          <a:noFill/>
          <a:ln>
            <a:noFill/>
          </a:ln>
        </p:spPr>
      </p:pic>
    </p:spTree>
  </p:cSld>
  <p:clrMapOvr>
    <a:masterClrMapping/>
  </p:clrMapOvr>
  <p:transition spd="med">
    <p:randomBar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2" type="sldNum"/>
          </p:nvPr>
        </p:nvSpPr>
        <p:spPr>
          <a:xfrm>
            <a:off x="8556775" y="4812625"/>
            <a:ext cx="587100" cy="33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sp>
        <p:nvSpPr>
          <p:cNvPr id="182" name="Google Shape;182;p9"/>
          <p:cNvSpPr txBox="1"/>
          <p:nvPr/>
        </p:nvSpPr>
        <p:spPr>
          <a:xfrm>
            <a:off x="0" y="133350"/>
            <a:ext cx="9144000" cy="76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600"/>
              </a:spcBef>
              <a:spcAft>
                <a:spcPts val="0"/>
              </a:spcAft>
              <a:buClr>
                <a:srgbClr val="1C4587"/>
              </a:buClr>
              <a:buSzPts val="2400"/>
              <a:buFont typeface="Hind"/>
              <a:buNone/>
            </a:pPr>
            <a:r>
              <a:rPr b="1" i="0" lang="en" sz="2800" u="none" cap="none" strike="noStrike">
                <a:solidFill>
                  <a:schemeClr val="dk1"/>
                </a:solidFill>
                <a:latin typeface="Hind"/>
                <a:ea typeface="Hind"/>
                <a:cs typeface="Hind"/>
                <a:sym typeface="Hind"/>
              </a:rPr>
              <a:t>PRIVATE  CLOUD :</a:t>
            </a:r>
            <a:endParaRPr b="1" i="0" sz="2800" u="none" cap="none" strike="noStrike">
              <a:solidFill>
                <a:schemeClr val="dk1"/>
              </a:solidFill>
              <a:latin typeface="Hind"/>
              <a:ea typeface="Hind"/>
              <a:cs typeface="Hind"/>
              <a:sym typeface="Hind"/>
            </a:endParaRPr>
          </a:p>
        </p:txBody>
      </p:sp>
      <p:sp>
        <p:nvSpPr>
          <p:cNvPr id="183" name="Google Shape;183;p9"/>
          <p:cNvSpPr/>
          <p:nvPr/>
        </p:nvSpPr>
        <p:spPr>
          <a:xfrm>
            <a:off x="1143000" y="3562350"/>
            <a:ext cx="6934200"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Private cloud is a type of cloud computing that delivers similar advantages to public cloud, including scalability and self-service, but through a proprietary architecture. A private cloud, also known as internal or corporate cloud, is dedicated to the needs and goals of a single organization whereas public clouds deliver services to multiple organizations.</a:t>
            </a:r>
            <a:endParaRPr b="0" i="0" sz="1400" u="none" cap="none" strike="noStrike">
              <a:solidFill>
                <a:schemeClr val="dk1"/>
              </a:solidFill>
              <a:latin typeface="Arial"/>
              <a:ea typeface="Arial"/>
              <a:cs typeface="Arial"/>
              <a:sym typeface="Arial"/>
            </a:endParaRPr>
          </a:p>
        </p:txBody>
      </p:sp>
      <p:pic>
        <p:nvPicPr>
          <p:cNvPr descr="privatecloud.png" id="184" name="Google Shape;184;p9"/>
          <p:cNvPicPr preferRelativeResize="0"/>
          <p:nvPr/>
        </p:nvPicPr>
        <p:blipFill rotWithShape="1">
          <a:blip r:embed="rId3">
            <a:alphaModFix/>
          </a:blip>
          <a:srcRect b="0" l="0" r="0" t="0"/>
          <a:stretch/>
        </p:blipFill>
        <p:spPr>
          <a:xfrm>
            <a:off x="2819400" y="895350"/>
            <a:ext cx="3429000" cy="2743200"/>
          </a:xfrm>
          <a:prstGeom prst="rect">
            <a:avLst/>
          </a:prstGeom>
          <a:noFill/>
          <a:ln>
            <a:noFill/>
          </a:ln>
        </p:spPr>
      </p:pic>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Dipanita</dc:creator>
</cp:coreProperties>
</file>