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94" r:id="rId2"/>
    <p:sldId id="292" r:id="rId3"/>
    <p:sldId id="257" r:id="rId4"/>
    <p:sldId id="302" r:id="rId5"/>
    <p:sldId id="303" r:id="rId6"/>
    <p:sldId id="304" r:id="rId7"/>
    <p:sldId id="305" r:id="rId8"/>
    <p:sldId id="308" r:id="rId9"/>
    <p:sldId id="297" r:id="rId10"/>
    <p:sldId id="296" r:id="rId11"/>
    <p:sldId id="298" r:id="rId12"/>
    <p:sldId id="310" r:id="rId13"/>
    <p:sldId id="309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299" r:id="rId22"/>
    <p:sldId id="300" r:id="rId23"/>
    <p:sldId id="295" r:id="rId24"/>
    <p:sldId id="293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3190" autoAdjust="0"/>
  </p:normalViewPr>
  <p:slideViewPr>
    <p:cSldViewPr>
      <p:cViewPr>
        <p:scale>
          <a:sx n="69" d="100"/>
          <a:sy n="69" d="100"/>
        </p:scale>
        <p:origin x="-134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DDC421B-FF74-4C08-B2F7-28EEEFE7D27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15C69A2-DC26-4798-A481-60FA816CA9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DC421B-FF74-4C08-B2F7-28EEEFE7D27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C69A2-DC26-4798-A481-60FA816CA9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DC421B-FF74-4C08-B2F7-28EEEFE7D27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C69A2-DC26-4798-A481-60FA816CA9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DC421B-FF74-4C08-B2F7-28EEEFE7D27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C69A2-DC26-4798-A481-60FA816CA9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DC421B-FF74-4C08-B2F7-28EEEFE7D27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C69A2-DC26-4798-A481-60FA816CA9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DC421B-FF74-4C08-B2F7-28EEEFE7D27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C69A2-DC26-4798-A481-60FA816CA9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DC421B-FF74-4C08-B2F7-28EEEFE7D27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C69A2-DC26-4798-A481-60FA816CA9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DC421B-FF74-4C08-B2F7-28EEEFE7D27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C69A2-DC26-4798-A481-60FA816CA9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DC421B-FF74-4C08-B2F7-28EEEFE7D27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C69A2-DC26-4798-A481-60FA816CA9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DDC421B-FF74-4C08-B2F7-28EEEFE7D27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C69A2-DC26-4798-A481-60FA816CA9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DDC421B-FF74-4C08-B2F7-28EEEFE7D27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5C69A2-DC26-4798-A481-60FA816CA9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DDC421B-FF74-4C08-B2F7-28EEEFE7D27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15C69A2-DC26-4798-A481-60FA816CA9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430962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					</a:t>
            </a:r>
            <a:br>
              <a:rPr lang="en-US" sz="4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dirty="0" smtClean="0">
                <a:latin typeface="Times New Roman" pitchFamily="18" charset="0"/>
                <a:cs typeface="Times New Roman" pitchFamily="18" charset="0"/>
              </a:rPr>
            </a:b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609600" y="0"/>
            <a:ext cx="8534400" cy="2209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6800" y="2133600"/>
            <a:ext cx="80772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Project Coordinator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Amruta Deore 																				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Represented By: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	        	 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		Dipali Sampat Wale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	       	 								dipawale6@gmail.com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23622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Placement Management System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E:\HTML program\log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3048000"/>
            <a:ext cx="2438400" cy="2019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System Specification</a:t>
            </a:r>
          </a:p>
        </p:txBody>
      </p:sp>
      <p:pic>
        <p:nvPicPr>
          <p:cNvPr id="4" name="Picture 2" descr="E:\HTML program\log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0"/>
            <a:ext cx="2095500" cy="1714500"/>
          </a:xfrm>
          <a:prstGeom prst="rect">
            <a:avLst/>
          </a:prstGeom>
          <a:noFill/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Operating System - Windows 10.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Platform – Eclipse.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JDK-1.8,1.16.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Server-Tomcat 8.5,10.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Language – HTML,CSS, Hibernate,  Java,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		 Jsp, MySQL, SQLyug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ER Diagram</a:t>
            </a:r>
            <a:br>
              <a:rPr lang="en-US" sz="4400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5" name="Picture 2" descr="E:\HTML program\log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0"/>
            <a:ext cx="2095500" cy="171450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4038600" y="838200"/>
            <a:ext cx="1295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4248150" y="2152650"/>
            <a:ext cx="9906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 flipV="1">
            <a:off x="4267200" y="2133600"/>
            <a:ext cx="4572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24400" y="2133600"/>
            <a:ext cx="5334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52800" y="2743200"/>
            <a:ext cx="2895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352800" y="3886200"/>
            <a:ext cx="2819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 profile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429000" y="4953000"/>
            <a:ext cx="2819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student  details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505200" y="6096000"/>
            <a:ext cx="2819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Maintain company profile details</a:t>
            </a:r>
            <a:endParaRPr lang="en-US" dirty="0"/>
          </a:p>
        </p:txBody>
      </p:sp>
      <p:cxnSp>
        <p:nvCxnSpPr>
          <p:cNvPr id="22" name="Straight Connector 21"/>
          <p:cNvCxnSpPr>
            <a:stCxn id="16" idx="2"/>
          </p:cNvCxnSpPr>
          <p:nvPr/>
        </p:nvCxnSpPr>
        <p:spPr>
          <a:xfrm rot="16200000" flipH="1">
            <a:off x="3429000" y="4876800"/>
            <a:ext cx="2895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10200" y="2133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Company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ER Diagram</a:t>
            </a:r>
            <a:br>
              <a:rPr lang="en-US" sz="4400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5" name="Picture 2" descr="E:\HTML program\log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0"/>
            <a:ext cx="2095500" cy="171450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4038600" y="838200"/>
            <a:ext cx="1295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4248150" y="2152650"/>
            <a:ext cx="9906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 flipV="1">
            <a:off x="4267200" y="2133600"/>
            <a:ext cx="4572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24400" y="2133600"/>
            <a:ext cx="5334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52800" y="2743200"/>
            <a:ext cx="2895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352800" y="3886200"/>
            <a:ext cx="2819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Company details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429000" y="4953000"/>
            <a:ext cx="2819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company  details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505200" y="6096000"/>
            <a:ext cx="2819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  registration</a:t>
            </a:r>
            <a:endParaRPr lang="en-US" dirty="0"/>
          </a:p>
        </p:txBody>
      </p:sp>
      <p:cxnSp>
        <p:nvCxnSpPr>
          <p:cNvPr id="22" name="Straight Connector 21"/>
          <p:cNvCxnSpPr>
            <a:stCxn id="16" idx="2"/>
          </p:cNvCxnSpPr>
          <p:nvPr/>
        </p:nvCxnSpPr>
        <p:spPr>
          <a:xfrm rot="16200000" flipH="1">
            <a:off x="3429000" y="4876800"/>
            <a:ext cx="2895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10200" y="2133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Snapshots</a:t>
            </a:r>
            <a:endParaRPr lang="en-US" dirty="0"/>
          </a:p>
        </p:txBody>
      </p:sp>
      <p:pic>
        <p:nvPicPr>
          <p:cNvPr id="5" name="Picture 2" descr="E:\HTML program\log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0"/>
            <a:ext cx="2095500" cy="1714500"/>
          </a:xfrm>
          <a:prstGeom prst="rect">
            <a:avLst/>
          </a:prstGeom>
          <a:noFill/>
        </p:spPr>
      </p:pic>
      <p:pic>
        <p:nvPicPr>
          <p:cNvPr id="1026" name="Picture 2" descr="C:\Users\vtech\Desktop\s2.jpe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45054" y="1481138"/>
            <a:ext cx="8053891" cy="4525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Snapshots</a:t>
            </a:r>
            <a:endParaRPr lang="en-US" dirty="0"/>
          </a:p>
        </p:txBody>
      </p:sp>
      <p:pic>
        <p:nvPicPr>
          <p:cNvPr id="5" name="Picture 2" descr="E:\HTML program\log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0"/>
            <a:ext cx="2095500" cy="1714500"/>
          </a:xfrm>
          <a:prstGeom prst="rect">
            <a:avLst/>
          </a:prstGeom>
          <a:noFill/>
        </p:spPr>
      </p:pic>
      <p:pic>
        <p:nvPicPr>
          <p:cNvPr id="2050" name="Picture 2" descr="C:\Users\vtech\Desktop\s3.jpe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48923" y="1481138"/>
            <a:ext cx="8046155" cy="4525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Snapshots</a:t>
            </a:r>
            <a:endParaRPr lang="en-US" dirty="0"/>
          </a:p>
        </p:txBody>
      </p:sp>
      <p:pic>
        <p:nvPicPr>
          <p:cNvPr id="5" name="Picture 2" descr="E:\HTML program\log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0"/>
            <a:ext cx="2095500" cy="1714500"/>
          </a:xfrm>
          <a:prstGeom prst="rect">
            <a:avLst/>
          </a:prstGeom>
          <a:noFill/>
        </p:spPr>
      </p:pic>
      <p:pic>
        <p:nvPicPr>
          <p:cNvPr id="3075" name="Picture 3" descr="C:\Users\vtech\Desktop\s4.jpe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47260" y="1481138"/>
            <a:ext cx="8049480" cy="4525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Snapshots</a:t>
            </a:r>
            <a:endParaRPr lang="en-US" dirty="0"/>
          </a:p>
        </p:txBody>
      </p:sp>
      <p:pic>
        <p:nvPicPr>
          <p:cNvPr id="5" name="Picture 2" descr="E:\HTML program\log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0"/>
            <a:ext cx="2095500" cy="1714500"/>
          </a:xfrm>
          <a:prstGeom prst="rect">
            <a:avLst/>
          </a:prstGeom>
          <a:noFill/>
        </p:spPr>
      </p:pic>
      <p:pic>
        <p:nvPicPr>
          <p:cNvPr id="4098" name="Picture 2" descr="C:\Users\vtech\Desktop\s6.jpe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47769" y="1481138"/>
            <a:ext cx="8048461" cy="4525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Snapshots</a:t>
            </a:r>
            <a:endParaRPr lang="en-US" dirty="0"/>
          </a:p>
        </p:txBody>
      </p:sp>
      <p:pic>
        <p:nvPicPr>
          <p:cNvPr id="5" name="Picture 2" descr="E:\HTML program\log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0"/>
            <a:ext cx="2095500" cy="1714500"/>
          </a:xfrm>
          <a:prstGeom prst="rect">
            <a:avLst/>
          </a:prstGeom>
          <a:noFill/>
        </p:spPr>
      </p:pic>
      <p:pic>
        <p:nvPicPr>
          <p:cNvPr id="5122" name="Picture 2" descr="C:\Users\vtech\Desktop\stu1.jpe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51132" y="1481138"/>
            <a:ext cx="8041736" cy="4525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Snapshots</a:t>
            </a:r>
            <a:endParaRPr lang="en-US" dirty="0"/>
          </a:p>
        </p:txBody>
      </p:sp>
      <p:pic>
        <p:nvPicPr>
          <p:cNvPr id="5" name="Picture 2" descr="E:\HTML program\log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0"/>
            <a:ext cx="2095500" cy="1714500"/>
          </a:xfrm>
          <a:prstGeom prst="rect">
            <a:avLst/>
          </a:prstGeom>
          <a:noFill/>
        </p:spPr>
      </p:pic>
      <p:pic>
        <p:nvPicPr>
          <p:cNvPr id="6146" name="Picture 2" descr="C:\Users\vtech\Desktop\stt.jpe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43178" y="1481138"/>
            <a:ext cx="8057644" cy="4525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Snapshots</a:t>
            </a:r>
            <a:endParaRPr lang="en-US" dirty="0"/>
          </a:p>
        </p:txBody>
      </p:sp>
      <p:pic>
        <p:nvPicPr>
          <p:cNvPr id="5" name="Picture 2" descr="E:\HTML program\log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0"/>
            <a:ext cx="2095500" cy="1714500"/>
          </a:xfrm>
          <a:prstGeom prst="rect">
            <a:avLst/>
          </a:prstGeom>
          <a:noFill/>
        </p:spPr>
      </p:pic>
      <p:pic>
        <p:nvPicPr>
          <p:cNvPr id="7170" name="Picture 2" descr="C:\Users\vtech\Desktop\table.jpe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04862" y="1624806"/>
            <a:ext cx="7534275" cy="4238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What is Placement Management System ? 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System Design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ER Diagram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Snapshots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Features and Advantages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Content				</a:t>
            </a:r>
            <a:endParaRPr lang="en-US" sz="44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2050" name="Picture 2" descr="E:\HTML program\log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0"/>
            <a:ext cx="2095500" cy="171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Snapshots</a:t>
            </a:r>
            <a:endParaRPr lang="en-US" dirty="0"/>
          </a:p>
        </p:txBody>
      </p:sp>
      <p:pic>
        <p:nvPicPr>
          <p:cNvPr id="5" name="Picture 2" descr="E:\HTML program\log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0"/>
            <a:ext cx="2095500" cy="1714500"/>
          </a:xfrm>
          <a:prstGeom prst="rect">
            <a:avLst/>
          </a:prstGeom>
          <a:noFill/>
        </p:spPr>
      </p:pic>
      <p:pic>
        <p:nvPicPr>
          <p:cNvPr id="8194" name="Picture 2" descr="C:\Users\vtech\Desktop\table2.jpe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56136" y="1481138"/>
            <a:ext cx="8031728" cy="4525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Features and Advantages</a:t>
            </a:r>
            <a:br>
              <a:rPr lang="en-US" sz="4400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project is easily extensible and can be improved by further incremental releases of the same.</a:t>
            </a:r>
          </a:p>
          <a:p>
            <a:pPr lvl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We can extend this project by sending emails to companies and students information regarding placement dates ,other eligibility criteria also.</a:t>
            </a:r>
          </a:p>
          <a:p>
            <a:pPr lvl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New modules can be easily added as it requires only an addition of a new package on button click.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7" name="Picture 2" descr="E:\HTML program\log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0"/>
            <a:ext cx="2095500" cy="171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has the facility of maintaining the details of the student, there by reducing the manual work.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 will save time and energy which are spending in making reports and collecting data</a:t>
            </a:r>
            <a:r>
              <a:rPr lang="en-US" dirty="0" smtClean="0"/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project has been completed successfully to college Web based placement management system by maintaining the student details related to placement in an efficient manner</a:t>
            </a:r>
            <a:r>
              <a:rPr lang="en-US" dirty="0" smtClean="0"/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E:\HTML program\log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0"/>
            <a:ext cx="2095500" cy="171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www 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Edubridgeindia.Com 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/>
              <a:t>www. Google. com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Refferences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			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E:\HTML program\log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0"/>
            <a:ext cx="2095500" cy="171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4800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https://github.com/dipawale6/proj.git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8153400" cy="1143000"/>
          </a:xfrm>
        </p:spPr>
        <p:txBody>
          <a:bodyPr>
            <a:normAutofit/>
          </a:bodyPr>
          <a:lstStyle/>
          <a:p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Link-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E:\HTML program\log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0"/>
            <a:ext cx="2095500" cy="171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52400"/>
            <a:ext cx="7498080" cy="60960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just">
              <a:buNone/>
            </a:pP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pPr algn="just">
              <a:buNone/>
            </a:pP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     Thank You!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E:\HTML program\log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0"/>
            <a:ext cx="2095500" cy="171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The project is aimed at developing an application for the “Placement Management System” of the college.</a:t>
            </a:r>
          </a:p>
          <a:p>
            <a:pPr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The  system is an application that can be accessed and effectively used through out the organization.</a:t>
            </a:r>
          </a:p>
          <a:p>
            <a:pPr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This system can be used as an application for the placement officers in the collage to manage the student information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pic>
        <p:nvPicPr>
          <p:cNvPr id="4" name="Picture 2" descr="E:\HTML program\log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0"/>
            <a:ext cx="2095500" cy="171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35691"/>
          </a:xfrm>
        </p:spPr>
        <p:txBody>
          <a:bodyPr>
            <a:normAutofit fontScale="925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main objective of Placement Management System is to develop a student and company information system.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Easy to find out the list of eligible students attending the drive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hangingPunct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manages the details of student records, placement training, different placements happening in and out of the college. </a:t>
            </a:r>
          </a:p>
          <a:p>
            <a:pPr hangingPunct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Saves the time of placement officer and faculties.</a:t>
            </a:r>
          </a:p>
          <a:p>
            <a:pPr hangingPunct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Reduces the manual works.</a:t>
            </a:r>
          </a:p>
          <a:p>
            <a:pPr hangingPunct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system makes student information more secure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Objectives     </a:t>
            </a:r>
          </a:p>
        </p:txBody>
      </p:sp>
      <p:pic>
        <p:nvPicPr>
          <p:cNvPr id="4" name="Picture 2" descr="E:\HTML program\log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0"/>
            <a:ext cx="2095500" cy="171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 is a platform where students can view and assess their opportunities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Placement Management System manages student  information in the college with regard to placement.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has the facility of maintaining the details of the student, thereby reducing the manual work.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will save time and energy which are spending in making reports and collecting data.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profile for each student is created with the necessary credentials for the portal.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system uses MySQL for database management and will sort the data of the student.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pic>
        <p:nvPicPr>
          <p:cNvPr id="4" name="Picture 2" descr="E:\HTML program\log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0"/>
            <a:ext cx="2095500" cy="171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Placement Management System manages student information in the college with regard to placement. </a:t>
            </a:r>
          </a:p>
          <a:p>
            <a:pPr fontAlgn="base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has the facility of maintaining the details of the student, there by reducing the manual work. </a:t>
            </a:r>
          </a:p>
          <a:p>
            <a:pPr fontAlgn="base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will save time and energy which are spending in making reports and collecting data.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What is</a:t>
            </a:r>
            <a:r>
              <a:rPr lang="en-US" sz="4000" dirty="0" smtClean="0"/>
              <a:t> Placement Management System ?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4" name="Picture 2" descr="E:\HTML program\log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0"/>
            <a:ext cx="1600200" cy="171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Student Module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Add Student:  		1)Name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	2)Student Details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View Student:	           1)Delete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	2)Update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SYSTEM DESIGN </a:t>
            </a:r>
            <a:endParaRPr lang="en-US" dirty="0"/>
          </a:p>
        </p:txBody>
      </p:sp>
      <p:pic>
        <p:nvPicPr>
          <p:cNvPr id="4" name="Picture 2" descr="E:\HTML program\log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0"/>
            <a:ext cx="2095500" cy="171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Company Module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Add Company :  	1)Name</a:t>
            </a:r>
          </a:p>
          <a:p>
            <a:pPr marL="624078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	2)Company Details</a:t>
            </a:r>
          </a:p>
          <a:p>
            <a:pPr marL="624078" indent="-514350">
              <a:buFont typeface="Wingdings" pitchFamily="2" charset="2"/>
              <a:buChar char="q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View Company :	 1)Delete							2)Update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SYSTEM DESIGN </a:t>
            </a:r>
            <a:endParaRPr lang="en-US" dirty="0"/>
          </a:p>
        </p:txBody>
      </p:sp>
      <p:pic>
        <p:nvPicPr>
          <p:cNvPr id="4" name="Picture 2" descr="E:\HTML program\log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0"/>
            <a:ext cx="2095500" cy="171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b="0" dirty="0" smtClean="0">
                <a:latin typeface="Times New Roman" pitchFamily="18" charset="0"/>
                <a:cs typeface="Times New Roman" pitchFamily="18" charset="0"/>
              </a:rPr>
              <a:t>How do I prepare for a placement drive?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Find out the history of placement drives in college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 preparing for the aptitude tests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 working on your resume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 preparing for the Group Discussion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Prepare for personal interview process </a:t>
            </a:r>
          </a:p>
          <a:p>
            <a:endParaRPr lang="en-US" dirty="0"/>
          </a:p>
        </p:txBody>
      </p:sp>
      <p:pic>
        <p:nvPicPr>
          <p:cNvPr id="5" name="Picture 2" descr="E:\HTML program\log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0"/>
            <a:ext cx="1943100" cy="171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1334</TotalTime>
  <Words>511</Words>
  <Application>Microsoft Office PowerPoint</Application>
  <PresentationFormat>On-screen Show (4:3)</PresentationFormat>
  <Paragraphs>134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Concourse</vt:lpstr>
      <vt:lpstr>          </vt:lpstr>
      <vt:lpstr>Content    </vt:lpstr>
      <vt:lpstr>Abstract</vt:lpstr>
      <vt:lpstr>Objectives     </vt:lpstr>
      <vt:lpstr>Introduction</vt:lpstr>
      <vt:lpstr> What is Placement Management System ? </vt:lpstr>
      <vt:lpstr>SYSTEM DESIGN </vt:lpstr>
      <vt:lpstr>SYSTEM DESIGN </vt:lpstr>
      <vt:lpstr>How do I prepare for a placement drive?</vt:lpstr>
      <vt:lpstr>System Specification</vt:lpstr>
      <vt:lpstr>ER Diagram </vt:lpstr>
      <vt:lpstr>ER Diagram </vt:lpstr>
      <vt:lpstr>Snapshots</vt:lpstr>
      <vt:lpstr>Snapshots</vt:lpstr>
      <vt:lpstr>Snapshots</vt:lpstr>
      <vt:lpstr>Snapshots</vt:lpstr>
      <vt:lpstr>Snapshots</vt:lpstr>
      <vt:lpstr>Snapshots</vt:lpstr>
      <vt:lpstr>Snapshots</vt:lpstr>
      <vt:lpstr>Snapshots</vt:lpstr>
      <vt:lpstr>Features and Advantages </vt:lpstr>
      <vt:lpstr>Conclusion</vt:lpstr>
      <vt:lpstr>Refferences   </vt:lpstr>
      <vt:lpstr>Github Link-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vtech</dc:creator>
  <cp:lastModifiedBy>vtech</cp:lastModifiedBy>
  <cp:revision>181</cp:revision>
  <dcterms:created xsi:type="dcterms:W3CDTF">2021-08-13T06:30:29Z</dcterms:created>
  <dcterms:modified xsi:type="dcterms:W3CDTF">2021-10-18T14:31:42Z</dcterms:modified>
</cp:coreProperties>
</file>