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92" r:id="rId3"/>
    <p:sldId id="257" r:id="rId4"/>
    <p:sldId id="261" r:id="rId5"/>
    <p:sldId id="262" r:id="rId6"/>
    <p:sldId id="278" r:id="rId7"/>
    <p:sldId id="285" r:id="rId8"/>
    <p:sldId id="263" r:id="rId9"/>
    <p:sldId id="280" r:id="rId10"/>
    <p:sldId id="287" r:id="rId11"/>
    <p:sldId id="288" r:id="rId12"/>
    <p:sldId id="286" r:id="rId13"/>
    <p:sldId id="267" r:id="rId14"/>
    <p:sldId id="265" r:id="rId15"/>
    <p:sldId id="268" r:id="rId16"/>
    <p:sldId id="269" r:id="rId17"/>
    <p:sldId id="266" r:id="rId18"/>
    <p:sldId id="281" r:id="rId19"/>
    <p:sldId id="282" r:id="rId20"/>
    <p:sldId id="283" r:id="rId21"/>
    <p:sldId id="270" r:id="rId22"/>
    <p:sldId id="271" r:id="rId23"/>
    <p:sldId id="284" r:id="rId24"/>
    <p:sldId id="272" r:id="rId25"/>
    <p:sldId id="275" r:id="rId26"/>
    <p:sldId id="273" r:id="rId27"/>
    <p:sldId id="291" r:id="rId28"/>
    <p:sldId id="276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143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C421B-FF74-4C08-B2F7-28EEEFE7D27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DDC421B-FF74-4C08-B2F7-28EEEFE7D27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15C69A2-DC26-4798-A481-60FA816CA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087562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Student Management System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5105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Project Coordinator					 Amruta Deore 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Represented By: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          Dipali Sampat Wale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	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dipawale6@gmail.com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810000" y="0"/>
            <a:ext cx="48768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802005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80200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0"/>
            <a:ext cx="8686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Declaring variables:</a:t>
            </a:r>
          </a:p>
          <a:p>
            <a:pPr>
              <a:buNone/>
            </a:pPr>
            <a:endParaRPr lang="en-US" sz="3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private  String  First Name;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Private  String  Last Name;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private  String  Email ID;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private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PhoneNo;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private  String  Address;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private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Year;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private  String  Courses=" ";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private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Balance;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Private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Student ID;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private  static int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CostOfCourse=600;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Constructor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Public student()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It is used for object initialization and printing.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Method: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1)Void course()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In that method we have to initialize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; variable and print the how many  course  enroll and year of student.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"/>
            <a:ext cx="7943088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2) void  viewBalance()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Printing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System.out.println(“\nYour Balance is :$” + Balance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sz="2800" b="1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void  payTution()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viewBalance();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System.out.print("\nEnter Your Payment: $");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 payment = sc.nextInt();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Balance =Balance - payment;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System.out.println("\nThank you for your payment of $" + payment);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33400"/>
            <a:ext cx="7790688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toString()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is used for return the value of the object 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 "\nName: "+ FirstName + " " + LastName +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"\nAddress: " + Address +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"\nStudent ID: " + StudentID +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"\nPhoneNo: " + PhoneNo +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"\nEmail Id: " + EmailId +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"\nCourses Enrolled: " + Courses +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"\nBalance: $ " + Balance;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"/>
            <a:ext cx="7498080" cy="6019800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Loop: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1)Do while 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 do while loop is a control flow statement that executes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block of code at least once, and then repeatedly execute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block.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2)If: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the if statement to specify a block  of  Java code to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executed if a condition is true.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3)else: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the else statement to specify a block of code to be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executed if the condition is false.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"/>
            <a:ext cx="786765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0"/>
            <a:ext cx="80200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8229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0"/>
            <a:ext cx="80200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Software Requirements</a:t>
            </a:r>
            <a:endParaRPr lang="en-US" sz="44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Operating System - Windows 10.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Platform - Eclipse IDE.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Language - Core java.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Files - JDK 16.0.2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8229600" cy="662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0"/>
            <a:ext cx="80200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4) TestStudent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class object creation and call the all method here.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Scanner sc=new Scanner(System .in)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1)Login  l=new Login ();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l.log();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Registration reg =new Registration();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reg.setmethod();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reg.getmethod();   {through Encapsulation}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"/>
            <a:ext cx="7498080" cy="6019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3) Student  stud=new Student();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System.out.println("Enter Number Of New Student To Enroll:");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int  numOfStudents=sc.nextInt();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Student[] students=new Student[numOfStudents];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for(int n=0;  n&lt;numOfStudents; n++){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students[n]=new Student();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students[n].course();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students[n].payTution();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System.out.println(students[n].toString());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0"/>
            <a:ext cx="79438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0"/>
            <a:ext cx="786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8001000" cy="662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"/>
            <a:ext cx="8001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Advantages</a:t>
            </a:r>
            <a:endParaRPr lang="en-US" sz="44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Eco-Friendly: paperwork can be avoided.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Efficient control over student data.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Single solution for total College management.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Cost-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efﬁcient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User-friendly.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Easy access to manage student information.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Student Management System can be used by educational institutions to maintain their student records easily.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Achieving this objective is difficult using the manual system as the information is scattered, can be redundant, and collecting relevant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very time-consuming. All these problems are solved by this project.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"/>
            <a:ext cx="7498080" cy="6096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          Thank You!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project “Student Management System” provides us a simple interface for maintainance of student information.It can be used by educational institutes or colleges to maintain the records of students easily.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 have to used different types of module  in student  management system.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Throughout the project the focus has been on presenting information in an easy and intelligible manner.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project provides facilities like online registration and profile creation of students thus reducing paperwork and automating the record generation process in an educational institution.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Modulels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four modules used in this project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TestStudent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1) Login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Method: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>
              <a:buAutoNum type="arabicParenR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Void log();</a:t>
            </a:r>
          </a:p>
          <a:p>
            <a:pPr marL="596646" indent="-51435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Create scanner class object.</a:t>
            </a:r>
          </a:p>
          <a:p>
            <a:pPr marL="596646" indent="-51435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print the message enter user name, password.</a:t>
            </a:r>
          </a:p>
          <a:p>
            <a:pPr marL="596646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596646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print the variable with scanner class object.</a:t>
            </a:r>
          </a:p>
          <a:p>
            <a:pPr marL="596646" indent="-51435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0"/>
            <a:ext cx="8096250" cy="670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0"/>
            <a:ext cx="8096250" cy="670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Registration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Inheritance and Encapsulation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Inheritance: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Encapsulation:</a:t>
            </a:r>
          </a:p>
          <a:p>
            <a:pPr marL="859536" lvl="1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1)Getter Method()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2)Setter Method()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80200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633</TotalTime>
  <Words>472</Words>
  <Application>Microsoft Office PowerPoint</Application>
  <PresentationFormat>On-screen Show (4:3)</PresentationFormat>
  <Paragraphs>142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     Student Management System</vt:lpstr>
      <vt:lpstr>Software Requirements</vt:lpstr>
      <vt:lpstr>Introduction</vt:lpstr>
      <vt:lpstr>Modulels</vt:lpstr>
      <vt:lpstr>1) Login </vt:lpstr>
      <vt:lpstr>Slide 6</vt:lpstr>
      <vt:lpstr>Slide 7</vt:lpstr>
      <vt:lpstr> 2) Registration </vt:lpstr>
      <vt:lpstr>Slide 9</vt:lpstr>
      <vt:lpstr>Slide 10</vt:lpstr>
      <vt:lpstr>Slide 11</vt:lpstr>
      <vt:lpstr>Slide 12</vt:lpstr>
      <vt:lpstr> 3) Student </vt:lpstr>
      <vt:lpstr> 3) Student </vt:lpstr>
      <vt:lpstr>Slide 15</vt:lpstr>
      <vt:lpstr>Slide 16</vt:lpstr>
      <vt:lpstr>Slide 17</vt:lpstr>
      <vt:lpstr>Slide 18</vt:lpstr>
      <vt:lpstr>Slide 19</vt:lpstr>
      <vt:lpstr>Slide 20</vt:lpstr>
      <vt:lpstr> 4) TestStudent </vt:lpstr>
      <vt:lpstr>Slide 22</vt:lpstr>
      <vt:lpstr>Slide 23</vt:lpstr>
      <vt:lpstr>Slide 24</vt:lpstr>
      <vt:lpstr>Slide 25</vt:lpstr>
      <vt:lpstr>Slide 26</vt:lpstr>
      <vt:lpstr>Advantages</vt:lpstr>
      <vt:lpstr>Conclusion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vtech</dc:creator>
  <cp:lastModifiedBy>vtech</cp:lastModifiedBy>
  <cp:revision>74</cp:revision>
  <dcterms:created xsi:type="dcterms:W3CDTF">2021-08-13T06:30:29Z</dcterms:created>
  <dcterms:modified xsi:type="dcterms:W3CDTF">2021-08-27T17:41:22Z</dcterms:modified>
</cp:coreProperties>
</file>