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9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81" r:id="rId19"/>
    <p:sldId id="277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450EE-69BA-4D1F-8D29-F9A4704AE8E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25FB1-A018-4993-A1A8-EF92CBBA9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25FB1-A018-4993-A1A8-EF92CBBA961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9D1C61-8589-463C-BF89-9F0D0EE9FAC6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B1BE21-DDD5-4613-B4A6-48D54BA2CD5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Constructor &amp;</a:t>
            </a:r>
            <a:r>
              <a:rPr lang="en-US" sz="4800" b="1" dirty="0" smtClean="0"/>
              <a:t>Abstraction</a:t>
            </a:r>
            <a:r>
              <a:rPr lang="en-US" sz="4800" dirty="0" smtClean="0"/>
              <a:t> </a:t>
            </a:r>
          </a:p>
          <a:p>
            <a:pPr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						</a:t>
            </a:r>
            <a:r>
              <a:rPr lang="en-US" sz="2800" dirty="0" smtClean="0"/>
              <a:t>	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							Dipali Wale</a:t>
            </a:r>
          </a:p>
          <a:p>
            <a:pPr algn="ctr">
              <a:buNone/>
            </a:pPr>
            <a:r>
              <a:rPr lang="en-US" sz="2800" dirty="0" smtClean="0"/>
              <a:t>						dipawale6@gmail.com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401" y="3244334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Represented by: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 is a process of hiding the implementation details and showing only functionality to the user.</a:t>
            </a:r>
          </a:p>
          <a:p>
            <a:r>
              <a:rPr lang="en-US" dirty="0" smtClean="0"/>
              <a:t>Ways to achieve Abstraction</a:t>
            </a:r>
          </a:p>
          <a:p>
            <a:r>
              <a:rPr lang="en-US" dirty="0" smtClean="0"/>
              <a:t>There are two ways to achieve abstraction in java</a:t>
            </a:r>
          </a:p>
          <a:p>
            <a:pPr>
              <a:buNone/>
            </a:pPr>
            <a:r>
              <a:rPr lang="en-US" dirty="0" smtClean="0"/>
              <a:t>    a)Abstract class </a:t>
            </a:r>
          </a:p>
          <a:p>
            <a:pPr>
              <a:buNone/>
            </a:pPr>
            <a:r>
              <a:rPr lang="en-US" dirty="0" smtClean="0"/>
              <a:t>	b) Interface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which is declared with the abstract keyword is known as an abstract class.</a:t>
            </a:r>
          </a:p>
          <a:p>
            <a:r>
              <a:rPr lang="en-US" dirty="0" smtClean="0"/>
              <a:t>It can have abstract and non-abstract methods.</a:t>
            </a:r>
          </a:p>
          <a:p>
            <a:r>
              <a:rPr lang="en-US" dirty="0" smtClean="0"/>
              <a:t>An abstract class must be declared with an abstract keyword.</a:t>
            </a:r>
          </a:p>
          <a:p>
            <a:r>
              <a:rPr lang="en-US" dirty="0" smtClean="0"/>
              <a:t>It can have constructor and static methods also.</a:t>
            </a:r>
          </a:p>
          <a:p>
            <a:r>
              <a:rPr lang="en-US" dirty="0" smtClean="0"/>
              <a:t>It can have final methods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sz="4000" b="1" dirty="0" smtClean="0"/>
              <a:t>Example of abstract class</a:t>
            </a:r>
          </a:p>
          <a:p>
            <a:pPr>
              <a:buNone/>
            </a:pPr>
            <a:r>
              <a:rPr lang="en-US" sz="3800" dirty="0" smtClean="0"/>
              <a:t>      abstract class A{}  </a:t>
            </a:r>
          </a:p>
          <a:p>
            <a:r>
              <a:rPr lang="en-US" sz="4000" b="1" dirty="0" smtClean="0"/>
              <a:t>Example of abstract method</a:t>
            </a:r>
          </a:p>
          <a:p>
            <a:pPr>
              <a:buNone/>
            </a:pPr>
            <a:r>
              <a:rPr lang="en-US" sz="3800" dirty="0" smtClean="0"/>
              <a:t>	abstract  void printStatus();</a:t>
            </a:r>
          </a:p>
          <a:p>
            <a:endParaRPr lang="en-US" sz="2800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4500" b="1" dirty="0" smtClean="0"/>
              <a:t>Example </a:t>
            </a:r>
            <a:endParaRPr lang="en-US" sz="2800" b="1" dirty="0" smtClean="0"/>
          </a:p>
          <a:p>
            <a:pPr lvl="1">
              <a:buNone/>
            </a:pPr>
            <a:r>
              <a:rPr lang="en-US" sz="3200" b="1" dirty="0" smtClean="0"/>
              <a:t>abstract</a:t>
            </a:r>
            <a:r>
              <a:rPr lang="en-US" sz="3200" dirty="0" smtClean="0"/>
              <a:t> </a:t>
            </a:r>
            <a:r>
              <a:rPr lang="en-US" sz="3200" b="1" dirty="0" smtClean="0"/>
              <a:t>class</a:t>
            </a:r>
            <a:r>
              <a:rPr lang="en-US" sz="3200" dirty="0" smtClean="0"/>
              <a:t> Bike</a:t>
            </a:r>
          </a:p>
          <a:p>
            <a:pPr lvl="1">
              <a:buNone/>
            </a:pPr>
            <a:r>
              <a:rPr lang="en-US" sz="3200" dirty="0" smtClean="0"/>
              <a:t>{  </a:t>
            </a:r>
          </a:p>
          <a:p>
            <a:pPr lvl="1">
              <a:buNone/>
            </a:pPr>
            <a:r>
              <a:rPr lang="en-US" sz="3200" dirty="0" smtClean="0"/>
              <a:t> </a:t>
            </a:r>
            <a:r>
              <a:rPr lang="en-US" sz="3200" b="1" dirty="0" smtClean="0"/>
              <a:t>abstract</a:t>
            </a:r>
            <a:r>
              <a:rPr lang="en-US" sz="3200" dirty="0" smtClean="0"/>
              <a:t> </a:t>
            </a:r>
            <a:r>
              <a:rPr lang="en-US" sz="3200" b="1" dirty="0" smtClean="0"/>
              <a:t>void</a:t>
            </a:r>
            <a:r>
              <a:rPr lang="en-US" sz="3200" dirty="0" smtClean="0"/>
              <a:t> run();  </a:t>
            </a:r>
          </a:p>
          <a:p>
            <a:pPr lvl="1">
              <a:buNone/>
            </a:pPr>
            <a:r>
              <a:rPr lang="en-US" sz="3200" dirty="0" smtClean="0"/>
              <a:t>}  </a:t>
            </a:r>
          </a:p>
          <a:p>
            <a:pPr lvl="1">
              <a:buNone/>
            </a:pPr>
            <a:r>
              <a:rPr lang="en-US" sz="3200" b="1" dirty="0" smtClean="0"/>
              <a:t>class</a:t>
            </a:r>
            <a:r>
              <a:rPr lang="en-US" sz="3200" dirty="0" smtClean="0"/>
              <a:t> Honda  </a:t>
            </a:r>
            <a:r>
              <a:rPr lang="en-US" sz="3200" b="1" dirty="0" smtClean="0"/>
              <a:t>extends </a:t>
            </a:r>
            <a:r>
              <a:rPr lang="en-US" sz="3200" dirty="0" smtClean="0"/>
              <a:t> Bike{  </a:t>
            </a:r>
          </a:p>
          <a:p>
            <a:pPr lvl="1">
              <a:buNone/>
            </a:pPr>
            <a:r>
              <a:rPr lang="en-US" sz="3200" b="1" dirty="0" smtClean="0"/>
              <a:t>void</a:t>
            </a:r>
            <a:r>
              <a:rPr lang="en-US" sz="3200" dirty="0" smtClean="0"/>
              <a:t> run(){</a:t>
            </a:r>
          </a:p>
          <a:p>
            <a:pPr lvl="1">
              <a:buNone/>
            </a:pPr>
            <a:r>
              <a:rPr lang="en-US" sz="3200" dirty="0" smtClean="0"/>
              <a:t>System.out.println("running safely");}  </a:t>
            </a:r>
          </a:p>
          <a:p>
            <a:pPr lvl="1">
              <a:buNone/>
            </a:pPr>
            <a:r>
              <a:rPr lang="en-US" sz="3200" b="1" dirty="0" smtClean="0"/>
              <a:t>public</a:t>
            </a:r>
            <a:r>
              <a:rPr lang="en-US" sz="3200" dirty="0" smtClean="0"/>
              <a:t> </a:t>
            </a:r>
            <a:r>
              <a:rPr lang="en-US" sz="3200" b="1" dirty="0" smtClean="0"/>
              <a:t>static</a:t>
            </a:r>
            <a:r>
              <a:rPr lang="en-US" sz="3200" dirty="0" smtClean="0"/>
              <a:t> </a:t>
            </a:r>
            <a:r>
              <a:rPr lang="en-US" sz="3200" b="1" dirty="0" smtClean="0"/>
              <a:t>void</a:t>
            </a:r>
            <a:r>
              <a:rPr lang="en-US" sz="3200" dirty="0" smtClean="0"/>
              <a:t> main(String args[]){  </a:t>
            </a:r>
          </a:p>
          <a:p>
            <a:pPr lvl="1">
              <a:buNone/>
            </a:pPr>
            <a:r>
              <a:rPr lang="en-US" sz="3200" dirty="0" smtClean="0"/>
              <a:t> Bike obj = </a:t>
            </a:r>
            <a:r>
              <a:rPr lang="en-US" sz="3200" b="1" dirty="0" smtClean="0"/>
              <a:t>new</a:t>
            </a:r>
            <a:r>
              <a:rPr lang="en-US" sz="3200" dirty="0" smtClean="0"/>
              <a:t> Honda ();  </a:t>
            </a:r>
          </a:p>
          <a:p>
            <a:pPr lvl="1">
              <a:buNone/>
            </a:pPr>
            <a:r>
              <a:rPr lang="en-US" sz="3200" dirty="0" smtClean="0"/>
              <a:t> obj.run();  </a:t>
            </a:r>
          </a:p>
          <a:p>
            <a:pPr lvl="1">
              <a:buNone/>
            </a:pPr>
            <a:r>
              <a:rPr lang="en-US" sz="3200" dirty="0" smtClean="0"/>
              <a:t>}  </a:t>
            </a:r>
          </a:p>
          <a:p>
            <a:pPr lvl="1"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</p:spPr>
        <p:txBody>
          <a:bodyPr>
            <a:no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b="1" dirty="0" smtClean="0"/>
              <a:t>Interface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The interface is used for full abstraction .</a:t>
            </a:r>
          </a:p>
          <a:p>
            <a:r>
              <a:rPr lang="en-US" sz="3000" dirty="0" smtClean="0"/>
              <a:t>Abstraction is a process of hiding the implementation details and showing only functionality to the user.</a:t>
            </a:r>
          </a:p>
          <a:p>
            <a:r>
              <a:rPr lang="en-US" sz="3000" dirty="0" smtClean="0"/>
              <a:t>Java Interface also </a:t>
            </a:r>
            <a:r>
              <a:rPr lang="en-US" sz="3000" b="1" dirty="0" smtClean="0"/>
              <a:t>represents the IS-A relationship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Why use Java interface?</a:t>
            </a:r>
          </a:p>
          <a:p>
            <a:r>
              <a:rPr lang="en-US" sz="3000" dirty="0" smtClean="0"/>
              <a:t>It is used to achieve abstraction.</a:t>
            </a:r>
          </a:p>
          <a:p>
            <a:r>
              <a:rPr lang="en-US" sz="3000" dirty="0" smtClean="0"/>
              <a:t>By interface, we can support the functionality of multiple inheritance.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 an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interface</a:t>
            </a:r>
            <a:r>
              <a:rPr lang="en-US" dirty="0" smtClean="0"/>
              <a:t> &lt;interface_name&gt;</a:t>
            </a:r>
          </a:p>
          <a:p>
            <a:pPr>
              <a:buNone/>
            </a:pPr>
            <a:r>
              <a:rPr lang="en-US" dirty="0" smtClean="0"/>
              <a:t>	{  </a:t>
            </a:r>
          </a:p>
          <a:p>
            <a:pPr lvl="1">
              <a:buNone/>
            </a:pPr>
            <a:r>
              <a:rPr lang="en-US" dirty="0" smtClean="0"/>
              <a:t>    // declare constant fields  (public,static,final)</a:t>
            </a:r>
          </a:p>
          <a:p>
            <a:pPr lvl="1">
              <a:buNone/>
            </a:pPr>
            <a:r>
              <a:rPr lang="en-US" dirty="0" smtClean="0"/>
              <a:t>    // declare methods that abstract public   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printable{  </a:t>
            </a:r>
          </a:p>
          <a:p>
            <a:pPr lvl="1">
              <a:buNone/>
            </a:pPr>
            <a:r>
              <a:rPr lang="en-US" b="1" dirty="0" smtClean="0"/>
              <a:t>void</a:t>
            </a:r>
            <a:r>
              <a:rPr lang="en-US" dirty="0" smtClean="0"/>
              <a:t> print();  </a:t>
            </a:r>
          </a:p>
          <a:p>
            <a:pPr lvl="1">
              <a:buNone/>
            </a:pPr>
            <a:r>
              <a:rPr lang="en-US" dirty="0" smtClean="0"/>
              <a:t>}  </a:t>
            </a:r>
          </a:p>
          <a:p>
            <a:pPr lvl="1"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A  </a:t>
            </a:r>
            <a:r>
              <a:rPr lang="en-US" b="1" dirty="0" smtClean="0"/>
              <a:t>implements</a:t>
            </a:r>
            <a:r>
              <a:rPr lang="en-US" dirty="0" smtClean="0"/>
              <a:t> printable{  </a:t>
            </a:r>
          </a:p>
          <a:p>
            <a:pPr lvl="1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print(){System.out.println("Hello");}  </a:t>
            </a:r>
          </a:p>
          <a:p>
            <a:pPr lvl="1">
              <a:buNone/>
            </a:pPr>
            <a:r>
              <a:rPr lang="en-US" dirty="0" smtClean="0"/>
              <a:t>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args[]){  </a:t>
            </a:r>
          </a:p>
          <a:p>
            <a:pPr lvl="1">
              <a:buNone/>
            </a:pPr>
            <a:r>
              <a:rPr lang="en-US" dirty="0" smtClean="0"/>
              <a:t>A  obj = </a:t>
            </a:r>
            <a:r>
              <a:rPr lang="en-US" b="1" dirty="0" smtClean="0"/>
              <a:t>new</a:t>
            </a:r>
            <a:r>
              <a:rPr lang="en-US" dirty="0" smtClean="0"/>
              <a:t> A();  </a:t>
            </a:r>
          </a:p>
          <a:p>
            <a:pPr lvl="1">
              <a:buNone/>
            </a:pPr>
            <a:r>
              <a:rPr lang="en-US" dirty="0" smtClean="0"/>
              <a:t>obj.print();  </a:t>
            </a:r>
          </a:p>
          <a:p>
            <a:pPr lvl="1">
              <a:buNone/>
            </a:pPr>
            <a:r>
              <a:rPr lang="en-US" dirty="0" smtClean="0"/>
              <a:t> }  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Multiple inheritance in Java by interface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If a class implements multiple interfaces, or an interface extends multiple interfaces, it is known as multiple inheritance.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124200"/>
            <a:ext cx="1524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3124200"/>
            <a:ext cx="190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4343400"/>
            <a:ext cx="2057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3124200"/>
            <a:ext cx="1600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3048000"/>
            <a:ext cx="1600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2200" y="44196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6934200" y="3733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rot="10800000">
            <a:off x="5524500" y="3581400"/>
            <a:ext cx="1181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rot="5400000" flipH="1" flipV="1">
            <a:off x="2228850" y="3524250"/>
            <a:ext cx="7620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1143000" y="35814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0" y="3733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400" y="3886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5638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 inheritance  in  interface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 of multiple inheritance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Printable{  </a:t>
            </a:r>
          </a:p>
          <a:p>
            <a:pPr lvl="1">
              <a:buNone/>
            </a:pPr>
            <a:r>
              <a:rPr lang="en-US" b="1" dirty="0" smtClean="0"/>
              <a:t>void</a:t>
            </a:r>
            <a:r>
              <a:rPr lang="en-US" dirty="0" smtClean="0"/>
              <a:t> print();  </a:t>
            </a:r>
          </a:p>
          <a:p>
            <a:pPr lvl="1">
              <a:buNone/>
            </a:pPr>
            <a:r>
              <a:rPr lang="en-US" dirty="0" smtClean="0"/>
              <a:t>}  </a:t>
            </a:r>
          </a:p>
          <a:p>
            <a:pPr lvl="1"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Showable{  </a:t>
            </a:r>
          </a:p>
          <a:p>
            <a:pPr lvl="1">
              <a:buNone/>
            </a:pPr>
            <a:r>
              <a:rPr lang="en-US" b="1" dirty="0" smtClean="0"/>
              <a:t>void</a:t>
            </a:r>
            <a:r>
              <a:rPr lang="en-US" dirty="0" smtClean="0"/>
              <a:t> print();  }   </a:t>
            </a:r>
          </a:p>
          <a:p>
            <a:pPr lvl="1"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TestInterface </a:t>
            </a:r>
            <a:r>
              <a:rPr lang="en-US" b="1" dirty="0" smtClean="0"/>
              <a:t>implements</a:t>
            </a:r>
            <a:r>
              <a:rPr lang="en-US" dirty="0" smtClean="0"/>
              <a:t>  Printable, Showable{  </a:t>
            </a:r>
          </a:p>
          <a:p>
            <a:pPr lvl="1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print(){</a:t>
            </a:r>
            <a:br>
              <a:rPr lang="en-US" dirty="0" smtClean="0"/>
            </a:br>
            <a:r>
              <a:rPr lang="en-US" dirty="0" smtClean="0"/>
              <a:t>System.out.println("Hello");}  </a:t>
            </a:r>
          </a:p>
          <a:p>
            <a:pPr lvl="1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args[]){  </a:t>
            </a:r>
          </a:p>
          <a:p>
            <a:pPr lvl="1">
              <a:buNone/>
            </a:pPr>
            <a:r>
              <a:rPr lang="en-US" dirty="0" smtClean="0"/>
              <a:t>TestInterface obj = </a:t>
            </a:r>
            <a:r>
              <a:rPr lang="en-US" b="1" dirty="0" smtClean="0"/>
              <a:t>new</a:t>
            </a:r>
            <a:r>
              <a:rPr lang="en-US" dirty="0" smtClean="0"/>
              <a:t> TestInterface();  </a:t>
            </a:r>
          </a:p>
          <a:p>
            <a:pPr lvl="1">
              <a:buNone/>
            </a:pPr>
            <a:r>
              <a:rPr lang="en-US" dirty="0" smtClean="0"/>
              <a:t>obj.print();  </a:t>
            </a:r>
          </a:p>
          <a:p>
            <a:pPr lvl="1">
              <a:buNone/>
            </a:pPr>
            <a:r>
              <a:rPr lang="en-US" dirty="0" smtClean="0"/>
              <a:t> }  </a:t>
            </a:r>
          </a:p>
          <a:p>
            <a:pPr lvl="1">
              <a:buNone/>
            </a:pPr>
            <a:r>
              <a:rPr lang="en-US" dirty="0" smtClean="0"/>
              <a:t>}  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08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Multiple inheritance is not supported through class in java, but it is possible by an interface,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Printable{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print();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interface</a:t>
            </a:r>
            <a:r>
              <a:rPr lang="en-US" dirty="0" smtClean="0"/>
              <a:t> Showable{  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print();  </a:t>
            </a:r>
          </a:p>
          <a:p>
            <a:pPr>
              <a:buNone/>
            </a:pPr>
            <a:r>
              <a:rPr lang="en-US" dirty="0" smtClean="0"/>
              <a:t>}    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 TestInterface </a:t>
            </a:r>
            <a:r>
              <a:rPr lang="en-US" b="1" dirty="0" smtClean="0"/>
              <a:t>implements</a:t>
            </a:r>
            <a:r>
              <a:rPr lang="en-US" dirty="0" smtClean="0"/>
              <a:t> Printable, Showable{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print(){System.out.println("Hello");}  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args[]){  </a:t>
            </a:r>
          </a:p>
          <a:p>
            <a:pPr>
              <a:buNone/>
            </a:pPr>
            <a:r>
              <a:rPr lang="en-US" dirty="0" smtClean="0"/>
              <a:t>TestInterface obj = </a:t>
            </a:r>
            <a:r>
              <a:rPr lang="en-US" b="1" dirty="0" smtClean="0"/>
              <a:t>new</a:t>
            </a:r>
            <a:r>
              <a:rPr lang="en-US" dirty="0" smtClean="0"/>
              <a:t> TestInterface();  </a:t>
            </a:r>
          </a:p>
          <a:p>
            <a:pPr>
              <a:buNone/>
            </a:pPr>
            <a:r>
              <a:rPr lang="en-US" dirty="0" smtClean="0"/>
              <a:t>obj.print();  </a:t>
            </a:r>
          </a:p>
          <a:p>
            <a:pPr>
              <a:buNone/>
            </a:pPr>
            <a:r>
              <a:rPr lang="en-US" dirty="0" smtClean="0"/>
              <a:t>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Difference between abstract class and interface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1"/>
          <a:ext cx="8229600" cy="4801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76967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/>
                        </a:rPr>
                        <a:t>Abstract class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Interface</a:t>
                      </a:r>
                      <a:endParaRPr lang="en-US" sz="28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952766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1) Abstract class can </a:t>
                      </a:r>
                      <a:r>
                        <a:rPr kumimoji="0" lang="en-US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have abstract and non-abstract</a:t>
                      </a:r>
                      <a:r>
                        <a:rPr kumimoji="0"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methods.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 can have </a:t>
                      </a:r>
                      <a:r>
                        <a:rPr kumimoji="0" lang="en-US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abstract</a:t>
                      </a:r>
                      <a:r>
                        <a:rPr kumimoji="0"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methods</a:t>
                      </a:r>
                      <a:endParaRPr lang="en-US" sz="2000" dirty="0"/>
                    </a:p>
                  </a:txBody>
                  <a:tcPr/>
                </a:tc>
              </a:tr>
              <a:tr h="769673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2) Abstract class 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doesn't support multiple inheritance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 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supports multiple inheritance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769673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 Abstract class 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have final, non-final, static and non-static variables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inter-regular"/>
                        </a:rPr>
                        <a:t>Interface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has 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latin typeface="inter-bold"/>
                        </a:rPr>
                        <a:t>only static and final variables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769673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4) The 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abstract keyword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is used to declare abstract class.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 keyword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is used to declare interface.</a:t>
                      </a:r>
                      <a:endParaRPr lang="en-US" dirty="0"/>
                    </a:p>
                  </a:txBody>
                  <a:tcPr/>
                </a:tc>
              </a:tr>
              <a:tr h="769673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5) An 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abstract class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can be extended using keyword "extends".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can be implemented using keyword "implements".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85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Constructor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It is a special type of method which is used to initialize the object.</a:t>
            </a:r>
          </a:p>
          <a:p>
            <a:r>
              <a:rPr lang="en-US" dirty="0" smtClean="0"/>
              <a:t>It must have the same name as that of the class.</a:t>
            </a:r>
          </a:p>
          <a:p>
            <a:r>
              <a:rPr lang="en-US" dirty="0" smtClean="0"/>
              <a:t>In java constructor refers to a block of code which is used to initialize an object.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Difference between abstract class and interface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838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/>
                        </a:rPr>
                        <a:t>Abstract class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Interface</a:t>
                      </a:r>
                      <a:endParaRPr lang="en-US" sz="280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1161972"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6) A Java </a:t>
                      </a:r>
                      <a:r>
                        <a:rPr kumimoji="0" lang="en-US" sz="20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abstract class</a:t>
                      </a:r>
                      <a:r>
                        <a:rPr kumimoji="0"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can have class members like private, protected, etc.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Members of a Java interface are public by default.</a:t>
                      </a:r>
                      <a:endParaRPr lang="en-US" sz="2000" dirty="0"/>
                    </a:p>
                  </a:txBody>
                  <a:tcPr/>
                </a:tc>
              </a:tr>
              <a:tr h="1200228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7)</a:t>
                      </a:r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abstract class Shape{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abstract void draw();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interface Drawable{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draw();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>
              <a:buNone/>
            </a:pPr>
            <a:r>
              <a:rPr lang="en-US" sz="4800" b="1" dirty="0" smtClean="0"/>
              <a:t>   Thank you</a:t>
            </a:r>
            <a:endParaRPr lang="en-US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Rules for creating Java constructor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r>
              <a:rPr lang="en-US" dirty="0" smtClean="0"/>
              <a:t>Constructor name must be the same as its class name</a:t>
            </a:r>
          </a:p>
          <a:p>
            <a:endParaRPr lang="en-US" dirty="0" smtClean="0"/>
          </a:p>
          <a:p>
            <a:r>
              <a:rPr lang="en-US" dirty="0" smtClean="0"/>
              <a:t>A Constructor must have no explicit return type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 Java constructor cannot be abstract, static, final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Java constructors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two types of constructors in Java:</a:t>
            </a:r>
          </a:p>
          <a:p>
            <a:r>
              <a:rPr lang="en-US" dirty="0" smtClean="0"/>
              <a:t>Default constructor</a:t>
            </a:r>
          </a:p>
          <a:p>
            <a:r>
              <a:rPr lang="en-US" dirty="0" smtClean="0"/>
              <a:t>Parameterized constructor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1 .</a:t>
            </a:r>
            <a:r>
              <a:rPr lang="en-US" sz="4400" b="1" dirty="0" smtClean="0"/>
              <a:t>Default constructor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A constructor that have no parameter is known as default constructor</a:t>
            </a:r>
          </a:p>
          <a:p>
            <a:r>
              <a:rPr lang="en-US" sz="3100" dirty="0" smtClean="0"/>
              <a:t>Syntax for default constructor</a:t>
            </a:r>
          </a:p>
          <a:p>
            <a:pPr>
              <a:buNone/>
            </a:pPr>
            <a:r>
              <a:rPr lang="en-US" sz="3100" dirty="0" smtClean="0"/>
              <a:t>      &lt;class name&gt;(){}  </a:t>
            </a:r>
          </a:p>
          <a:p>
            <a:r>
              <a:rPr lang="en-US" sz="3100" dirty="0" smtClean="0"/>
              <a:t>Example of default constructor</a:t>
            </a:r>
          </a:p>
          <a:p>
            <a:pPr lvl="1"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  Student{  </a:t>
            </a:r>
          </a:p>
          <a:p>
            <a:pPr lvl="1">
              <a:buNone/>
            </a:pPr>
            <a:r>
              <a:rPr lang="en-US" sz="2800" dirty="0" smtClean="0"/>
              <a:t>Student()//default constructor</a:t>
            </a:r>
          </a:p>
          <a:p>
            <a:pPr lvl="1">
              <a:buNone/>
            </a:pPr>
            <a:r>
              <a:rPr lang="en-US" sz="2800" dirty="0" smtClean="0"/>
              <a:t>{</a:t>
            </a:r>
          </a:p>
          <a:p>
            <a:pPr lvl="1">
              <a:buNone/>
            </a:pPr>
            <a:r>
              <a:rPr lang="en-US" sz="2800" dirty="0" smtClean="0"/>
              <a:t>System.out.println(“class student is created");</a:t>
            </a:r>
          </a:p>
          <a:p>
            <a:pPr lvl="1">
              <a:buNone/>
            </a:pPr>
            <a:r>
              <a:rPr lang="en-US" sz="2800" dirty="0" smtClean="0"/>
              <a:t>}  </a:t>
            </a:r>
          </a:p>
          <a:p>
            <a:pPr lvl="1">
              <a:buNone/>
            </a:pPr>
            <a:r>
              <a:rPr lang="en-US" sz="2800" b="1" dirty="0" smtClean="0"/>
              <a:t>public</a:t>
            </a:r>
            <a:r>
              <a:rPr lang="en-US" sz="2800" dirty="0" smtClean="0"/>
              <a:t> </a:t>
            </a:r>
            <a:r>
              <a:rPr lang="en-US" sz="2800" b="1" dirty="0" smtClean="0"/>
              <a:t>static</a:t>
            </a:r>
            <a:r>
              <a:rPr lang="en-US" sz="2800" dirty="0" smtClean="0"/>
              <a:t> </a:t>
            </a:r>
            <a:r>
              <a:rPr lang="en-US" sz="2800" b="1" dirty="0" smtClean="0"/>
              <a:t>void</a:t>
            </a:r>
            <a:r>
              <a:rPr lang="en-US" sz="2800" dirty="0" smtClean="0"/>
              <a:t> main(String args[]){  </a:t>
            </a:r>
          </a:p>
          <a:p>
            <a:pPr lvl="1">
              <a:buNone/>
            </a:pPr>
            <a:r>
              <a:rPr lang="en-US" sz="2800" dirty="0" smtClean="0"/>
              <a:t>Student  s=</a:t>
            </a:r>
            <a:r>
              <a:rPr lang="en-US" sz="2800" b="1" dirty="0" smtClean="0"/>
              <a:t>new</a:t>
            </a:r>
            <a:r>
              <a:rPr lang="en-US" sz="2800" dirty="0" smtClean="0"/>
              <a:t>  Student();  </a:t>
            </a:r>
          </a:p>
          <a:p>
            <a:pPr lvl="1">
              <a:buNone/>
            </a:pPr>
            <a:r>
              <a:rPr lang="en-US" sz="2800" dirty="0" smtClean="0"/>
              <a:t>}  </a:t>
            </a:r>
          </a:p>
          <a:p>
            <a:pPr lvl="1">
              <a:buNone/>
            </a:pPr>
            <a:r>
              <a:rPr lang="en-US" sz="2800" dirty="0" smtClean="0"/>
              <a:t>}  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b="1" dirty="0" smtClean="0"/>
              <a:t>Parameterized Constructor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constructor that have parameters is known as parameterized constructor.</a:t>
            </a:r>
          </a:p>
          <a:p>
            <a:r>
              <a:rPr lang="en-US" dirty="0" smtClean="0"/>
              <a:t>Why use parameterized constructor?</a:t>
            </a:r>
          </a:p>
          <a:p>
            <a:r>
              <a:rPr lang="en-US" dirty="0" smtClean="0"/>
              <a:t> parameterized constructor is used to provide different values to distinct objects.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32500" lnSpcReduction="20000"/>
          </a:bodyPr>
          <a:lstStyle/>
          <a:p>
            <a:r>
              <a:rPr lang="en-US" sz="7400" b="1" dirty="0" smtClean="0"/>
              <a:t>Example of parameterized constructor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5500" dirty="0" smtClean="0"/>
              <a:t>class Student</a:t>
            </a:r>
          </a:p>
          <a:p>
            <a:pPr lvl="1">
              <a:buNone/>
            </a:pPr>
            <a:r>
              <a:rPr lang="en-US" sz="5500" dirty="0" smtClean="0"/>
              <a:t>{  </a:t>
            </a:r>
          </a:p>
          <a:p>
            <a:pPr lvl="1">
              <a:buNone/>
            </a:pPr>
            <a:r>
              <a:rPr lang="en-US" sz="5500" dirty="0" smtClean="0"/>
              <a:t>    </a:t>
            </a:r>
            <a:r>
              <a:rPr lang="en-US" sz="5500" b="1" dirty="0" smtClean="0"/>
              <a:t>int</a:t>
            </a:r>
            <a:r>
              <a:rPr lang="en-US" sz="5500" dirty="0" smtClean="0"/>
              <a:t> id;  </a:t>
            </a:r>
          </a:p>
          <a:p>
            <a:pPr lvl="1">
              <a:buNone/>
            </a:pPr>
            <a:r>
              <a:rPr lang="en-US" sz="5500" dirty="0" smtClean="0"/>
              <a:t>    String name;      </a:t>
            </a:r>
          </a:p>
          <a:p>
            <a:pPr lvl="1">
              <a:buNone/>
            </a:pPr>
            <a:r>
              <a:rPr lang="en-US" sz="5500" dirty="0" smtClean="0"/>
              <a:t>    Student(</a:t>
            </a:r>
            <a:r>
              <a:rPr lang="en-US" sz="5500" b="1" dirty="0" err="1" smtClean="0"/>
              <a:t>int</a:t>
            </a:r>
            <a:r>
              <a:rPr lang="en-US" sz="5500" b="1" dirty="0" smtClean="0"/>
              <a:t> </a:t>
            </a:r>
            <a:r>
              <a:rPr lang="en-US" sz="5500" dirty="0" smtClean="0"/>
              <a:t>i,String n)// parameterized constructor</a:t>
            </a:r>
          </a:p>
          <a:p>
            <a:pPr lvl="1">
              <a:buNone/>
            </a:pPr>
            <a:r>
              <a:rPr lang="en-US" sz="5500" dirty="0" smtClean="0"/>
              <a:t>	{  </a:t>
            </a:r>
          </a:p>
          <a:p>
            <a:pPr lvl="1">
              <a:buNone/>
            </a:pPr>
            <a:r>
              <a:rPr lang="en-US" sz="5500" dirty="0" smtClean="0"/>
              <a:t>	  id =</a:t>
            </a:r>
            <a:r>
              <a:rPr lang="en-US" sz="5500" dirty="0" err="1" smtClean="0"/>
              <a:t>i</a:t>
            </a:r>
            <a:r>
              <a:rPr lang="en-US" sz="5500" dirty="0" smtClean="0"/>
              <a:t>;  </a:t>
            </a:r>
          </a:p>
          <a:p>
            <a:pPr lvl="1">
              <a:buNone/>
            </a:pPr>
            <a:r>
              <a:rPr lang="en-US" sz="5500" dirty="0" smtClean="0"/>
              <a:t>  	  name = n;  </a:t>
            </a:r>
          </a:p>
          <a:p>
            <a:pPr lvl="1">
              <a:buNone/>
            </a:pPr>
            <a:r>
              <a:rPr lang="en-US" sz="5500" dirty="0" smtClean="0"/>
              <a:t> 	 }  </a:t>
            </a:r>
          </a:p>
          <a:p>
            <a:pPr lvl="2">
              <a:buNone/>
            </a:pPr>
            <a:r>
              <a:rPr lang="en-US" sz="5500" dirty="0" smtClean="0"/>
              <a:t>  </a:t>
            </a:r>
            <a:r>
              <a:rPr lang="en-US" sz="5500" b="1" dirty="0" smtClean="0"/>
              <a:t>void</a:t>
            </a:r>
            <a:r>
              <a:rPr lang="en-US" sz="5500" dirty="0" smtClean="0"/>
              <a:t> display(){</a:t>
            </a:r>
          </a:p>
          <a:p>
            <a:pPr lvl="2">
              <a:buNone/>
            </a:pPr>
            <a:r>
              <a:rPr lang="en-US" sz="5500" dirty="0" smtClean="0"/>
              <a:t>	System.out.println(id+" "+name);</a:t>
            </a:r>
          </a:p>
          <a:p>
            <a:pPr lvl="2">
              <a:buNone/>
            </a:pPr>
            <a:r>
              <a:rPr lang="en-US" sz="5500" dirty="0" smtClean="0"/>
              <a:t>}    </a:t>
            </a:r>
          </a:p>
          <a:p>
            <a:pPr lvl="2">
              <a:buNone/>
            </a:pPr>
            <a:r>
              <a:rPr lang="en-US" sz="5500" dirty="0" smtClean="0"/>
              <a:t>    </a:t>
            </a:r>
            <a:r>
              <a:rPr lang="en-US" sz="5500" b="1" dirty="0" smtClean="0"/>
              <a:t>public</a:t>
            </a:r>
            <a:r>
              <a:rPr lang="en-US" sz="5500" dirty="0" smtClean="0"/>
              <a:t> </a:t>
            </a:r>
            <a:r>
              <a:rPr lang="en-US" sz="5500" b="1" dirty="0" smtClean="0"/>
              <a:t>static</a:t>
            </a:r>
            <a:r>
              <a:rPr lang="en-US" sz="5500" dirty="0" smtClean="0"/>
              <a:t> </a:t>
            </a:r>
            <a:r>
              <a:rPr lang="en-US" sz="5500" b="1" dirty="0" smtClean="0"/>
              <a:t>void</a:t>
            </a:r>
            <a:r>
              <a:rPr lang="en-US" sz="5500" dirty="0" smtClean="0"/>
              <a:t> main(String args[]){  </a:t>
            </a:r>
          </a:p>
          <a:p>
            <a:pPr lvl="2">
              <a:buNone/>
            </a:pPr>
            <a:r>
              <a:rPr lang="en-US" sz="5500" dirty="0" smtClean="0"/>
              <a:t>   Student s1 = </a:t>
            </a:r>
            <a:r>
              <a:rPr lang="en-US" sz="5500" b="1" dirty="0" smtClean="0"/>
              <a:t>new</a:t>
            </a:r>
            <a:r>
              <a:rPr lang="en-US" sz="5500" dirty="0" smtClean="0"/>
              <a:t> Student(22 , “Dipa");  </a:t>
            </a:r>
          </a:p>
          <a:p>
            <a:pPr lvl="2">
              <a:buNone/>
            </a:pPr>
            <a:r>
              <a:rPr lang="en-US" sz="5500" dirty="0" smtClean="0"/>
              <a:t>   Student s2 = </a:t>
            </a:r>
            <a:r>
              <a:rPr lang="en-US" sz="5500" b="1" dirty="0" smtClean="0"/>
              <a:t>new</a:t>
            </a:r>
            <a:r>
              <a:rPr lang="en-US" sz="5500" dirty="0" smtClean="0"/>
              <a:t> Student(25 ,  "Arya");  </a:t>
            </a:r>
          </a:p>
          <a:p>
            <a:pPr lvl="2">
              <a:buNone/>
            </a:pPr>
            <a:r>
              <a:rPr lang="en-US" sz="5500" dirty="0" smtClean="0"/>
              <a:t>    s1.display();  </a:t>
            </a:r>
          </a:p>
          <a:p>
            <a:pPr lvl="2">
              <a:buNone/>
            </a:pPr>
            <a:r>
              <a:rPr lang="en-US" sz="5500" dirty="0" smtClean="0"/>
              <a:t>   s2.display();    }  </a:t>
            </a:r>
          </a:p>
          <a:p>
            <a:pPr lvl="2">
              <a:buNone/>
            </a:pPr>
            <a:r>
              <a:rPr lang="en-US" sz="5500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Constructor Overloading</a:t>
            </a:r>
            <a:r>
              <a:rPr lang="en-US" b="1" dirty="0" smtClean="0"/>
              <a:t>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 </a:t>
            </a:r>
            <a:r>
              <a:rPr lang="en-US" sz="2800" dirty="0" smtClean="0"/>
              <a:t> Overloading </a:t>
            </a:r>
            <a:r>
              <a:rPr lang="en-US" dirty="0" smtClean="0"/>
              <a:t>in Java is a technique of having more than one constructor with different parameter lists.</a:t>
            </a:r>
          </a:p>
          <a:p>
            <a:r>
              <a:rPr lang="en-US" dirty="0" smtClean="0"/>
              <a:t>Example of Constructor Overloading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nn-NO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Example of Constructor Overloading</a:t>
            </a:r>
          </a:p>
          <a:p>
            <a:pPr>
              <a:buNone/>
            </a:pPr>
            <a:endParaRPr lang="en-US" sz="8000" dirty="0" smtClean="0"/>
          </a:p>
          <a:p>
            <a:pPr lvl="1">
              <a:buNone/>
            </a:pPr>
            <a:r>
              <a:rPr lang="en-US" sz="7200" b="1" dirty="0" smtClean="0"/>
              <a:t>class</a:t>
            </a:r>
            <a:r>
              <a:rPr lang="en-US" sz="7200" dirty="0" smtClean="0"/>
              <a:t> Student{  </a:t>
            </a:r>
          </a:p>
          <a:p>
            <a:pPr lvl="1">
              <a:buNone/>
            </a:pPr>
            <a:r>
              <a:rPr lang="en-US" sz="7200" dirty="0" smtClean="0"/>
              <a:t> </a:t>
            </a:r>
            <a:r>
              <a:rPr lang="en-US" sz="7200" b="1" dirty="0" smtClean="0"/>
              <a:t>int</a:t>
            </a:r>
            <a:r>
              <a:rPr lang="en-US" sz="7200" dirty="0" smtClean="0"/>
              <a:t> id,  age;  </a:t>
            </a:r>
          </a:p>
          <a:p>
            <a:pPr lvl="1">
              <a:buNone/>
            </a:pPr>
            <a:r>
              <a:rPr lang="en-US" sz="7200" dirty="0" smtClean="0"/>
              <a:t> String name; </a:t>
            </a:r>
          </a:p>
          <a:p>
            <a:pPr lvl="1">
              <a:buNone/>
            </a:pPr>
            <a:r>
              <a:rPr lang="nn-NO" sz="7200" dirty="0" smtClean="0"/>
              <a:t>Student(</a:t>
            </a:r>
            <a:r>
              <a:rPr lang="nn-NO" sz="7200" b="1" dirty="0" smtClean="0"/>
              <a:t>int</a:t>
            </a:r>
            <a:r>
              <a:rPr lang="nn-NO" sz="7200" dirty="0" smtClean="0"/>
              <a:t> i,String n){  </a:t>
            </a:r>
          </a:p>
          <a:p>
            <a:pPr lvl="1">
              <a:buNone/>
            </a:pPr>
            <a:r>
              <a:rPr lang="nn-NO" sz="7200" dirty="0" smtClean="0"/>
              <a:t>    id = i;  </a:t>
            </a:r>
          </a:p>
          <a:p>
            <a:pPr lvl="1">
              <a:buNone/>
            </a:pPr>
            <a:r>
              <a:rPr lang="nn-NO" sz="7200" dirty="0" smtClean="0"/>
              <a:t>name = n;  }  </a:t>
            </a:r>
            <a:r>
              <a:rPr lang="en-US" sz="7200" dirty="0" smtClean="0"/>
              <a:t>    </a:t>
            </a:r>
          </a:p>
          <a:p>
            <a:pPr lvl="1">
              <a:buNone/>
            </a:pPr>
            <a:r>
              <a:rPr lang="en-US" sz="7200" dirty="0" smtClean="0"/>
              <a:t>Student(</a:t>
            </a:r>
            <a:r>
              <a:rPr lang="en-US" sz="7200" b="1" dirty="0" err="1" smtClean="0"/>
              <a:t>int</a:t>
            </a:r>
            <a:r>
              <a:rPr lang="en-US" sz="7200" dirty="0" smtClean="0"/>
              <a:t> i,String n,</a:t>
            </a:r>
            <a:r>
              <a:rPr lang="en-US" sz="7200" b="1" dirty="0" smtClean="0"/>
              <a:t>int</a:t>
            </a:r>
            <a:r>
              <a:rPr lang="en-US" sz="7200" dirty="0" smtClean="0"/>
              <a:t> a)</a:t>
            </a:r>
          </a:p>
          <a:p>
            <a:pPr lvl="1">
              <a:buNone/>
            </a:pPr>
            <a:r>
              <a:rPr lang="en-US" sz="7200" dirty="0" smtClean="0"/>
              <a:t>{      id = </a:t>
            </a:r>
            <a:r>
              <a:rPr lang="en-US" sz="7200" dirty="0" err="1" smtClean="0"/>
              <a:t>i</a:t>
            </a:r>
            <a:r>
              <a:rPr lang="en-US" sz="7200" dirty="0" smtClean="0"/>
              <a:t>;  </a:t>
            </a:r>
          </a:p>
          <a:p>
            <a:pPr lvl="1">
              <a:buNone/>
            </a:pPr>
            <a:r>
              <a:rPr lang="en-US" sz="7200" dirty="0" smtClean="0"/>
              <a:t>    name = n;  </a:t>
            </a:r>
          </a:p>
          <a:p>
            <a:pPr lvl="2">
              <a:buNone/>
            </a:pPr>
            <a:r>
              <a:rPr lang="en-US" sz="7200" dirty="0" smtClean="0"/>
              <a:t>  age=a;  </a:t>
            </a:r>
          </a:p>
          <a:p>
            <a:pPr lvl="1">
              <a:buNone/>
            </a:pPr>
            <a:r>
              <a:rPr lang="en-US" sz="7200" dirty="0" smtClean="0"/>
              <a:t>   }  v</a:t>
            </a:r>
            <a:r>
              <a:rPr lang="en-US" sz="7200" b="1" dirty="0" smtClean="0"/>
              <a:t>oid</a:t>
            </a:r>
            <a:r>
              <a:rPr lang="en-US" sz="7200" dirty="0" smtClean="0"/>
              <a:t> display(){System.out.println(id+" "+name+" "+age);}  </a:t>
            </a:r>
          </a:p>
          <a:p>
            <a:pPr lvl="1">
              <a:buNone/>
            </a:pPr>
            <a:r>
              <a:rPr lang="en-US" sz="7200" dirty="0" smtClean="0"/>
              <a:t>       </a:t>
            </a:r>
            <a:r>
              <a:rPr lang="en-US" sz="7200" b="1" dirty="0" smtClean="0"/>
              <a:t>public</a:t>
            </a:r>
            <a:r>
              <a:rPr lang="en-US" sz="7200" dirty="0" smtClean="0"/>
              <a:t> </a:t>
            </a:r>
            <a:r>
              <a:rPr lang="en-US" sz="7200" b="1" dirty="0" smtClean="0"/>
              <a:t>static</a:t>
            </a:r>
            <a:r>
              <a:rPr lang="en-US" sz="7200" dirty="0" smtClean="0"/>
              <a:t> </a:t>
            </a:r>
            <a:r>
              <a:rPr lang="en-US" sz="7200" b="1" dirty="0" smtClean="0"/>
              <a:t>void</a:t>
            </a:r>
            <a:r>
              <a:rPr lang="en-US" sz="7200" dirty="0" smtClean="0"/>
              <a:t> main(String args[]){  </a:t>
            </a:r>
          </a:p>
          <a:p>
            <a:pPr lvl="1">
              <a:buNone/>
            </a:pPr>
            <a:r>
              <a:rPr lang="en-US" sz="7200" dirty="0" smtClean="0"/>
              <a:t>    Student  s1 = </a:t>
            </a:r>
            <a:r>
              <a:rPr lang="en-US" sz="7200" b="1" dirty="0" smtClean="0"/>
              <a:t>new</a:t>
            </a:r>
            <a:r>
              <a:rPr lang="en-US" sz="7200" dirty="0" smtClean="0"/>
              <a:t> Student5(111 , "Karan");  </a:t>
            </a:r>
          </a:p>
          <a:p>
            <a:pPr lvl="1">
              <a:buNone/>
            </a:pPr>
            <a:r>
              <a:rPr lang="en-US" sz="7200" dirty="0" smtClean="0"/>
              <a:t>    Student s2 = </a:t>
            </a:r>
            <a:r>
              <a:rPr lang="en-US" sz="7200" b="1" dirty="0" smtClean="0"/>
              <a:t>new</a:t>
            </a:r>
            <a:r>
              <a:rPr lang="en-US" sz="7200" dirty="0" smtClean="0"/>
              <a:t> Student5(222 , "Aryan“ , 25);  </a:t>
            </a:r>
          </a:p>
          <a:p>
            <a:pPr lvl="1">
              <a:buNone/>
            </a:pPr>
            <a:r>
              <a:rPr lang="en-US" sz="7200" dirty="0" smtClean="0"/>
              <a:t>    s1.display );  </a:t>
            </a:r>
          </a:p>
          <a:p>
            <a:pPr lvl="1">
              <a:buNone/>
            </a:pPr>
            <a:r>
              <a:rPr lang="en-US" sz="7200" dirty="0" smtClean="0"/>
              <a:t>    s2.display();  </a:t>
            </a:r>
          </a:p>
          <a:p>
            <a:pPr lvl="1">
              <a:buNone/>
            </a:pPr>
            <a:r>
              <a:rPr lang="en-US" sz="7200" dirty="0" smtClean="0"/>
              <a:t>   }  </a:t>
            </a:r>
          </a:p>
          <a:p>
            <a:pPr lvl="1">
              <a:buNone/>
            </a:pPr>
            <a:r>
              <a:rPr lang="en-US" sz="7200" dirty="0" smtClean="0"/>
              <a:t>}  </a:t>
            </a:r>
          </a:p>
          <a:p>
            <a:pPr>
              <a:buNone/>
            </a:pPr>
            <a:r>
              <a:rPr lang="en-US" sz="8000" dirty="0" smtClean="0"/>
              <a:t/>
            </a:r>
            <a:br>
              <a:rPr lang="en-US" sz="8000" dirty="0" smtClean="0"/>
            </a:b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624</TotalTime>
  <Words>364</Words>
  <Application>Microsoft Office PowerPoint</Application>
  <PresentationFormat>On-screen Show (4:3)</PresentationFormat>
  <Paragraphs>206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    </vt:lpstr>
      <vt:lpstr>  Constructor  </vt:lpstr>
      <vt:lpstr>Rules for creating Java constructor</vt:lpstr>
      <vt:lpstr>Types of Java constructors </vt:lpstr>
      <vt:lpstr>1 .Default constructor </vt:lpstr>
      <vt:lpstr>    2. Parameterized Constructor </vt:lpstr>
      <vt:lpstr>Slide 7</vt:lpstr>
      <vt:lpstr>Constructor Overloading </vt:lpstr>
      <vt:lpstr>Slide 9</vt:lpstr>
      <vt:lpstr>Abstraction </vt:lpstr>
      <vt:lpstr>Abstract class </vt:lpstr>
      <vt:lpstr>Slide 12</vt:lpstr>
      <vt:lpstr> Interface </vt:lpstr>
      <vt:lpstr>How to declare an interface?</vt:lpstr>
      <vt:lpstr>Example </vt:lpstr>
      <vt:lpstr>Multiple inheritance in Java by interface </vt:lpstr>
      <vt:lpstr>Example of multiple inheritance</vt:lpstr>
      <vt:lpstr>Multiple inheritance is not supported through class in java, but it is possible by an interface, </vt:lpstr>
      <vt:lpstr>Difference between abstract class and interface</vt:lpstr>
      <vt:lpstr>Difference between abstract class and interface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</dc:title>
  <dc:creator>vtech</dc:creator>
  <cp:lastModifiedBy>vtech</cp:lastModifiedBy>
  <cp:revision>41</cp:revision>
  <dcterms:created xsi:type="dcterms:W3CDTF">2021-08-04T14:14:54Z</dcterms:created>
  <dcterms:modified xsi:type="dcterms:W3CDTF">2021-08-09T05:13:46Z</dcterms:modified>
</cp:coreProperties>
</file>