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Zomato Data Analysis – Power BI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Task 4 – Interactive Dashboard Design</a:t>
            </a:r>
          </a:p>
          <a:p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Dipayan Ghosh</a:t>
            </a:r>
          </a:p>
          <a:p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Used: Power BI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</a:t>
            </a:r>
          </a:p>
          <a:p>
            <a:r>
              <a:t>- Design an interactive dashboard for Zomato restaurant data.</a:t>
            </a:r>
          </a:p>
          <a:p>
            <a:r>
              <a:t>- Provide key insights for business stakeholders.</a:t>
            </a:r>
          </a:p>
          <a:p>
            <a:endParaRPr/>
          </a:p>
          <a:p>
            <a:r>
              <a:t>Tools &amp; Techniques:</a:t>
            </a:r>
          </a:p>
          <a:p>
            <a:r>
              <a:t>- Power BI</a:t>
            </a:r>
          </a:p>
          <a:p>
            <a:r>
              <a:t>- Filters, cards, slicers, map visual, treemap, bar chart, KPI gauge</a:t>
            </a:r>
          </a:p>
          <a:p>
            <a:r>
              <a:t>- Color-coded visualizations for better storytelling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 – 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🟣 Total Restaurants: 723</a:t>
            </a:r>
          </a:p>
          <a:p>
            <a:r>
              <a:t>🟠 Countries Covered: 6</a:t>
            </a:r>
          </a:p>
          <a:p>
            <a:r>
              <a:t>🔴 Top City: New Delhi</a:t>
            </a:r>
          </a:p>
          <a:p>
            <a:r>
              <a:t>🟡 Total Votes: 59</a:t>
            </a:r>
          </a:p>
          <a:p>
            <a:r>
              <a:t>🔻 Online Delivery &amp; Table Booking: Enabled filters</a:t>
            </a:r>
          </a:p>
          <a:p>
            <a:r>
              <a:t>🟤 Average Cost for Two: ₹1,660</a:t>
            </a:r>
          </a:p>
          <a:p>
            <a:r>
              <a:t>🟠 Total Cost Sum: ₹3M</a:t>
            </a:r>
          </a:p>
          <a:p>
            <a:endParaRPr/>
          </a:p>
          <a:p>
            <a:r>
              <a:t>📍 Visuals used:</a:t>
            </a:r>
          </a:p>
          <a:p>
            <a:r>
              <a:t>- KPI Cards, TreeMap, Maps, Ratings Bar Chart, Donut Chart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Decision-Making Support:</a:t>
            </a:r>
          </a:p>
          <a:p>
            <a:r>
              <a:t>- 📌 Cities with highest restaurant activity</a:t>
            </a:r>
          </a:p>
          <a:p>
            <a:r>
              <a:t>- 🔍 Filter insights by delivery, booking, and cost</a:t>
            </a:r>
          </a:p>
          <a:p>
            <a:r>
              <a:t>- 📊 Identify top-rated cuisines/cities</a:t>
            </a:r>
          </a:p>
          <a:p>
            <a:r>
              <a:t>- 💰 Understand price range for different cities</a:t>
            </a:r>
          </a:p>
          <a:p>
            <a:endParaRPr/>
          </a:p>
          <a:p>
            <a:r>
              <a:t>Interactive Features:</a:t>
            </a:r>
          </a:p>
          <a:p>
            <a:r>
              <a:t>- Slicers for delivery/table booking</a:t>
            </a:r>
          </a:p>
          <a:p>
            <a:r>
              <a:t>- Drill-down by city/country</a:t>
            </a:r>
          </a:p>
          <a:p>
            <a:r>
              <a:t>- Dynamic rating filter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Outcomes:</a:t>
            </a:r>
          </a:p>
          <a:p>
            <a:r>
              <a:t>- Developed an interactive and visual dashboard for stakeholders</a:t>
            </a:r>
          </a:p>
          <a:p>
            <a:r>
              <a:t>- Practiced KPI identification and visual storytelling</a:t>
            </a:r>
          </a:p>
          <a:p>
            <a:r>
              <a:t>- Gained experience using Power BI tools and filters</a:t>
            </a:r>
          </a:p>
          <a:p>
            <a:endParaRPr/>
          </a:p>
          <a:p>
            <a:r>
              <a:t>Interview Prep:</a:t>
            </a:r>
          </a:p>
          <a:p>
            <a:r>
              <a:t>- What are KPIs?</a:t>
            </a:r>
          </a:p>
          <a:p>
            <a:r>
              <a:t>- What are slicers?</a:t>
            </a:r>
          </a:p>
          <a:p>
            <a:r>
              <a:t>- Power BI vs Tableau?</a:t>
            </a:r>
          </a:p>
          <a:p>
            <a:r>
              <a:t>- How to deal with large datasets?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261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Zomato Data Analysis – Power BI Dashboard</vt:lpstr>
      <vt:lpstr>Project Objective &amp; Tools</vt:lpstr>
      <vt:lpstr>Dashboard Overview – Key Insights</vt:lpstr>
      <vt:lpstr>Business Value</vt:lpstr>
      <vt:lpstr>Outcome &amp; Learnings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Windows User</cp:lastModifiedBy>
  <cp:revision>2</cp:revision>
  <dcterms:created xsi:type="dcterms:W3CDTF">2013-01-27T09:14:16Z</dcterms:created>
  <dcterms:modified xsi:type="dcterms:W3CDTF">2025-06-05T06:58:07Z</dcterms:modified>
  <cp:category/>
</cp:coreProperties>
</file>