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A413-284F-4423-9CFD-DE74C91628E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4C65-78D9-4EB3-B7F7-EDCEF7EC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– Machine Learning</a:t>
            </a:r>
            <a:br>
              <a:rPr lang="en-US" dirty="0" smtClean="0"/>
            </a:br>
            <a:r>
              <a:rPr lang="en-US" dirty="0" err="1" smtClean="0"/>
              <a:t>Skewness</a:t>
            </a:r>
            <a:r>
              <a:rPr lang="en-US" dirty="0" smtClean="0"/>
              <a:t>, Distribution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Diptangshu </a:t>
            </a:r>
            <a:r>
              <a:rPr lang="en-US" dirty="0" smtClean="0"/>
              <a:t>Banik</a:t>
            </a:r>
          </a:p>
          <a:p>
            <a:endParaRPr lang="en-US" dirty="0"/>
          </a:p>
          <a:p>
            <a:pPr algn="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Twitter - @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dipbanik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Overview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Mean – Average of all data points</a:t>
            </a:r>
          </a:p>
          <a:p>
            <a:endParaRPr lang="en-US" sz="1700" dirty="0"/>
          </a:p>
          <a:p>
            <a:r>
              <a:rPr lang="en-US" dirty="0" smtClean="0"/>
              <a:t>Median – Middle value of data points </a:t>
            </a:r>
          </a:p>
          <a:p>
            <a:endParaRPr lang="en-US" sz="1600" dirty="0"/>
          </a:p>
          <a:p>
            <a:r>
              <a:rPr lang="en-US" dirty="0" smtClean="0"/>
              <a:t>Mode – Most common element in the set</a:t>
            </a:r>
          </a:p>
          <a:p>
            <a:endParaRPr lang="en-US" sz="1600" dirty="0"/>
          </a:p>
          <a:p>
            <a:r>
              <a:rPr lang="en-US" dirty="0" smtClean="0"/>
              <a:t>Standard Deviation – Average amount we expect a point to differ or deviate from the mean.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Skewed Data –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24113"/>
            <a:ext cx="4300538" cy="325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Skewed Data –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552972" cy="344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0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Symmetric Data –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9916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9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Standard Deviation (</a:t>
            </a:r>
            <a:r>
              <a:rPr lang="el-GR" b="1" dirty="0" smtClean="0"/>
              <a:t>σ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Used to understand the distribution of data.</a:t>
            </a:r>
          </a:p>
          <a:p>
            <a:endParaRPr lang="en-US" sz="1600" dirty="0" smtClean="0"/>
          </a:p>
          <a:p>
            <a:r>
              <a:rPr lang="en-US" dirty="0" smtClean="0"/>
              <a:t>Use when distribution of data is approximately normal. Not when there are multiple dunes.</a:t>
            </a:r>
          </a:p>
          <a:p>
            <a:endParaRPr lang="en-US" sz="1600" dirty="0" smtClean="0"/>
          </a:p>
          <a:p>
            <a:r>
              <a:rPr lang="en-US" dirty="0" smtClean="0"/>
              <a:t>Low – Data is closely clustered around mean.</a:t>
            </a:r>
          </a:p>
          <a:p>
            <a:endParaRPr lang="en-US" sz="1600" dirty="0" smtClean="0"/>
          </a:p>
          <a:p>
            <a:r>
              <a:rPr lang="en-US" dirty="0" smtClean="0"/>
              <a:t>High – Data is dispersed over a wider range of values.</a:t>
            </a:r>
            <a:endParaRPr lang="en-US" dirty="0" smtClean="0"/>
          </a:p>
          <a:p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Standard Deviation (</a:t>
            </a:r>
            <a:r>
              <a:rPr lang="el-GR" b="1" dirty="0" smtClean="0"/>
              <a:t>σ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Used to understand the distribution of data.</a:t>
            </a:r>
          </a:p>
          <a:p>
            <a:endParaRPr lang="en-US" sz="1600" dirty="0" smtClean="0"/>
          </a:p>
          <a:p>
            <a:r>
              <a:rPr lang="en-US" dirty="0" smtClean="0"/>
              <a:t>Use when distribution of data is approximately normal. Not when there are multiple dunes.</a:t>
            </a:r>
          </a:p>
          <a:p>
            <a:endParaRPr lang="en-US" sz="1600" dirty="0" smtClean="0"/>
          </a:p>
          <a:p>
            <a:r>
              <a:rPr lang="en-US" dirty="0" smtClean="0"/>
              <a:t>Low – Data is closely clustered around mean.</a:t>
            </a:r>
          </a:p>
          <a:p>
            <a:endParaRPr lang="en-US" sz="1600" dirty="0" smtClean="0"/>
          </a:p>
          <a:p>
            <a:r>
              <a:rPr lang="en-US" dirty="0" smtClean="0"/>
              <a:t>High – Data is dispersed over a wider range of values.</a:t>
            </a:r>
            <a:endParaRPr lang="en-US" dirty="0" smtClean="0"/>
          </a:p>
          <a:p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– Machine Learning Skewness, Distribution </vt:lpstr>
      <vt:lpstr>Overview</vt:lpstr>
      <vt:lpstr>Skewed Data</vt:lpstr>
      <vt:lpstr>PowerPoint Presentation</vt:lpstr>
      <vt:lpstr>PowerPoint Presentation</vt:lpstr>
      <vt:lpstr> Standard Deviation (σ)</vt:lpstr>
      <vt:lpstr> Standard Deviation (σ)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– Machine Learning</dc:title>
  <dc:creator>Banik, Diptangshu</dc:creator>
  <cp:lastModifiedBy>Banik, Diptangshu</cp:lastModifiedBy>
  <cp:revision>28</cp:revision>
  <dcterms:created xsi:type="dcterms:W3CDTF">2019-03-20T02:43:01Z</dcterms:created>
  <dcterms:modified xsi:type="dcterms:W3CDTF">2019-08-01T21:24:50Z</dcterms:modified>
</cp:coreProperties>
</file>