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Diptangshu Banik</a:t>
            </a:r>
          </a:p>
          <a:p>
            <a:endParaRPr lang="en-US" dirty="0" smtClean="0"/>
          </a:p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Twitter - @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dipbanik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Data will almost never be as we need it.</a:t>
            </a:r>
          </a:p>
          <a:p>
            <a:endParaRPr lang="en-US" dirty="0" smtClean="0"/>
          </a:p>
          <a:p>
            <a:r>
              <a:rPr lang="en-US" dirty="0" smtClean="0"/>
              <a:t>Used to transform and adjust values in the data to suit the model.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3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Missing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Delete the row</a:t>
            </a:r>
          </a:p>
          <a:p>
            <a:endParaRPr lang="en-US" dirty="0"/>
          </a:p>
          <a:p>
            <a:r>
              <a:rPr lang="en-US" dirty="0" smtClean="0"/>
              <a:t>Impute(Replace) the missing value with Mean, Median or Mode</a:t>
            </a:r>
          </a:p>
          <a:p>
            <a:endParaRPr lang="en-US" dirty="0" smtClean="0"/>
          </a:p>
          <a:p>
            <a:r>
              <a:rPr lang="en-US" dirty="0" smtClean="0"/>
              <a:t>Use algorithms which support missing values - </a:t>
            </a:r>
            <a:r>
              <a:rPr lang="en-US" dirty="0"/>
              <a:t> k-Nearest </a:t>
            </a:r>
            <a:r>
              <a:rPr lang="en-US" dirty="0" smtClean="0"/>
              <a:t>Neighbor.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3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Drop missing values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pandas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Drop </a:t>
            </a:r>
            <a:r>
              <a:rPr lang="en-US" dirty="0"/>
              <a:t>the rows where at least one element is </a:t>
            </a:r>
            <a:r>
              <a:rPr lang="en-US" dirty="0" smtClean="0"/>
              <a:t>missing -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 err="1"/>
              <a:t>df</a:t>
            </a:r>
            <a:r>
              <a:rPr lang="en-US" dirty="0" err="1"/>
              <a:t>.</a:t>
            </a:r>
            <a:r>
              <a:rPr lang="en-US" dirty="0" err="1"/>
              <a:t>dropna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Drop </a:t>
            </a:r>
            <a:r>
              <a:rPr lang="en-US" dirty="0"/>
              <a:t>the columns where at least one element is </a:t>
            </a:r>
            <a:r>
              <a:rPr lang="en-US" dirty="0" smtClean="0"/>
              <a:t>missing –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 err="1"/>
              <a:t>df</a:t>
            </a:r>
            <a:r>
              <a:rPr lang="en-US" dirty="0" err="1"/>
              <a:t>.</a:t>
            </a:r>
            <a:r>
              <a:rPr lang="en-US" dirty="0" err="1"/>
              <a:t>dropna</a:t>
            </a:r>
            <a:r>
              <a:rPr lang="en-US" dirty="0"/>
              <a:t>(axis</a:t>
            </a:r>
            <a:r>
              <a:rPr lang="en-US" dirty="0"/>
              <a:t>='columns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 the rows where all elements are </a:t>
            </a:r>
            <a:r>
              <a:rPr lang="en-US" dirty="0" smtClean="0"/>
              <a:t>missing-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 err="1"/>
              <a:t>df</a:t>
            </a:r>
            <a:r>
              <a:rPr lang="en-US" dirty="0" err="1"/>
              <a:t>.</a:t>
            </a:r>
            <a:r>
              <a:rPr lang="en-US" dirty="0" err="1"/>
              <a:t>dropna</a:t>
            </a:r>
            <a:r>
              <a:rPr lang="en-US" dirty="0"/>
              <a:t>(how</a:t>
            </a:r>
            <a:r>
              <a:rPr lang="en-US" dirty="0"/>
              <a:t>='all'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2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Impute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Replace values with Mean/Median/Mode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smtClean="0"/>
              <a:t>Imputer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imputer </a:t>
            </a:r>
            <a:r>
              <a:rPr lang="en-US" dirty="0"/>
              <a:t>= Imputer(</a:t>
            </a:r>
            <a:r>
              <a:rPr lang="en-US" dirty="0" err="1"/>
              <a:t>missing_values</a:t>
            </a:r>
            <a:r>
              <a:rPr lang="en-US" dirty="0"/>
              <a:t> = '</a:t>
            </a:r>
            <a:r>
              <a:rPr lang="en-US" dirty="0" err="1"/>
              <a:t>NaN</a:t>
            </a:r>
            <a:r>
              <a:rPr lang="en-US" dirty="0"/>
              <a:t>', strategy = 'mean', axis=0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&gt;&gt;&gt; imputer </a:t>
            </a:r>
            <a:r>
              <a:rPr lang="en-US" dirty="0"/>
              <a:t>= </a:t>
            </a:r>
            <a:r>
              <a:rPr lang="en-US" dirty="0" err="1"/>
              <a:t>imputer.fit</a:t>
            </a:r>
            <a:r>
              <a:rPr lang="en-US" dirty="0"/>
              <a:t>(X[:, 1:3])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Categorical Values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Binary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Where there are binary categorical values – ex. Male, Female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&gt;&gt;&gt; from </a:t>
            </a:r>
            <a:r>
              <a:rPr lang="en-US" sz="3000" dirty="0" err="1"/>
              <a:t>sklearn.preprocessing</a:t>
            </a:r>
            <a:r>
              <a:rPr lang="en-US" sz="3000" dirty="0"/>
              <a:t> import </a:t>
            </a:r>
            <a:r>
              <a:rPr lang="en-US" sz="3000" dirty="0" err="1"/>
              <a:t>LabelEncoder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&gt;&gt;&gt; </a:t>
            </a:r>
            <a:r>
              <a:rPr lang="en-US" sz="3000" dirty="0" err="1"/>
              <a:t>labelEncoder_X</a:t>
            </a:r>
            <a:r>
              <a:rPr lang="en-US" sz="3000" dirty="0"/>
              <a:t> = </a:t>
            </a:r>
            <a:r>
              <a:rPr lang="en-US" sz="3000" dirty="0" err="1"/>
              <a:t>LabelEncoder</a:t>
            </a:r>
            <a:r>
              <a:rPr lang="en-US" sz="3000" dirty="0"/>
              <a:t>())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&gt;&gt;&gt; X[:, 0] =  </a:t>
            </a:r>
            <a:r>
              <a:rPr lang="en-US" sz="3000" dirty="0" err="1"/>
              <a:t>labelEncoder_X.fit_transform</a:t>
            </a:r>
            <a:r>
              <a:rPr lang="en-US" sz="3000" dirty="0"/>
              <a:t>(X[:, 0])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9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Categorical Values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One Hot Encoding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sz="3000" dirty="0" smtClean="0"/>
              <a:t>Where there are multi-categorical values – ex. Multiple countries/Small, </a:t>
            </a:r>
            <a:r>
              <a:rPr lang="en-US" sz="3000" dirty="0" err="1" smtClean="0"/>
              <a:t>meduim</a:t>
            </a:r>
            <a:r>
              <a:rPr lang="en-US" sz="3000" dirty="0" smtClean="0"/>
              <a:t>, large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&gt;&gt;&gt; from </a:t>
            </a:r>
            <a:r>
              <a:rPr lang="en-US" sz="3000" dirty="0" err="1"/>
              <a:t>sklearn.preprocessing</a:t>
            </a:r>
            <a:r>
              <a:rPr lang="en-US" sz="3000" dirty="0"/>
              <a:t> import </a:t>
            </a:r>
            <a:r>
              <a:rPr lang="en-US" sz="3000" dirty="0" err="1" smtClean="0"/>
              <a:t>OneHotEncoder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&gt;&gt;&gt; </a:t>
            </a:r>
            <a:r>
              <a:rPr lang="en-US" sz="3000" dirty="0" err="1"/>
              <a:t>onehotencoder</a:t>
            </a:r>
            <a:r>
              <a:rPr lang="en-US" sz="3000" dirty="0"/>
              <a:t> = </a:t>
            </a:r>
            <a:r>
              <a:rPr lang="en-US" sz="3000" dirty="0" err="1"/>
              <a:t>OneHotEncoder</a:t>
            </a:r>
            <a:r>
              <a:rPr lang="en-US" sz="3000" dirty="0"/>
              <a:t>(</a:t>
            </a:r>
            <a:r>
              <a:rPr lang="en-US" sz="3000" dirty="0" err="1"/>
              <a:t>categorical_features</a:t>
            </a:r>
            <a:r>
              <a:rPr lang="en-US" sz="3000" dirty="0"/>
              <a:t> = [0</a:t>
            </a:r>
            <a:r>
              <a:rPr lang="en-US" sz="3000" dirty="0" smtClean="0"/>
              <a:t>])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&gt;&gt;&gt; </a:t>
            </a:r>
            <a:r>
              <a:rPr lang="en-US" sz="3000" dirty="0"/>
              <a:t>X = </a:t>
            </a:r>
            <a:r>
              <a:rPr lang="en-US" sz="3000" dirty="0" err="1"/>
              <a:t>onehotencoder.fit_transform</a:t>
            </a:r>
            <a:r>
              <a:rPr lang="en-US" sz="3000" dirty="0"/>
              <a:t>(X).</a:t>
            </a:r>
            <a:r>
              <a:rPr lang="en-US" sz="3000" dirty="0" err="1"/>
              <a:t>toarray</a:t>
            </a:r>
            <a:r>
              <a:rPr lang="en-US" sz="3000" dirty="0"/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8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202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Manipulation</vt:lpstr>
      <vt:lpstr>Overview</vt:lpstr>
      <vt:lpstr>Missing Values</vt:lpstr>
      <vt:lpstr>Drop missing values pandas</vt:lpstr>
      <vt:lpstr>Impute</vt:lpstr>
      <vt:lpstr>Categorical Values Binary</vt:lpstr>
      <vt:lpstr>Categorical Values One Hot Encoding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</dc:title>
  <dc:creator>Banik, Diptangshu</dc:creator>
  <cp:lastModifiedBy>Banik, Diptangshu</cp:lastModifiedBy>
  <cp:revision>6</cp:revision>
  <dcterms:created xsi:type="dcterms:W3CDTF">2006-08-16T00:00:00Z</dcterms:created>
  <dcterms:modified xsi:type="dcterms:W3CDTF">2019-03-24T19:34:25Z</dcterms:modified>
</cp:coreProperties>
</file>