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Splitting and Bias-Variance Tradeoff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Diptangshu Banik</a:t>
            </a:r>
          </a:p>
          <a:p>
            <a:endParaRPr lang="en-US" dirty="0" smtClean="0"/>
          </a:p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Twitter - @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dipbanik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rgbClr val="0070C0"/>
                </a:solidFill>
              </a:rPr>
              <a:t>Graphically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3456"/>
            <a:ext cx="820722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0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rgbClr val="0070C0"/>
                </a:solidFill>
              </a:rPr>
              <a:t>Bias-Variance Tradeoff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build a good model, we need to find a good balance between bias and variance such that it minimizes the total error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An optimal balance of bias and variance would never </a:t>
            </a:r>
            <a:r>
              <a:rPr lang="en-US" sz="2400" dirty="0" err="1"/>
              <a:t>overfit</a:t>
            </a:r>
            <a:r>
              <a:rPr lang="en-US" sz="2400" dirty="0"/>
              <a:t> or </a:t>
            </a:r>
            <a:r>
              <a:rPr lang="en-US" sz="2400" dirty="0" err="1"/>
              <a:t>underfit</a:t>
            </a:r>
            <a:r>
              <a:rPr lang="en-US" sz="2400" dirty="0"/>
              <a:t> the model.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4800"/>
            <a:ext cx="2750128" cy="250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8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Overview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Data needs to  be split into train set and test set so that we can validate our results from the model we build.</a:t>
            </a:r>
          </a:p>
          <a:p>
            <a:endParaRPr lang="en-US" dirty="0"/>
          </a:p>
          <a:p>
            <a:r>
              <a:rPr lang="en-US" dirty="0" smtClean="0"/>
              <a:t>Usual split proportion varies from 3:2 to 4:1 depending upon how much data you have.</a:t>
            </a:r>
          </a:p>
          <a:p>
            <a:endParaRPr lang="en-US" dirty="0"/>
          </a:p>
          <a:p>
            <a:r>
              <a:rPr lang="en-US" dirty="0" smtClean="0"/>
              <a:t>Important that your test results and train results are similar so that your model performs well in real world.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3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from </a:t>
            </a:r>
            <a:r>
              <a:rPr lang="en-US" smtClean="0"/>
              <a:t>sklearn.model_selection </a:t>
            </a:r>
            <a:r>
              <a:rPr lang="en-US" dirty="0" smtClean="0"/>
              <a:t>import </a:t>
            </a:r>
            <a:r>
              <a:rPr lang="en-US" dirty="0" err="1" smtClean="0"/>
              <a:t>train_test_split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 = </a:t>
            </a:r>
            <a:r>
              <a:rPr lang="en-US" dirty="0" err="1" smtClean="0"/>
              <a:t>train_test_split</a:t>
            </a:r>
            <a:r>
              <a:rPr lang="en-US" dirty="0" smtClean="0"/>
              <a:t>(X, y, </a:t>
            </a:r>
            <a:r>
              <a:rPr lang="en-US" dirty="0" err="1" smtClean="0"/>
              <a:t>test_size</a:t>
            </a:r>
            <a:r>
              <a:rPr lang="en-US" dirty="0" smtClean="0"/>
              <a:t> = 0.2, </a:t>
            </a:r>
            <a:r>
              <a:rPr lang="en-US" dirty="0" err="1" smtClean="0"/>
              <a:t>random_state</a:t>
            </a:r>
            <a:r>
              <a:rPr lang="en-US" dirty="0" smtClean="0"/>
              <a:t> = 103)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3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Bias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Bias is the difference between the average prediction of our model and the correct value which we are trying to predict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/>
              <a:t>with high bias pays very little attention to the training data and oversimplifies the model. It always leads to high error on training and test data.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2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Variance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/>
              <a:t>Variance is the variability of model prediction for a given data point or a value which tells us spread of our data.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/>
              <a:t>with high variance pays a lot of attention to training data and does not generalize on the data which it hasn’t seen before.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High Variance </a:t>
            </a:r>
            <a:r>
              <a:rPr lang="en-US" dirty="0"/>
              <a:t>models perform very well on training data but has high error rates on test data.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7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Mathematically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Y=f(X) + </a:t>
            </a:r>
            <a:r>
              <a:rPr lang="en-US" dirty="0" smtClean="0"/>
              <a:t>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Where e is the error term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Noise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Noise </a:t>
            </a:r>
            <a:r>
              <a:rPr lang="en-US" dirty="0" smtClean="0"/>
              <a:t>is </a:t>
            </a:r>
            <a:r>
              <a:rPr lang="en-US" dirty="0"/>
              <a:t>unwanted data items, features or records which don’t help in explaining the feature itself, or the relationship between feature &amp; target.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Noise </a:t>
            </a:r>
            <a:r>
              <a:rPr lang="en-US" dirty="0"/>
              <a:t>often causes the algorithms to miss out patterns in the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Examples –</a:t>
            </a:r>
          </a:p>
          <a:p>
            <a:pPr lvl="1"/>
            <a:r>
              <a:rPr lang="en-US" dirty="0" smtClean="0"/>
              <a:t>Mistyped information</a:t>
            </a:r>
          </a:p>
          <a:p>
            <a:pPr lvl="1"/>
            <a:r>
              <a:rPr lang="en-US" dirty="0" smtClean="0"/>
              <a:t>Meaningless features</a:t>
            </a:r>
          </a:p>
          <a:p>
            <a:pPr lvl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4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         </a:t>
            </a:r>
            <a:r>
              <a:rPr lang="en-US" sz="4000" dirty="0" err="1" smtClean="0">
                <a:solidFill>
                  <a:srgbClr val="0070C0"/>
                </a:solidFill>
              </a:rPr>
              <a:t>UnderFitting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U</a:t>
            </a:r>
            <a:r>
              <a:rPr lang="en-US" b="1" dirty="0" err="1" smtClean="0"/>
              <a:t>nderfitting</a:t>
            </a:r>
            <a:r>
              <a:rPr lang="en-US" dirty="0"/>
              <a:t> happens when a model </a:t>
            </a:r>
            <a:r>
              <a:rPr lang="en-US" dirty="0" smtClean="0"/>
              <a:t>is unable </a:t>
            </a:r>
            <a:r>
              <a:rPr lang="en-US" dirty="0"/>
              <a:t>to capture the underlying pattern of the data. These models usually have </a:t>
            </a:r>
            <a:r>
              <a:rPr lang="en-US" dirty="0">
                <a:solidFill>
                  <a:srgbClr val="FF0000"/>
                </a:solidFill>
              </a:rPr>
              <a:t>high bias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low variance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Reasons –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have </a:t>
            </a:r>
            <a:r>
              <a:rPr lang="en-US" dirty="0" smtClean="0"/>
              <a:t>ver</a:t>
            </a:r>
            <a:r>
              <a:rPr lang="en-US" dirty="0"/>
              <a:t>y less amount of data to build an accurate model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we try to build a linear model with a nonlinear data.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7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OverFitting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b="1" dirty="0" smtClean="0"/>
          </a:p>
          <a:p>
            <a:r>
              <a:rPr lang="en-US" b="1" dirty="0" err="1" smtClean="0"/>
              <a:t>Overfitting</a:t>
            </a:r>
            <a:r>
              <a:rPr lang="en-US" dirty="0"/>
              <a:t> happens when our model captures the noise along with the underlying pattern in data. These models have </a:t>
            </a:r>
            <a:r>
              <a:rPr lang="en-US" dirty="0">
                <a:solidFill>
                  <a:srgbClr val="FF0000"/>
                </a:solidFill>
              </a:rPr>
              <a:t>low bias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high variance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Reasons –</a:t>
            </a:r>
          </a:p>
          <a:p>
            <a:pPr lvl="1"/>
            <a:r>
              <a:rPr lang="en-US" dirty="0"/>
              <a:t> we train our model a lot over noisy dataset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we try to build a linear model with a nonlinear data. 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These </a:t>
            </a:r>
            <a:r>
              <a:rPr lang="en-US" dirty="0"/>
              <a:t>models are very complex like Decision trees which are prone to </a:t>
            </a:r>
            <a:r>
              <a:rPr lang="en-US" dirty="0" err="1"/>
              <a:t>overfitting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5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326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Splitting and Bias-Variance Tradeoff</vt:lpstr>
      <vt:lpstr>Overview</vt:lpstr>
      <vt:lpstr>Code</vt:lpstr>
      <vt:lpstr>Bias</vt:lpstr>
      <vt:lpstr>Variance</vt:lpstr>
      <vt:lpstr>Mathematically</vt:lpstr>
      <vt:lpstr>Noise</vt:lpstr>
      <vt:lpstr>         UnderFitting</vt:lpstr>
      <vt:lpstr> OverFitting</vt:lpstr>
      <vt:lpstr> Graphically</vt:lpstr>
      <vt:lpstr> Bias-Variance Tradeoff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</dc:title>
  <dc:creator>Banik, Diptangshu</dc:creator>
  <cp:lastModifiedBy>Banik, Diptangshu</cp:lastModifiedBy>
  <cp:revision>12</cp:revision>
  <dcterms:created xsi:type="dcterms:W3CDTF">2006-08-16T00:00:00Z</dcterms:created>
  <dcterms:modified xsi:type="dcterms:W3CDTF">2019-03-24T21:09:55Z</dcterms:modified>
</cp:coreProperties>
</file>