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Diptangshu Banik</a:t>
            </a:r>
          </a:p>
          <a:p>
            <a:endParaRPr lang="en-US" dirty="0" smtClean="0"/>
          </a:p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Twitter - @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dipbanik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Lot of ML models are based on Euclidean distance(squared roots of the sum of the squared coordinates for two data points).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and Salary are of very different scale. So they have to be converted into the same scale.</a:t>
            </a:r>
          </a:p>
          <a:p>
            <a:endParaRPr lang="en-US" dirty="0"/>
          </a:p>
          <a:p>
            <a:r>
              <a:rPr lang="en-US" dirty="0" smtClean="0"/>
              <a:t>Standardization =     		</a:t>
            </a:r>
            <a:r>
              <a:rPr lang="en-US" sz="2100" dirty="0" smtClean="0"/>
              <a:t>      x – mean(x)</a:t>
            </a:r>
          </a:p>
          <a:p>
            <a:pPr marL="2743200" lvl="6" indent="0">
              <a:buNone/>
            </a:pPr>
            <a:r>
              <a:rPr lang="en-US" sz="2100" dirty="0" smtClean="0"/>
              <a:t>		Standard deviation(x)</a:t>
            </a:r>
            <a:endParaRPr lang="en-US" sz="2100" dirty="0" smtClean="0"/>
          </a:p>
          <a:p>
            <a:endParaRPr lang="en-US" dirty="0" smtClean="0"/>
          </a:p>
          <a:p>
            <a:r>
              <a:rPr lang="en-US" dirty="0" smtClean="0"/>
              <a:t>Normalization = 			    </a:t>
            </a:r>
            <a:r>
              <a:rPr lang="en-US" sz="2100" dirty="0" smtClean="0"/>
              <a:t>x=min(x)</a:t>
            </a:r>
          </a:p>
          <a:p>
            <a:pPr marL="3657600" lvl="8" indent="0">
              <a:buNone/>
            </a:pPr>
            <a:r>
              <a:rPr lang="en-US" sz="2100" dirty="0"/>
              <a:t>	</a:t>
            </a:r>
            <a:r>
              <a:rPr lang="en-US" sz="2100" dirty="0" smtClean="0"/>
              <a:t>max(x) – min(x)</a:t>
            </a:r>
            <a:endParaRPr lang="en-US" sz="21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838700" y="48006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38700" y="5791200"/>
            <a:ext cx="209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&gt;&gt;&gt; 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StandardScalar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sc_X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X_train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sc_X.fit_transform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X_test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sc_X.transform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981200" cy="140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3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Feature Scaling</vt:lpstr>
      <vt:lpstr>Overview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</dc:title>
  <dc:creator>Banik, Diptangshu</dc:creator>
  <cp:lastModifiedBy>Banik, Diptangshu</cp:lastModifiedBy>
  <cp:revision>9</cp:revision>
  <dcterms:created xsi:type="dcterms:W3CDTF">2006-08-16T00:00:00Z</dcterms:created>
  <dcterms:modified xsi:type="dcterms:W3CDTF">2019-03-24T21:09:01Z</dcterms:modified>
</cp:coreProperties>
</file>