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96" r:id="rId4"/>
    <p:sldId id="304" r:id="rId5"/>
    <p:sldId id="258" r:id="rId6"/>
    <p:sldId id="299" r:id="rId7"/>
    <p:sldId id="260" r:id="rId8"/>
    <p:sldId id="297" r:id="rId9"/>
    <p:sldId id="298" r:id="rId10"/>
    <p:sldId id="261" r:id="rId11"/>
    <p:sldId id="282" r:id="rId12"/>
    <p:sldId id="300" r:id="rId13"/>
    <p:sldId id="262" r:id="rId14"/>
    <p:sldId id="301" r:id="rId15"/>
    <p:sldId id="302" r:id="rId16"/>
    <p:sldId id="303" r:id="rId17"/>
    <p:sldId id="278" r:id="rId18"/>
  </p:sldIdLst>
  <p:sldSz cx="9144000" cy="5143500" type="screen16x9"/>
  <p:notesSz cx="6858000" cy="9144000"/>
  <p:embeddedFontLst>
    <p:embeddedFont>
      <p:font typeface="Lexend Deca" panose="020B0604020202020204" charset="-78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endra Ale" userId="859f9aed-6246-4268-b9b8-28df499bc5ad" providerId="ADAL" clId="{6BCA65D0-6E48-4A55-8BE9-89B3672BF900}"/>
    <pc:docChg chg="modSld">
      <pc:chgData name="Dipendra Ale" userId="859f9aed-6246-4268-b9b8-28df499bc5ad" providerId="ADAL" clId="{6BCA65D0-6E48-4A55-8BE9-89B3672BF900}" dt="2023-05-18T14:53:30.077" v="47" actId="20577"/>
      <pc:docMkLst>
        <pc:docMk/>
      </pc:docMkLst>
      <pc:sldChg chg="modSp mod">
        <pc:chgData name="Dipendra Ale" userId="859f9aed-6246-4268-b9b8-28df499bc5ad" providerId="ADAL" clId="{6BCA65D0-6E48-4A55-8BE9-89B3672BF900}" dt="2023-05-18T14:53:30.077" v="47" actId="20577"/>
        <pc:sldMkLst>
          <pc:docMk/>
          <pc:sldMk cId="2781580795" sldId="297"/>
        </pc:sldMkLst>
        <pc:spChg chg="mod">
          <ac:chgData name="Dipendra Ale" userId="859f9aed-6246-4268-b9b8-28df499bc5ad" providerId="ADAL" clId="{6BCA65D0-6E48-4A55-8BE9-89B3672BF900}" dt="2023-05-18T14:53:30.077" v="47" actId="20577"/>
          <ac:spMkLst>
            <pc:docMk/>
            <pc:sldMk cId="2781580795" sldId="297"/>
            <ac:spMk id="2" creationId="{F8BE11CE-0F6C-759A-7605-FF0F8B7E0E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1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88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79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048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208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15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68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66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00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4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0" y="1062046"/>
            <a:ext cx="629994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Lexend Deca" panose="020B0604020202020204" charset="-78"/>
                <a:cs typeface="Lexend Deca" panose="020B0604020202020204" charset="-78"/>
              </a:rPr>
              <a:t>Network Access Control for Endpoint Devices</a:t>
            </a:r>
            <a:endParaRPr sz="4400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8660BB-1E86-67EA-E3C1-164ABC06170F}"/>
              </a:ext>
            </a:extLst>
          </p:cNvPr>
          <p:cNvSpPr txBox="1"/>
          <p:nvPr/>
        </p:nvSpPr>
        <p:spPr>
          <a:xfrm>
            <a:off x="-12501" y="3943171"/>
            <a:ext cx="3899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ea typeface="DejaVu Sans" panose="020B0603030804020204" pitchFamily="34" charset="0"/>
                <a:cs typeface="Lexend Deca" panose="020B0604020202020204" charset="-78"/>
              </a:rPr>
              <a:t>Dipendra Ale </a:t>
            </a:r>
          </a:p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ea typeface="DejaVu Sans" panose="020B0603030804020204" pitchFamily="34" charset="0"/>
                <a:cs typeface="Lexend Deca" panose="020B0604020202020204" charset="-78"/>
              </a:rPr>
              <a:t>ITM4</a:t>
            </a:r>
          </a:p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ea typeface="DejaVu Sans" panose="020B0603030804020204" pitchFamily="34" charset="0"/>
                <a:cs typeface="Lexend Deca" panose="020B0604020202020204" charset="-78"/>
              </a:rPr>
              <a:t>R00171867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Challenges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Gathering of required tools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Learning to use GNS3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Physical Resource Constraints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Integrating Active Directory into </a:t>
            </a:r>
            <a:r>
              <a:rPr lang="en-GB" dirty="0" err="1">
                <a:latin typeface="Lexend Deca" panose="020B0604020202020204" charset="-78"/>
                <a:cs typeface="Lexend Deca" panose="020B0604020202020204" charset="-78"/>
              </a:rPr>
              <a:t>PacketFence</a:t>
            </a:r>
            <a:endParaRPr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Timeline</a:t>
            </a:r>
            <a:endParaRPr sz="4400"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5133200" y="2595005"/>
            <a:ext cx="1068831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4047526" y="2603550"/>
            <a:ext cx="1068832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APRIL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3036447" y="2595005"/>
            <a:ext cx="100949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MARCH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2004287" y="2595005"/>
            <a:ext cx="1009503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FEBUARY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759450" y="2595005"/>
            <a:ext cx="1244628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JANUARY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-1" y="2603550"/>
            <a:ext cx="739569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4" name="Google Shape;414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Gathering Required tools 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6" name="Google Shape;416;p39"/>
          <p:cNvCxnSpPr>
            <a:cxnSpLocks/>
          </p:cNvCxnSpPr>
          <p:nvPr/>
        </p:nvCxnSpPr>
        <p:spPr>
          <a:xfrm flipV="1">
            <a:off x="2159920" y="2108200"/>
            <a:ext cx="0" cy="51353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9"/>
          <p:cNvSpPr txBox="1"/>
          <p:nvPr/>
        </p:nvSpPr>
        <p:spPr>
          <a:xfrm>
            <a:off x="2004078" y="148051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Installation and configuration of Win Server (AD)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8" name="Google Shape;418;p39"/>
          <p:cNvCxnSpPr>
            <a:cxnSpLocks/>
          </p:cNvCxnSpPr>
          <p:nvPr/>
        </p:nvCxnSpPr>
        <p:spPr>
          <a:xfrm flipH="1" flipV="1">
            <a:off x="3550917" y="2108200"/>
            <a:ext cx="36833" cy="48034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3190126" y="145371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Networking Configuration on Cisco Routers/Switches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2159920" y="29971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1764290" y="351609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Installation and configuration of PacketFence ZEN 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3699133" y="301749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9"/>
          <p:cNvSpPr txBox="1"/>
          <p:nvPr/>
        </p:nvSpPr>
        <p:spPr>
          <a:xfrm>
            <a:off x="3124685" y="3586098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Learning to use GNS3 and building out a small-scale topology 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39"/>
          <p:cNvCxnSpPr>
            <a:cxnSpLocks/>
          </p:cNvCxnSpPr>
          <p:nvPr/>
        </p:nvCxnSpPr>
        <p:spPr>
          <a:xfrm flipH="1" flipV="1">
            <a:off x="4704376" y="3017490"/>
            <a:ext cx="230695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4439626" y="3586098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Comparative Overview of NAC vendors solutions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" name="Google Shape;416;p39">
            <a:extLst>
              <a:ext uri="{FF2B5EF4-FFF2-40B4-BE49-F238E27FC236}">
                <a16:creationId xmlns:a16="http://schemas.microsoft.com/office/drawing/2014/main" id="{0F3F9C81-9882-4544-7612-0550C7D5CDA5}"/>
              </a:ext>
            </a:extLst>
          </p:cNvPr>
          <p:cNvCxnSpPr>
            <a:cxnSpLocks/>
          </p:cNvCxnSpPr>
          <p:nvPr/>
        </p:nvCxnSpPr>
        <p:spPr>
          <a:xfrm flipV="1">
            <a:off x="4771570" y="1987115"/>
            <a:ext cx="109712" cy="57173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419;p39">
            <a:extLst>
              <a:ext uri="{FF2B5EF4-FFF2-40B4-BE49-F238E27FC236}">
                <a16:creationId xmlns:a16="http://schemas.microsoft.com/office/drawing/2014/main" id="{65F97E7A-DD81-73CE-5AE2-A9152DFF84DE}"/>
              </a:ext>
            </a:extLst>
          </p:cNvPr>
          <p:cNvSpPr txBox="1"/>
          <p:nvPr/>
        </p:nvSpPr>
        <p:spPr>
          <a:xfrm>
            <a:off x="4704376" y="140901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Creating roles and users within PacketFence 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419;p39">
            <a:extLst>
              <a:ext uri="{FF2B5EF4-FFF2-40B4-BE49-F238E27FC236}">
                <a16:creationId xmlns:a16="http://schemas.microsoft.com/office/drawing/2014/main" id="{67A91A0C-D394-7B99-A092-FEA7B9389FC8}"/>
              </a:ext>
            </a:extLst>
          </p:cNvPr>
          <p:cNvSpPr txBox="1"/>
          <p:nvPr/>
        </p:nvSpPr>
        <p:spPr>
          <a:xfrm>
            <a:off x="5945084" y="324939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Testing Phase: Role-based &amp; Guest Access Control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2" name="Google Shape;416;p39">
            <a:extLst>
              <a:ext uri="{FF2B5EF4-FFF2-40B4-BE49-F238E27FC236}">
                <a16:creationId xmlns:a16="http://schemas.microsoft.com/office/drawing/2014/main" id="{CE62D169-34AB-E0D9-9A26-B96D79AA7F42}"/>
              </a:ext>
            </a:extLst>
          </p:cNvPr>
          <p:cNvCxnSpPr>
            <a:cxnSpLocks/>
          </p:cNvCxnSpPr>
          <p:nvPr/>
        </p:nvCxnSpPr>
        <p:spPr>
          <a:xfrm flipH="1" flipV="1">
            <a:off x="5652353" y="3042222"/>
            <a:ext cx="432441" cy="30464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" name="Google Shape;416;p39">
            <a:extLst>
              <a:ext uri="{FF2B5EF4-FFF2-40B4-BE49-F238E27FC236}">
                <a16:creationId xmlns:a16="http://schemas.microsoft.com/office/drawing/2014/main" id="{F48D0C59-9040-8F97-9D14-942309A6A033}"/>
              </a:ext>
            </a:extLst>
          </p:cNvPr>
          <p:cNvCxnSpPr>
            <a:cxnSpLocks/>
          </p:cNvCxnSpPr>
          <p:nvPr/>
        </p:nvCxnSpPr>
        <p:spPr>
          <a:xfrm>
            <a:off x="6101636" y="2988605"/>
            <a:ext cx="426816" cy="12712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419;p39">
            <a:extLst>
              <a:ext uri="{FF2B5EF4-FFF2-40B4-BE49-F238E27FC236}">
                <a16:creationId xmlns:a16="http://schemas.microsoft.com/office/drawing/2014/main" id="{B66C35B2-1EFC-AC38-23A6-6E2D66C17F33}"/>
              </a:ext>
            </a:extLst>
          </p:cNvPr>
          <p:cNvSpPr txBox="1"/>
          <p:nvPr/>
        </p:nvSpPr>
        <p:spPr>
          <a:xfrm>
            <a:off x="6630427" y="27130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Testing Phase: Management of Networking Equipment 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419;p39">
            <a:extLst>
              <a:ext uri="{FF2B5EF4-FFF2-40B4-BE49-F238E27FC236}">
                <a16:creationId xmlns:a16="http://schemas.microsoft.com/office/drawing/2014/main" id="{EB9B5E48-D328-2A4F-A02A-B53751FA05CC}"/>
              </a:ext>
            </a:extLst>
          </p:cNvPr>
          <p:cNvSpPr txBox="1"/>
          <p:nvPr/>
        </p:nvSpPr>
        <p:spPr>
          <a:xfrm>
            <a:off x="6359330" y="1594486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Improvements and Modification 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1" name="Google Shape;416;p39">
            <a:extLst>
              <a:ext uri="{FF2B5EF4-FFF2-40B4-BE49-F238E27FC236}">
                <a16:creationId xmlns:a16="http://schemas.microsoft.com/office/drawing/2014/main" id="{26267225-2CC7-DEDE-4D1C-73328C2733F4}"/>
              </a:ext>
            </a:extLst>
          </p:cNvPr>
          <p:cNvCxnSpPr>
            <a:cxnSpLocks/>
          </p:cNvCxnSpPr>
          <p:nvPr/>
        </p:nvCxnSpPr>
        <p:spPr>
          <a:xfrm flipV="1">
            <a:off x="5960414" y="2154895"/>
            <a:ext cx="354630" cy="40328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21357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Network Topology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A picture containing text, diagram, circle, screenshot&#10;&#10;Description automatically generated">
            <a:extLst>
              <a:ext uri="{FF2B5EF4-FFF2-40B4-BE49-F238E27FC236}">
                <a16:creationId xmlns:a16="http://schemas.microsoft.com/office/drawing/2014/main" id="{367EE421-3813-C753-AEE8-0E86D52E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1" y="1230406"/>
            <a:ext cx="8323730" cy="37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83282" y="58688"/>
            <a:ext cx="6682215" cy="10741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Project Testing </a:t>
            </a:r>
            <a:endParaRPr sz="44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9151" y="937838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Lexend Deca" panose="020B0604020202020204" charset="-78"/>
                <a:cs typeface="Lexend Deca" panose="020B0604020202020204" charset="-78"/>
              </a:rPr>
              <a:t>Role-Based Access Control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latin typeface="Lexend Deca" panose="020B0604020202020204" charset="-78"/>
              <a:cs typeface="Lexend Deca" panose="020B0604020202020204" charset="-78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Lexend Deca" panose="020B0604020202020204" charset="-78"/>
                <a:cs typeface="Lexend Deca" panose="020B0604020202020204" charset="-78"/>
              </a:rPr>
              <a:t>Guest Access Control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latin typeface="Lexend Deca" panose="020B0604020202020204" charset="-78"/>
              <a:cs typeface="Lexend Deca" panose="020B0604020202020204" charset="-78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Lexend Deca" panose="020B0604020202020204" charset="-78"/>
                <a:cs typeface="Lexend Deca" panose="020B0604020202020204" charset="-78"/>
              </a:rPr>
              <a:t>Management of Networking Equipment 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sz="2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Evaluation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7178403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Balance of NAC theory and practical implementation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Increased Project Scope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Improved security posture within Network topology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Learning Curve and Challenges 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55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Enhancements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Integration of AD in </a:t>
            </a:r>
            <a:r>
              <a:rPr lang="en-GB" dirty="0" err="1">
                <a:latin typeface="Lexend Deca" panose="020B0604020202020204" charset="-78"/>
                <a:cs typeface="Lexend Deca" panose="020B0604020202020204" charset="-78"/>
              </a:rPr>
              <a:t>PacketFence</a:t>
            </a: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Integration of Vulnerability Scanner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VLAN Enforcement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Increased Computer Resources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Improved Network Configurations</a:t>
            </a:r>
            <a:endParaRPr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82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Conclusions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Applicability of </a:t>
            </a:r>
            <a:r>
              <a:rPr lang="en-GB" dirty="0" err="1">
                <a:latin typeface="Lexend Deca" panose="020B0604020202020204" charset="-78"/>
                <a:cs typeface="Lexend Deca" panose="020B0604020202020204" charset="-78"/>
              </a:rPr>
              <a:t>PacketFence</a:t>
            </a: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 NAC solution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Other NAC Vendors Solutions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GNS3 Application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Improved knowledge on Networking and Security </a:t>
            </a:r>
            <a:endParaRPr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75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Lexend Deca" panose="020B0604020202020204" charset="-78"/>
                <a:cs typeface="Lexend Deca" panose="020B0604020202020204" charset="-78"/>
                <a:sym typeface="Muli"/>
              </a:rPr>
              <a:t>Any questions?</a:t>
            </a:r>
            <a:endParaRPr sz="1800" b="1" dirty="0">
              <a:latin typeface="Lexend Deca" panose="020B0604020202020204" charset="-78"/>
              <a:cs typeface="Lexend Deca" panose="020B0604020202020204" charset="-78"/>
              <a:sym typeface="Muli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Background</a:t>
            </a:r>
            <a:endParaRPr sz="44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436BD9-4016-56C1-6D51-70E16F05C6C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9790" y="1063375"/>
            <a:ext cx="4273951" cy="3155100"/>
          </a:xfrm>
        </p:spPr>
        <p:txBody>
          <a:bodyPr/>
          <a:lstStyle/>
          <a:p>
            <a:pPr marL="101600" indent="0">
              <a:buClr>
                <a:schemeClr val="bg1"/>
              </a:buClr>
              <a:buNone/>
            </a:pPr>
            <a:endParaRPr lang="en-GB" dirty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Significant growth in Endpoint device connections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Increasing Importance on Endpoint security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Endpoint devices posed as prime targets for penetration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3" name="Picture 2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31382FD-AE06-00A3-EA59-BEEEC93B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537875"/>
            <a:ext cx="4686300" cy="3155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7321" y="49102"/>
            <a:ext cx="898935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What is Network Access Control?</a:t>
            </a:r>
            <a:endParaRPr sz="44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436BD9-4016-56C1-6D51-70E16F05C6C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321" y="1510598"/>
            <a:ext cx="4783792" cy="31551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Unified Security Solution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Provides visibility, access control and compliance for stronger security posture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Utilizes IEEE 802.1x protocol for Authentication and Enforcement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 descr="A picture containing text, diagram&#10;&#10;Description automatically generated">
            <a:extLst>
              <a:ext uri="{FF2B5EF4-FFF2-40B4-BE49-F238E27FC236}">
                <a16:creationId xmlns:a16="http://schemas.microsoft.com/office/drawing/2014/main" id="{0D8CB686-AADA-B1CE-1692-77999A91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794" y="1594114"/>
            <a:ext cx="4202206" cy="28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7321" y="84952"/>
            <a:ext cx="898935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Benefits of using NAC solutions</a:t>
            </a:r>
            <a:endParaRPr sz="44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436BD9-4016-56C1-6D51-70E16F05C6C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321" y="1268551"/>
            <a:ext cx="4783792" cy="31551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Improved Network Visibility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Minimize Cyber Threats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Enhanced Network Performance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>
                <a:latin typeface="Lexend Deca" panose="020B0604020202020204" charset="-78"/>
                <a:cs typeface="Lexend Deca" panose="020B0604020202020204" charset="-78"/>
              </a:rPr>
              <a:t>Cost-effective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dirty="0">
              <a:latin typeface="Lexend Deca" panose="020B0604020202020204" charset="-78"/>
              <a:cs typeface="Lexend Deca" panose="020B0604020202020204" charset="-78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5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53787" y="0"/>
            <a:ext cx="820942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Project Goals and Objectives</a:t>
            </a:r>
            <a:endParaRPr sz="44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088D2-1665-B4AE-8376-55212DD13BEA}"/>
              </a:ext>
            </a:extLst>
          </p:cNvPr>
          <p:cNvSpPr txBox="1"/>
          <p:nvPr/>
        </p:nvSpPr>
        <p:spPr>
          <a:xfrm>
            <a:off x="385763" y="1307306"/>
            <a:ext cx="69899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Investigating features and functionalities of NAC solutions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Configuring and Integrating Open-source NAC solution called </a:t>
            </a:r>
            <a:r>
              <a:rPr lang="en-GB" sz="20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PacketFence</a:t>
            </a: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into a Small-Scale Virtual Network Topology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Provide Comparative Overview of NAC vendors solutions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53787" y="0"/>
            <a:ext cx="820942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Project Requirements</a:t>
            </a:r>
            <a:endParaRPr sz="44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7080D-E9EE-0E88-A5B3-CB799338387C}"/>
              </a:ext>
            </a:extLst>
          </p:cNvPr>
          <p:cNvSpPr txBox="1"/>
          <p:nvPr/>
        </p:nvSpPr>
        <p:spPr>
          <a:xfrm>
            <a:off x="302559" y="1371600"/>
            <a:ext cx="62932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Create a sample roles and users to test Authentication and Authorization NAC features </a:t>
            </a:r>
          </a:p>
          <a:p>
            <a:pPr>
              <a:buClr>
                <a:schemeClr val="bg1"/>
              </a:buClr>
            </a:pP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Limit access to the network resources for endpoint devices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Provide DHCP and DNS IP addresses as well as Internet connectivity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25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0" y="28376"/>
            <a:ext cx="5318131" cy="7332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Implementation 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8BE11CE-0F6C-759A-7605-FF0F8B7E0EF5}"/>
              </a:ext>
            </a:extLst>
          </p:cNvPr>
          <p:cNvSpPr txBox="1">
            <a:spLocks/>
          </p:cNvSpPr>
          <p:nvPr/>
        </p:nvSpPr>
        <p:spPr>
          <a:xfrm>
            <a:off x="0" y="1349234"/>
            <a:ext cx="7997638" cy="3155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Part 1 : Open-Source NAC Implementation</a:t>
            </a:r>
          </a:p>
          <a:p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Part 2 : NAC Vendor Technical Overview</a:t>
            </a:r>
          </a:p>
          <a:p>
            <a:endParaRPr lang="en-GB" sz="28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0" y="-13388"/>
            <a:ext cx="7782485" cy="7332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Open-Source NAC Implementation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8BE11CE-0F6C-759A-7605-FF0F8B7E0EF5}"/>
              </a:ext>
            </a:extLst>
          </p:cNvPr>
          <p:cNvSpPr txBox="1">
            <a:spLocks/>
          </p:cNvSpPr>
          <p:nvPr/>
        </p:nvSpPr>
        <p:spPr>
          <a:xfrm>
            <a:off x="77321" y="1268551"/>
            <a:ext cx="7997638" cy="3155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Phase 1: Installation and Configuration of </a:t>
            </a:r>
            <a:r>
              <a:rPr lang="en-GB" sz="20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PacketFence</a:t>
            </a: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VM  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Phase 2: Create sample users with specific roles and access policies within </a:t>
            </a:r>
            <a:r>
              <a:rPr lang="en-GB" sz="20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PacketFence</a:t>
            </a: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Phase 3: Create a small-scale network topology in GNS3 and integrate </a:t>
            </a:r>
            <a:r>
              <a:rPr lang="en-GB" sz="20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PacketFence</a:t>
            </a: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as a NAC solution for Endpoint devices</a:t>
            </a:r>
          </a:p>
          <a:p>
            <a:endParaRPr lang="en-GB" sz="28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r>
              <a:rPr lang="en-GB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58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0" y="-13388"/>
            <a:ext cx="7782485" cy="7332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NAC Vendors Technical Overview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8BE11CE-0F6C-759A-7605-FF0F8B7E0EF5}"/>
              </a:ext>
            </a:extLst>
          </p:cNvPr>
          <p:cNvSpPr txBox="1">
            <a:spLocks/>
          </p:cNvSpPr>
          <p:nvPr/>
        </p:nvSpPr>
        <p:spPr>
          <a:xfrm>
            <a:off x="77321" y="1268551"/>
            <a:ext cx="7997638" cy="3155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PacketFence</a:t>
            </a: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Cisco NAC </a:t>
            </a:r>
          </a:p>
          <a:p>
            <a:pPr>
              <a:buClr>
                <a:schemeClr val="bg1"/>
              </a:buClr>
            </a:pPr>
            <a:endParaRPr lang="en-GB" sz="20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Microsoft NAP</a:t>
            </a:r>
          </a:p>
          <a:p>
            <a:endParaRPr lang="en-GB" sz="28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r>
              <a:rPr lang="en-GB" sz="28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231255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394</Words>
  <Application>Microsoft Office PowerPoint</Application>
  <PresentationFormat>On-screen Show (16:9)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Muli</vt:lpstr>
      <vt:lpstr>Wingdings</vt:lpstr>
      <vt:lpstr>Lexend Deca</vt:lpstr>
      <vt:lpstr>Aliena template</vt:lpstr>
      <vt:lpstr>Network Access Control for Endpoint Devices</vt:lpstr>
      <vt:lpstr>Background</vt:lpstr>
      <vt:lpstr>What is Network Access Control?</vt:lpstr>
      <vt:lpstr>Benefits of using NAC solutions</vt:lpstr>
      <vt:lpstr>Project Goals and Objectives</vt:lpstr>
      <vt:lpstr>Project Requirements</vt:lpstr>
      <vt:lpstr>Project Implementation </vt:lpstr>
      <vt:lpstr>Open-Source NAC Implementation</vt:lpstr>
      <vt:lpstr>NAC Vendors Technical Overview</vt:lpstr>
      <vt:lpstr>Project Challenges</vt:lpstr>
      <vt:lpstr>Timeline</vt:lpstr>
      <vt:lpstr>Final Network Topology</vt:lpstr>
      <vt:lpstr>Project Testing </vt:lpstr>
      <vt:lpstr>Project Evaluation</vt:lpstr>
      <vt:lpstr>Project Enhancements</vt:lpstr>
      <vt:lpstr>Project 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Access Control for Endpoint Devices</dc:title>
  <dc:creator>dip ale</dc:creator>
  <cp:lastModifiedBy>Dipendra Ale</cp:lastModifiedBy>
  <cp:revision>10</cp:revision>
  <dcterms:modified xsi:type="dcterms:W3CDTF">2023-05-18T14:53:37Z</dcterms:modified>
</cp:coreProperties>
</file>