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6"/>
  </p:notesMasterIdLst>
  <p:sldIdLst>
    <p:sldId id="256" r:id="rId2"/>
    <p:sldId id="257" r:id="rId3"/>
    <p:sldId id="258" r:id="rId4"/>
    <p:sldId id="266" r:id="rId5"/>
    <p:sldId id="259" r:id="rId6"/>
    <p:sldId id="268" r:id="rId7"/>
    <p:sldId id="260" r:id="rId8"/>
    <p:sldId id="261" r:id="rId9"/>
    <p:sldId id="271" r:id="rId10"/>
    <p:sldId id="273" r:id="rId11"/>
    <p:sldId id="274" r:id="rId12"/>
    <p:sldId id="262" r:id="rId13"/>
    <p:sldId id="263" r:id="rId14"/>
    <p:sldId id="264" r:id="rId15"/>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FBDBB9-36D8-1743-AB10-C3354CC4D119}" v="171" dt="2024-06-25T01:19:50.5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49"/>
    <p:restoredTop sz="70439"/>
  </p:normalViewPr>
  <p:slideViewPr>
    <p:cSldViewPr snapToGrid="0">
      <p:cViewPr varScale="1">
        <p:scale>
          <a:sx n="87" d="100"/>
          <a:sy n="87" d="100"/>
        </p:scale>
        <p:origin x="3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pendra Pant" userId="1925576f-2bfc-4086-bf86-bcb6fca0029d" providerId="ADAL" clId="{CDFBDBB9-36D8-1743-AB10-C3354CC4D119}"/>
    <pc:docChg chg="undo custSel addSld delSld modSld">
      <pc:chgData name="Dipendra Pant" userId="1925576f-2bfc-4086-bf86-bcb6fca0029d" providerId="ADAL" clId="{CDFBDBB9-36D8-1743-AB10-C3354CC4D119}" dt="2024-07-12T11:49:00.713" v="3786" actId="113"/>
      <pc:docMkLst>
        <pc:docMk/>
      </pc:docMkLst>
      <pc:sldChg chg="addSp modSp mod">
        <pc:chgData name="Dipendra Pant" userId="1925576f-2bfc-4086-bf86-bcb6fca0029d" providerId="ADAL" clId="{CDFBDBB9-36D8-1743-AB10-C3354CC4D119}" dt="2024-06-25T01:08:05.656" v="3600" actId="20577"/>
        <pc:sldMkLst>
          <pc:docMk/>
          <pc:sldMk cId="3302972731" sldId="256"/>
        </pc:sldMkLst>
        <pc:spChg chg="mod">
          <ac:chgData name="Dipendra Pant" userId="1925576f-2bfc-4086-bf86-bcb6fca0029d" providerId="ADAL" clId="{CDFBDBB9-36D8-1743-AB10-C3354CC4D119}" dt="2024-06-25T00:47:13.481" v="3422" actId="1076"/>
          <ac:spMkLst>
            <pc:docMk/>
            <pc:sldMk cId="3302972731" sldId="256"/>
            <ac:spMk id="2" creationId="{43F0DED1-6583-2C13-8799-3EA69ABAA467}"/>
          </ac:spMkLst>
        </pc:spChg>
        <pc:spChg chg="mod">
          <ac:chgData name="Dipendra Pant" userId="1925576f-2bfc-4086-bf86-bcb6fca0029d" providerId="ADAL" clId="{CDFBDBB9-36D8-1743-AB10-C3354CC4D119}" dt="2024-06-25T01:08:05.656" v="3600" actId="20577"/>
          <ac:spMkLst>
            <pc:docMk/>
            <pc:sldMk cId="3302972731" sldId="256"/>
            <ac:spMk id="3" creationId="{B2DBF744-1C93-5B59-AF73-6A775421EDEB}"/>
          </ac:spMkLst>
        </pc:spChg>
        <pc:spChg chg="add mod">
          <ac:chgData name="Dipendra Pant" userId="1925576f-2bfc-4086-bf86-bcb6fca0029d" providerId="ADAL" clId="{CDFBDBB9-36D8-1743-AB10-C3354CC4D119}" dt="2024-06-24T07:51:59.228" v="56"/>
          <ac:spMkLst>
            <pc:docMk/>
            <pc:sldMk cId="3302972731" sldId="256"/>
            <ac:spMk id="4" creationId="{C59619E9-DC28-9A48-E22A-951C457C3F02}"/>
          </ac:spMkLst>
        </pc:spChg>
        <pc:spChg chg="add mod">
          <ac:chgData name="Dipendra Pant" userId="1925576f-2bfc-4086-bf86-bcb6fca0029d" providerId="ADAL" clId="{CDFBDBB9-36D8-1743-AB10-C3354CC4D119}" dt="2024-06-24T07:51:59.228" v="56"/>
          <ac:spMkLst>
            <pc:docMk/>
            <pc:sldMk cId="3302972731" sldId="256"/>
            <ac:spMk id="5" creationId="{FDC5047D-350F-565C-BFBB-58903C793C57}"/>
          </ac:spMkLst>
        </pc:spChg>
        <pc:spChg chg="add mod">
          <ac:chgData name="Dipendra Pant" userId="1925576f-2bfc-4086-bf86-bcb6fca0029d" providerId="ADAL" clId="{CDFBDBB9-36D8-1743-AB10-C3354CC4D119}" dt="2024-06-25T00:47:45.773" v="3431"/>
          <ac:spMkLst>
            <pc:docMk/>
            <pc:sldMk cId="3302972731" sldId="256"/>
            <ac:spMk id="6" creationId="{966FB462-5D44-C733-FB34-CCD9FDBA420D}"/>
          </ac:spMkLst>
        </pc:spChg>
        <pc:picChg chg="add mod">
          <ac:chgData name="Dipendra Pant" userId="1925576f-2bfc-4086-bf86-bcb6fca0029d" providerId="ADAL" clId="{CDFBDBB9-36D8-1743-AB10-C3354CC4D119}" dt="2024-06-25T00:47:27.237" v="3426" actId="14100"/>
          <ac:picMkLst>
            <pc:docMk/>
            <pc:sldMk cId="3302972731" sldId="256"/>
            <ac:picMk id="5" creationId="{6C51306B-6DE9-9AFA-308F-FE0510001FFE}"/>
          </ac:picMkLst>
        </pc:picChg>
        <pc:picChg chg="add mod">
          <ac:chgData name="Dipendra Pant" userId="1925576f-2bfc-4086-bf86-bcb6fca0029d" providerId="ADAL" clId="{CDFBDBB9-36D8-1743-AB10-C3354CC4D119}" dt="2024-06-25T00:47:33.803" v="3428" actId="14100"/>
          <ac:picMkLst>
            <pc:docMk/>
            <pc:sldMk cId="3302972731" sldId="256"/>
            <ac:picMk id="3074" creationId="{269C279E-32A5-0ECE-0A01-EF0C40EA5FBB}"/>
          </ac:picMkLst>
        </pc:picChg>
        <pc:picChg chg="add mod">
          <ac:chgData name="Dipendra Pant" userId="1925576f-2bfc-4086-bf86-bcb6fca0029d" providerId="ADAL" clId="{CDFBDBB9-36D8-1743-AB10-C3354CC4D119}" dt="2024-06-25T00:47:31.122" v="3427" actId="14100"/>
          <ac:picMkLst>
            <pc:docMk/>
            <pc:sldMk cId="3302972731" sldId="256"/>
            <ac:picMk id="3076" creationId="{0E040BD9-0C0D-4B42-8464-D7DFFF5278C4}"/>
          </ac:picMkLst>
        </pc:picChg>
      </pc:sldChg>
      <pc:sldChg chg="addSp modSp new mod setBg">
        <pc:chgData name="Dipendra Pant" userId="1925576f-2bfc-4086-bf86-bcb6fca0029d" providerId="ADAL" clId="{CDFBDBB9-36D8-1743-AB10-C3354CC4D119}" dt="2024-06-25T00:48:04.620" v="3436" actId="14100"/>
        <pc:sldMkLst>
          <pc:docMk/>
          <pc:sldMk cId="3718051934" sldId="257"/>
        </pc:sldMkLst>
        <pc:spChg chg="mod">
          <ac:chgData name="Dipendra Pant" userId="1925576f-2bfc-4086-bf86-bcb6fca0029d" providerId="ADAL" clId="{CDFBDBB9-36D8-1743-AB10-C3354CC4D119}" dt="2024-06-25T00:48:04.620" v="3436" actId="14100"/>
          <ac:spMkLst>
            <pc:docMk/>
            <pc:sldMk cId="3718051934" sldId="257"/>
            <ac:spMk id="2" creationId="{12CACA09-E5D2-B0E9-E4E1-5338A4DA3713}"/>
          </ac:spMkLst>
        </pc:spChg>
        <pc:spChg chg="mod">
          <ac:chgData name="Dipendra Pant" userId="1925576f-2bfc-4086-bf86-bcb6fca0029d" providerId="ADAL" clId="{CDFBDBB9-36D8-1743-AB10-C3354CC4D119}" dt="2024-06-25T00:47:54.753" v="3433" actId="255"/>
          <ac:spMkLst>
            <pc:docMk/>
            <pc:sldMk cId="3718051934" sldId="257"/>
            <ac:spMk id="3" creationId="{E236DBFC-4DA1-88A1-B588-44EED4C846EB}"/>
          </ac:spMkLst>
        </pc:spChg>
        <pc:spChg chg="add mod">
          <ac:chgData name="Dipendra Pant" userId="1925576f-2bfc-4086-bf86-bcb6fca0029d" providerId="ADAL" clId="{CDFBDBB9-36D8-1743-AB10-C3354CC4D119}" dt="2024-06-25T00:47:48.209" v="3432" actId="26606"/>
          <ac:spMkLst>
            <pc:docMk/>
            <pc:sldMk cId="3718051934" sldId="257"/>
            <ac:spMk id="4" creationId="{ADF46E9D-5396-229A-11AB-540C1D8AFCEE}"/>
          </ac:spMkLst>
        </pc:spChg>
        <pc:spChg chg="add">
          <ac:chgData name="Dipendra Pant" userId="1925576f-2bfc-4086-bf86-bcb6fca0029d" providerId="ADAL" clId="{CDFBDBB9-36D8-1743-AB10-C3354CC4D119}" dt="2024-06-25T00:47:48.209" v="3432" actId="26606"/>
          <ac:spMkLst>
            <pc:docMk/>
            <pc:sldMk cId="3718051934" sldId="257"/>
            <ac:spMk id="9" creationId="{100EDD19-6802-4EC3-95CE-CFFAB042CFD6}"/>
          </ac:spMkLst>
        </pc:spChg>
        <pc:spChg chg="add">
          <ac:chgData name="Dipendra Pant" userId="1925576f-2bfc-4086-bf86-bcb6fca0029d" providerId="ADAL" clId="{CDFBDBB9-36D8-1743-AB10-C3354CC4D119}" dt="2024-06-25T00:47:48.209" v="3432" actId="26606"/>
          <ac:spMkLst>
            <pc:docMk/>
            <pc:sldMk cId="3718051934" sldId="257"/>
            <ac:spMk id="11" creationId="{DB17E863-922E-4C26-BD64-E8FD41D28661}"/>
          </ac:spMkLst>
        </pc:spChg>
      </pc:sldChg>
      <pc:sldChg chg="addSp delSp modSp new mod setBg modNotesTx">
        <pc:chgData name="Dipendra Pant" userId="1925576f-2bfc-4086-bf86-bcb6fca0029d" providerId="ADAL" clId="{CDFBDBB9-36D8-1743-AB10-C3354CC4D119}" dt="2024-06-25T01:09:49.556" v="3603" actId="2711"/>
        <pc:sldMkLst>
          <pc:docMk/>
          <pc:sldMk cId="1767047175" sldId="258"/>
        </pc:sldMkLst>
        <pc:spChg chg="mod">
          <ac:chgData name="Dipendra Pant" userId="1925576f-2bfc-4086-bf86-bcb6fca0029d" providerId="ADAL" clId="{CDFBDBB9-36D8-1743-AB10-C3354CC4D119}" dt="2024-06-25T00:52:41.120" v="3529" actId="2711"/>
          <ac:spMkLst>
            <pc:docMk/>
            <pc:sldMk cId="1767047175" sldId="258"/>
            <ac:spMk id="2" creationId="{57A29520-AB00-E9B2-BF27-A427C0B64352}"/>
          </ac:spMkLst>
        </pc:spChg>
        <pc:spChg chg="del mod">
          <ac:chgData name="Dipendra Pant" userId="1925576f-2bfc-4086-bf86-bcb6fca0029d" providerId="ADAL" clId="{CDFBDBB9-36D8-1743-AB10-C3354CC4D119}" dt="2024-06-24T20:52:13.747" v="646" actId="478"/>
          <ac:spMkLst>
            <pc:docMk/>
            <pc:sldMk cId="1767047175" sldId="258"/>
            <ac:spMk id="3" creationId="{8FA2A37F-0117-0595-7CE2-7A191C25AC79}"/>
          </ac:spMkLst>
        </pc:spChg>
        <pc:spChg chg="mod ord">
          <ac:chgData name="Dipendra Pant" userId="1925576f-2bfc-4086-bf86-bcb6fca0029d" providerId="ADAL" clId="{CDFBDBB9-36D8-1743-AB10-C3354CC4D119}" dt="2024-06-25T00:47:45.773" v="3431"/>
          <ac:spMkLst>
            <pc:docMk/>
            <pc:sldMk cId="1767047175" sldId="258"/>
            <ac:spMk id="4" creationId="{15DEA296-F221-241D-3916-BBA3A61B97A2}"/>
          </ac:spMkLst>
        </pc:spChg>
        <pc:spChg chg="add del mod">
          <ac:chgData name="Dipendra Pant" userId="1925576f-2bfc-4086-bf86-bcb6fca0029d" providerId="ADAL" clId="{CDFBDBB9-36D8-1743-AB10-C3354CC4D119}" dt="2024-06-24T20:52:15.390" v="647" actId="478"/>
          <ac:spMkLst>
            <pc:docMk/>
            <pc:sldMk cId="1767047175" sldId="258"/>
            <ac:spMk id="6" creationId="{AD442BEC-B71F-72A6-E5F8-502B2079FE89}"/>
          </ac:spMkLst>
        </pc:spChg>
        <pc:spChg chg="add del mod">
          <ac:chgData name="Dipendra Pant" userId="1925576f-2bfc-4086-bf86-bcb6fca0029d" providerId="ADAL" clId="{CDFBDBB9-36D8-1743-AB10-C3354CC4D119}" dt="2024-06-24T20:59:36.211" v="714" actId="767"/>
          <ac:spMkLst>
            <pc:docMk/>
            <pc:sldMk cId="1767047175" sldId="258"/>
            <ac:spMk id="11" creationId="{145F5DA4-54C5-EDAA-59DD-BB304EF14489}"/>
          </ac:spMkLst>
        </pc:spChg>
        <pc:spChg chg="add mod">
          <ac:chgData name="Dipendra Pant" userId="1925576f-2bfc-4086-bf86-bcb6fca0029d" providerId="ADAL" clId="{CDFBDBB9-36D8-1743-AB10-C3354CC4D119}" dt="2024-06-25T01:09:43.583" v="3602" actId="2711"/>
          <ac:spMkLst>
            <pc:docMk/>
            <pc:sldMk cId="1767047175" sldId="258"/>
            <ac:spMk id="13" creationId="{00F52450-FE86-BA0A-FED8-7B557CFCA915}"/>
          </ac:spMkLst>
        </pc:spChg>
        <pc:spChg chg="add del">
          <ac:chgData name="Dipendra Pant" userId="1925576f-2bfc-4086-bf86-bcb6fca0029d" providerId="ADAL" clId="{CDFBDBB9-36D8-1743-AB10-C3354CC4D119}" dt="2024-06-24T20:59:39.547" v="719" actId="26606"/>
          <ac:spMkLst>
            <pc:docMk/>
            <pc:sldMk cId="1767047175" sldId="258"/>
            <ac:spMk id="15" creationId="{9B7AD9F6-8CE7-4299-8FC6-328F4DCD3FF9}"/>
          </ac:spMkLst>
        </pc:spChg>
        <pc:spChg chg="add del mod">
          <ac:chgData name="Dipendra Pant" userId="1925576f-2bfc-4086-bf86-bcb6fca0029d" providerId="ADAL" clId="{CDFBDBB9-36D8-1743-AB10-C3354CC4D119}" dt="2024-06-24T21:24:48.751" v="1098"/>
          <ac:spMkLst>
            <pc:docMk/>
            <pc:sldMk cId="1767047175" sldId="258"/>
            <ac:spMk id="16" creationId="{C080BB4F-BEF1-22CE-885B-56C6821FA0EF}"/>
          </ac:spMkLst>
        </pc:spChg>
        <pc:spChg chg="add del">
          <ac:chgData name="Dipendra Pant" userId="1925576f-2bfc-4086-bf86-bcb6fca0029d" providerId="ADAL" clId="{CDFBDBB9-36D8-1743-AB10-C3354CC4D119}" dt="2024-06-24T20:59:39.547" v="719" actId="26606"/>
          <ac:spMkLst>
            <pc:docMk/>
            <pc:sldMk cId="1767047175" sldId="258"/>
            <ac:spMk id="17" creationId="{F49775AF-8896-43EE-92C6-83497D6DC56F}"/>
          </ac:spMkLst>
        </pc:spChg>
        <pc:spChg chg="add del mod">
          <ac:chgData name="Dipendra Pant" userId="1925576f-2bfc-4086-bf86-bcb6fca0029d" providerId="ADAL" clId="{CDFBDBB9-36D8-1743-AB10-C3354CC4D119}" dt="2024-06-24T21:03:10.787" v="752" actId="478"/>
          <ac:spMkLst>
            <pc:docMk/>
            <pc:sldMk cId="1767047175" sldId="258"/>
            <ac:spMk id="19" creationId="{662DE84A-602B-367C-644F-2550E367D52E}"/>
          </ac:spMkLst>
        </pc:spChg>
        <pc:spChg chg="add del mod">
          <ac:chgData name="Dipendra Pant" userId="1925576f-2bfc-4086-bf86-bcb6fca0029d" providerId="ADAL" clId="{CDFBDBB9-36D8-1743-AB10-C3354CC4D119}" dt="2024-06-24T21:03:11.036" v="754"/>
          <ac:spMkLst>
            <pc:docMk/>
            <pc:sldMk cId="1767047175" sldId="258"/>
            <ac:spMk id="21" creationId="{095E1E84-CFA1-46A8-DC97-3393CBF89608}"/>
          </ac:spMkLst>
        </pc:spChg>
        <pc:spChg chg="add del mod">
          <ac:chgData name="Dipendra Pant" userId="1925576f-2bfc-4086-bf86-bcb6fca0029d" providerId="ADAL" clId="{CDFBDBB9-36D8-1743-AB10-C3354CC4D119}" dt="2024-06-24T21:03:17.580" v="758" actId="478"/>
          <ac:spMkLst>
            <pc:docMk/>
            <pc:sldMk cId="1767047175" sldId="258"/>
            <ac:spMk id="23" creationId="{46110098-E5A0-85A5-C19A-E1FD9BD6A117}"/>
          </ac:spMkLst>
        </pc:spChg>
        <pc:spChg chg="add mod">
          <ac:chgData name="Dipendra Pant" userId="1925576f-2bfc-4086-bf86-bcb6fca0029d" providerId="ADAL" clId="{CDFBDBB9-36D8-1743-AB10-C3354CC4D119}" dt="2024-06-25T01:09:49.556" v="3603" actId="2711"/>
          <ac:spMkLst>
            <pc:docMk/>
            <pc:sldMk cId="1767047175" sldId="258"/>
            <ac:spMk id="25" creationId="{BE1890FF-4204-740C-9E63-4DACF08929D7}"/>
          </ac:spMkLst>
        </pc:spChg>
        <pc:spChg chg="add del">
          <ac:chgData name="Dipendra Pant" userId="1925576f-2bfc-4086-bf86-bcb6fca0029d" providerId="ADAL" clId="{CDFBDBB9-36D8-1743-AB10-C3354CC4D119}" dt="2024-06-25T00:20:18.457" v="3118" actId="26606"/>
          <ac:spMkLst>
            <pc:docMk/>
            <pc:sldMk cId="1767047175" sldId="258"/>
            <ac:spMk id="31" creationId="{BACC6370-2D7E-4714-9D71-7542949D7D5D}"/>
          </ac:spMkLst>
        </pc:spChg>
        <pc:spChg chg="add del">
          <ac:chgData name="Dipendra Pant" userId="1925576f-2bfc-4086-bf86-bcb6fca0029d" providerId="ADAL" clId="{CDFBDBB9-36D8-1743-AB10-C3354CC4D119}" dt="2024-06-25T00:20:18.457" v="3118" actId="26606"/>
          <ac:spMkLst>
            <pc:docMk/>
            <pc:sldMk cId="1767047175" sldId="258"/>
            <ac:spMk id="33" creationId="{F68B3F68-107C-434F-AA38-110D5EA91B85}"/>
          </ac:spMkLst>
        </pc:spChg>
        <pc:spChg chg="add del">
          <ac:chgData name="Dipendra Pant" userId="1925576f-2bfc-4086-bf86-bcb6fca0029d" providerId="ADAL" clId="{CDFBDBB9-36D8-1743-AB10-C3354CC4D119}" dt="2024-06-25T00:20:18.457" v="3118" actId="26606"/>
          <ac:spMkLst>
            <pc:docMk/>
            <pc:sldMk cId="1767047175" sldId="258"/>
            <ac:spMk id="35" creationId="{AAD0DBB9-1A4B-4391-81D4-CB19F9AB918A}"/>
          </ac:spMkLst>
        </pc:spChg>
        <pc:spChg chg="add del">
          <ac:chgData name="Dipendra Pant" userId="1925576f-2bfc-4086-bf86-bcb6fca0029d" providerId="ADAL" clId="{CDFBDBB9-36D8-1743-AB10-C3354CC4D119}" dt="2024-06-25T00:20:18.457" v="3118" actId="26606"/>
          <ac:spMkLst>
            <pc:docMk/>
            <pc:sldMk cId="1767047175" sldId="258"/>
            <ac:spMk id="37" creationId="{063BBA22-50EA-4C4D-BE05-F1CE4E63AA56}"/>
          </ac:spMkLst>
        </pc:spChg>
        <pc:spChg chg="add del">
          <ac:chgData name="Dipendra Pant" userId="1925576f-2bfc-4086-bf86-bcb6fca0029d" providerId="ADAL" clId="{CDFBDBB9-36D8-1743-AB10-C3354CC4D119}" dt="2024-06-25T00:20:20.412" v="3120" actId="26606"/>
          <ac:spMkLst>
            <pc:docMk/>
            <pc:sldMk cId="1767047175" sldId="258"/>
            <ac:spMk id="39" creationId="{35DB3719-6FDC-4E5D-891D-FF40B7300F64}"/>
          </ac:spMkLst>
        </pc:spChg>
        <pc:spChg chg="add del">
          <ac:chgData name="Dipendra Pant" userId="1925576f-2bfc-4086-bf86-bcb6fca0029d" providerId="ADAL" clId="{CDFBDBB9-36D8-1743-AB10-C3354CC4D119}" dt="2024-06-25T00:20:20.412" v="3120" actId="26606"/>
          <ac:spMkLst>
            <pc:docMk/>
            <pc:sldMk cId="1767047175" sldId="258"/>
            <ac:spMk id="40" creationId="{E0CBAC23-2E3F-4A90-BA59-F8299F6A5439}"/>
          </ac:spMkLst>
        </pc:spChg>
        <pc:spChg chg="add del">
          <ac:chgData name="Dipendra Pant" userId="1925576f-2bfc-4086-bf86-bcb6fca0029d" providerId="ADAL" clId="{CDFBDBB9-36D8-1743-AB10-C3354CC4D119}" dt="2024-06-25T00:20:23.554" v="3122" actId="26606"/>
          <ac:spMkLst>
            <pc:docMk/>
            <pc:sldMk cId="1767047175" sldId="258"/>
            <ac:spMk id="42" creationId="{955A2079-FA98-4876-80F0-72364A7D2EA4}"/>
          </ac:spMkLst>
        </pc:spChg>
        <pc:spChg chg="add del">
          <ac:chgData name="Dipendra Pant" userId="1925576f-2bfc-4086-bf86-bcb6fca0029d" providerId="ADAL" clId="{CDFBDBB9-36D8-1743-AB10-C3354CC4D119}" dt="2024-06-25T00:20:28.491" v="3124" actId="26606"/>
          <ac:spMkLst>
            <pc:docMk/>
            <pc:sldMk cId="1767047175" sldId="258"/>
            <ac:spMk id="44" creationId="{35DB3719-6FDC-4E5D-891D-FF40B7300F64}"/>
          </ac:spMkLst>
        </pc:spChg>
        <pc:spChg chg="add del">
          <ac:chgData name="Dipendra Pant" userId="1925576f-2bfc-4086-bf86-bcb6fca0029d" providerId="ADAL" clId="{CDFBDBB9-36D8-1743-AB10-C3354CC4D119}" dt="2024-06-25T00:20:28.491" v="3124" actId="26606"/>
          <ac:spMkLst>
            <pc:docMk/>
            <pc:sldMk cId="1767047175" sldId="258"/>
            <ac:spMk id="45" creationId="{E0CBAC23-2E3F-4A90-BA59-F8299F6A5439}"/>
          </ac:spMkLst>
        </pc:spChg>
        <pc:spChg chg="add del">
          <ac:chgData name="Dipendra Pant" userId="1925576f-2bfc-4086-bf86-bcb6fca0029d" providerId="ADAL" clId="{CDFBDBB9-36D8-1743-AB10-C3354CC4D119}" dt="2024-06-25T00:20:57.729" v="3132" actId="26606"/>
          <ac:spMkLst>
            <pc:docMk/>
            <pc:sldMk cId="1767047175" sldId="258"/>
            <ac:spMk id="49" creationId="{35DB3719-6FDC-4E5D-891D-FF40B7300F64}"/>
          </ac:spMkLst>
        </pc:spChg>
        <pc:spChg chg="add del">
          <ac:chgData name="Dipendra Pant" userId="1925576f-2bfc-4086-bf86-bcb6fca0029d" providerId="ADAL" clId="{CDFBDBB9-36D8-1743-AB10-C3354CC4D119}" dt="2024-06-25T00:20:57.729" v="3132" actId="26606"/>
          <ac:spMkLst>
            <pc:docMk/>
            <pc:sldMk cId="1767047175" sldId="258"/>
            <ac:spMk id="50" creationId="{E0CBAC23-2E3F-4A90-BA59-F8299F6A5439}"/>
          </ac:spMkLst>
        </pc:spChg>
        <pc:picChg chg="add del mod">
          <ac:chgData name="Dipendra Pant" userId="1925576f-2bfc-4086-bf86-bcb6fca0029d" providerId="ADAL" clId="{CDFBDBB9-36D8-1743-AB10-C3354CC4D119}" dt="2024-06-24T20:58:26.375" v="699" actId="478"/>
          <ac:picMkLst>
            <pc:docMk/>
            <pc:sldMk cId="1767047175" sldId="258"/>
            <ac:picMk id="8" creationId="{35BF8F60-ABCA-4D7C-442E-ADAA7015819D}"/>
          </ac:picMkLst>
        </pc:picChg>
        <pc:picChg chg="add del mod">
          <ac:chgData name="Dipendra Pant" userId="1925576f-2bfc-4086-bf86-bcb6fca0029d" providerId="ADAL" clId="{CDFBDBB9-36D8-1743-AB10-C3354CC4D119}" dt="2024-06-25T00:19:48.693" v="3114" actId="21"/>
          <ac:picMkLst>
            <pc:docMk/>
            <pc:sldMk cId="1767047175" sldId="258"/>
            <ac:picMk id="10" creationId="{DD01B577-9AA5-6811-9061-99BFD2B8F1AA}"/>
          </ac:picMkLst>
        </pc:picChg>
        <pc:picChg chg="add mod">
          <ac:chgData name="Dipendra Pant" userId="1925576f-2bfc-4086-bf86-bcb6fca0029d" providerId="ADAL" clId="{CDFBDBB9-36D8-1743-AB10-C3354CC4D119}" dt="2024-06-25T00:49:45.774" v="3476" actId="1036"/>
          <ac:picMkLst>
            <pc:docMk/>
            <pc:sldMk cId="1767047175" sldId="258"/>
            <ac:picMk id="26" creationId="{B16F32CF-A78C-4ABC-623A-6CD731F6FF47}"/>
          </ac:picMkLst>
        </pc:picChg>
        <pc:cxnChg chg="add mod">
          <ac:chgData name="Dipendra Pant" userId="1925576f-2bfc-4086-bf86-bcb6fca0029d" providerId="ADAL" clId="{CDFBDBB9-36D8-1743-AB10-C3354CC4D119}" dt="2024-06-25T00:49:51.387" v="3477" actId="1076"/>
          <ac:cxnSpMkLst>
            <pc:docMk/>
            <pc:sldMk cId="1767047175" sldId="258"/>
            <ac:cxnSpMk id="27" creationId="{479FBBF4-CF4C-4D82-D23D-5E4620007777}"/>
          </ac:cxnSpMkLst>
        </pc:cxnChg>
        <pc:cxnChg chg="add del">
          <ac:chgData name="Dipendra Pant" userId="1925576f-2bfc-4086-bf86-bcb6fca0029d" providerId="ADAL" clId="{CDFBDBB9-36D8-1743-AB10-C3354CC4D119}" dt="2024-06-25T00:20:32.919" v="3126" actId="26606"/>
          <ac:cxnSpMkLst>
            <pc:docMk/>
            <pc:sldMk cId="1767047175" sldId="258"/>
            <ac:cxnSpMk id="47" creationId="{D2C4353C-C927-1758-0BEF-21E9E0D81614}"/>
          </ac:cxnSpMkLst>
        </pc:cxnChg>
      </pc:sldChg>
      <pc:sldChg chg="addSp delSp modSp add mod">
        <pc:chgData name="Dipendra Pant" userId="1925576f-2bfc-4086-bf86-bcb6fca0029d" providerId="ADAL" clId="{CDFBDBB9-36D8-1743-AB10-C3354CC4D119}" dt="2024-06-25T00:52:55.851" v="3532" actId="2711"/>
        <pc:sldMkLst>
          <pc:docMk/>
          <pc:sldMk cId="971243509" sldId="259"/>
        </pc:sldMkLst>
        <pc:spChg chg="del mod">
          <ac:chgData name="Dipendra Pant" userId="1925576f-2bfc-4086-bf86-bcb6fca0029d" providerId="ADAL" clId="{CDFBDBB9-36D8-1743-AB10-C3354CC4D119}" dt="2024-06-24T21:21:50.832" v="1018" actId="478"/>
          <ac:spMkLst>
            <pc:docMk/>
            <pc:sldMk cId="971243509" sldId="259"/>
            <ac:spMk id="2" creationId="{57A29520-AB00-E9B2-BF27-A427C0B64352}"/>
          </ac:spMkLst>
        </pc:spChg>
        <pc:spChg chg="mod">
          <ac:chgData name="Dipendra Pant" userId="1925576f-2bfc-4086-bf86-bcb6fca0029d" providerId="ADAL" clId="{CDFBDBB9-36D8-1743-AB10-C3354CC4D119}" dt="2024-06-25T00:50:24.783" v="3498" actId="1076"/>
          <ac:spMkLst>
            <pc:docMk/>
            <pc:sldMk cId="971243509" sldId="259"/>
            <ac:spMk id="3" creationId="{8FA2A37F-0117-0595-7CE2-7A191C25AC79}"/>
          </ac:spMkLst>
        </pc:spChg>
        <pc:spChg chg="mod">
          <ac:chgData name="Dipendra Pant" userId="1925576f-2bfc-4086-bf86-bcb6fca0029d" providerId="ADAL" clId="{CDFBDBB9-36D8-1743-AB10-C3354CC4D119}" dt="2024-06-25T00:47:45.773" v="3431"/>
          <ac:spMkLst>
            <pc:docMk/>
            <pc:sldMk cId="971243509" sldId="259"/>
            <ac:spMk id="4" creationId="{15DEA296-F221-241D-3916-BBA3A61B97A2}"/>
          </ac:spMkLst>
        </pc:spChg>
        <pc:spChg chg="add del mod">
          <ac:chgData name="Dipendra Pant" userId="1925576f-2bfc-4086-bf86-bcb6fca0029d" providerId="ADAL" clId="{CDFBDBB9-36D8-1743-AB10-C3354CC4D119}" dt="2024-06-24T21:21:55.724" v="1020" actId="478"/>
          <ac:spMkLst>
            <pc:docMk/>
            <pc:sldMk cId="971243509" sldId="259"/>
            <ac:spMk id="6" creationId="{3E0CF3CD-E2B6-AAF1-85B7-DDD77FF5917A}"/>
          </ac:spMkLst>
        </pc:spChg>
        <pc:spChg chg="add mod">
          <ac:chgData name="Dipendra Pant" userId="1925576f-2bfc-4086-bf86-bcb6fca0029d" providerId="ADAL" clId="{CDFBDBB9-36D8-1743-AB10-C3354CC4D119}" dt="2024-06-25T00:52:55.851" v="3532" actId="2711"/>
          <ac:spMkLst>
            <pc:docMk/>
            <pc:sldMk cId="971243509" sldId="259"/>
            <ac:spMk id="7" creationId="{AF990065-4B31-99C6-1AA6-B437F67498BB}"/>
          </ac:spMkLst>
        </pc:spChg>
        <pc:cxnChg chg="add del mod">
          <ac:chgData name="Dipendra Pant" userId="1925576f-2bfc-4086-bf86-bcb6fca0029d" providerId="ADAL" clId="{CDFBDBB9-36D8-1743-AB10-C3354CC4D119}" dt="2024-06-25T00:50:17.952" v="3495" actId="478"/>
          <ac:cxnSpMkLst>
            <pc:docMk/>
            <pc:sldMk cId="971243509" sldId="259"/>
            <ac:cxnSpMk id="8" creationId="{686C8575-2E78-F0FA-446A-87907511F850}"/>
          </ac:cxnSpMkLst>
        </pc:cxnChg>
        <pc:cxnChg chg="add mod">
          <ac:chgData name="Dipendra Pant" userId="1925576f-2bfc-4086-bf86-bcb6fca0029d" providerId="ADAL" clId="{CDFBDBB9-36D8-1743-AB10-C3354CC4D119}" dt="2024-06-25T00:50:18.623" v="3496"/>
          <ac:cxnSpMkLst>
            <pc:docMk/>
            <pc:sldMk cId="971243509" sldId="259"/>
            <ac:cxnSpMk id="9" creationId="{364172E2-A786-9206-0C16-D51BDD3E0FFF}"/>
          </ac:cxnSpMkLst>
        </pc:cxnChg>
      </pc:sldChg>
      <pc:sldChg chg="addSp delSp modSp new mod modNotesTx">
        <pc:chgData name="Dipendra Pant" userId="1925576f-2bfc-4086-bf86-bcb6fca0029d" providerId="ADAL" clId="{CDFBDBB9-36D8-1743-AB10-C3354CC4D119}" dt="2024-06-25T01:18:35.695" v="3714" actId="2711"/>
        <pc:sldMkLst>
          <pc:docMk/>
          <pc:sldMk cId="1496732387" sldId="260"/>
        </pc:sldMkLst>
        <pc:spChg chg="del mod">
          <ac:chgData name="Dipendra Pant" userId="1925576f-2bfc-4086-bf86-bcb6fca0029d" providerId="ADAL" clId="{CDFBDBB9-36D8-1743-AB10-C3354CC4D119}" dt="2024-06-24T22:02:49.969" v="1242" actId="478"/>
          <ac:spMkLst>
            <pc:docMk/>
            <pc:sldMk cId="1496732387" sldId="260"/>
            <ac:spMk id="2" creationId="{FD23D7F8-3B1A-AB04-3E53-FDF9A712B8AD}"/>
          </ac:spMkLst>
        </pc:spChg>
        <pc:spChg chg="del">
          <ac:chgData name="Dipendra Pant" userId="1925576f-2bfc-4086-bf86-bcb6fca0029d" providerId="ADAL" clId="{CDFBDBB9-36D8-1743-AB10-C3354CC4D119}" dt="2024-06-24T07:57:53.447" v="295" actId="478"/>
          <ac:spMkLst>
            <pc:docMk/>
            <pc:sldMk cId="1496732387" sldId="260"/>
            <ac:spMk id="3" creationId="{FDE7204F-9C0E-5F92-5122-405C02D315F8}"/>
          </ac:spMkLst>
        </pc:spChg>
        <pc:spChg chg="mod">
          <ac:chgData name="Dipendra Pant" userId="1925576f-2bfc-4086-bf86-bcb6fca0029d" providerId="ADAL" clId="{CDFBDBB9-36D8-1743-AB10-C3354CC4D119}" dt="2024-06-25T00:47:45.773" v="3431"/>
          <ac:spMkLst>
            <pc:docMk/>
            <pc:sldMk cId="1496732387" sldId="260"/>
            <ac:spMk id="4" creationId="{A0EA92CE-169B-A350-A8EF-4E92F67D4483}"/>
          </ac:spMkLst>
        </pc:spChg>
        <pc:spChg chg="add mod">
          <ac:chgData name="Dipendra Pant" userId="1925576f-2bfc-4086-bf86-bcb6fca0029d" providerId="ADAL" clId="{CDFBDBB9-36D8-1743-AB10-C3354CC4D119}" dt="2024-06-25T01:18:35.695" v="3714" actId="2711"/>
          <ac:spMkLst>
            <pc:docMk/>
            <pc:sldMk cId="1496732387" sldId="260"/>
            <ac:spMk id="5" creationId="{4C093D4A-5BB5-6334-878F-B849F71FB5DA}"/>
          </ac:spMkLst>
        </pc:spChg>
        <pc:spChg chg="add del mod">
          <ac:chgData name="Dipendra Pant" userId="1925576f-2bfc-4086-bf86-bcb6fca0029d" providerId="ADAL" clId="{CDFBDBB9-36D8-1743-AB10-C3354CC4D119}" dt="2024-06-24T22:22:35.192" v="1450" actId="21"/>
          <ac:spMkLst>
            <pc:docMk/>
            <pc:sldMk cId="1496732387" sldId="260"/>
            <ac:spMk id="6" creationId="{23F6BB93-9FA5-8D06-DA0A-E48720170905}"/>
          </ac:spMkLst>
        </pc:spChg>
        <pc:spChg chg="add mod">
          <ac:chgData name="Dipendra Pant" userId="1925576f-2bfc-4086-bf86-bcb6fca0029d" providerId="ADAL" clId="{CDFBDBB9-36D8-1743-AB10-C3354CC4D119}" dt="2024-06-25T01:18:35.695" v="3714" actId="2711"/>
          <ac:spMkLst>
            <pc:docMk/>
            <pc:sldMk cId="1496732387" sldId="260"/>
            <ac:spMk id="7" creationId="{B12C34D0-B768-B0F9-A39D-A44A06A49E44}"/>
          </ac:spMkLst>
        </pc:spChg>
        <pc:spChg chg="add del mod">
          <ac:chgData name="Dipendra Pant" userId="1925576f-2bfc-4086-bf86-bcb6fca0029d" providerId="ADAL" clId="{CDFBDBB9-36D8-1743-AB10-C3354CC4D119}" dt="2024-06-24T22:02:51.463" v="1243" actId="478"/>
          <ac:spMkLst>
            <pc:docMk/>
            <pc:sldMk cId="1496732387" sldId="260"/>
            <ac:spMk id="8" creationId="{F348A57E-65DB-A895-2301-CF117B021E15}"/>
          </ac:spMkLst>
        </pc:spChg>
        <pc:spChg chg="add mod">
          <ac:chgData name="Dipendra Pant" userId="1925576f-2bfc-4086-bf86-bcb6fca0029d" providerId="ADAL" clId="{CDFBDBB9-36D8-1743-AB10-C3354CC4D119}" dt="2024-06-25T00:53:11.395" v="3534" actId="2711"/>
          <ac:spMkLst>
            <pc:docMk/>
            <pc:sldMk cId="1496732387" sldId="260"/>
            <ac:spMk id="9" creationId="{38E4FA5F-D4AE-07EF-8BBA-B6AEC82B192D}"/>
          </ac:spMkLst>
        </pc:spChg>
        <pc:spChg chg="add mod">
          <ac:chgData name="Dipendra Pant" userId="1925576f-2bfc-4086-bf86-bcb6fca0029d" providerId="ADAL" clId="{CDFBDBB9-36D8-1743-AB10-C3354CC4D119}" dt="2024-06-25T01:18:35.695" v="3714" actId="2711"/>
          <ac:spMkLst>
            <pc:docMk/>
            <pc:sldMk cId="1496732387" sldId="260"/>
            <ac:spMk id="10" creationId="{E98A6136-826F-B9E5-A207-79172ECD6929}"/>
          </ac:spMkLst>
        </pc:spChg>
        <pc:spChg chg="add mod">
          <ac:chgData name="Dipendra Pant" userId="1925576f-2bfc-4086-bf86-bcb6fca0029d" providerId="ADAL" clId="{CDFBDBB9-36D8-1743-AB10-C3354CC4D119}" dt="2024-06-25T01:18:35.695" v="3714" actId="2711"/>
          <ac:spMkLst>
            <pc:docMk/>
            <pc:sldMk cId="1496732387" sldId="260"/>
            <ac:spMk id="11" creationId="{460A6574-BD86-F3B0-7636-FEC5B30863B4}"/>
          </ac:spMkLst>
        </pc:spChg>
        <pc:spChg chg="add mod">
          <ac:chgData name="Dipendra Pant" userId="1925576f-2bfc-4086-bf86-bcb6fca0029d" providerId="ADAL" clId="{CDFBDBB9-36D8-1743-AB10-C3354CC4D119}" dt="2024-06-25T01:18:22.502" v="3713" actId="2711"/>
          <ac:spMkLst>
            <pc:docMk/>
            <pc:sldMk cId="1496732387" sldId="260"/>
            <ac:spMk id="13" creationId="{5DB7FF4E-C6AA-F657-8B39-C02973E56B88}"/>
          </ac:spMkLst>
        </pc:spChg>
        <pc:spChg chg="add mod">
          <ac:chgData name="Dipendra Pant" userId="1925576f-2bfc-4086-bf86-bcb6fca0029d" providerId="ADAL" clId="{CDFBDBB9-36D8-1743-AB10-C3354CC4D119}" dt="2024-06-25T01:18:22.502" v="3713" actId="2711"/>
          <ac:spMkLst>
            <pc:docMk/>
            <pc:sldMk cId="1496732387" sldId="260"/>
            <ac:spMk id="15" creationId="{207D04BC-6D19-7B48-49E8-B20A3A6CF5D2}"/>
          </ac:spMkLst>
        </pc:spChg>
        <pc:spChg chg="add mod">
          <ac:chgData name="Dipendra Pant" userId="1925576f-2bfc-4086-bf86-bcb6fca0029d" providerId="ADAL" clId="{CDFBDBB9-36D8-1743-AB10-C3354CC4D119}" dt="2024-06-25T01:18:35.695" v="3714" actId="2711"/>
          <ac:spMkLst>
            <pc:docMk/>
            <pc:sldMk cId="1496732387" sldId="260"/>
            <ac:spMk id="17" creationId="{779BFAD8-18DE-DEFF-BFA8-3FE02195B8D5}"/>
          </ac:spMkLst>
        </pc:spChg>
        <pc:spChg chg="add mod">
          <ac:chgData name="Dipendra Pant" userId="1925576f-2bfc-4086-bf86-bcb6fca0029d" providerId="ADAL" clId="{CDFBDBB9-36D8-1743-AB10-C3354CC4D119}" dt="2024-06-25T01:18:35.695" v="3714" actId="2711"/>
          <ac:spMkLst>
            <pc:docMk/>
            <pc:sldMk cId="1496732387" sldId="260"/>
            <ac:spMk id="18" creationId="{2BA9CC9C-54FD-7167-1412-3E69DF61D647}"/>
          </ac:spMkLst>
        </pc:spChg>
        <pc:spChg chg="add mod">
          <ac:chgData name="Dipendra Pant" userId="1925576f-2bfc-4086-bf86-bcb6fca0029d" providerId="ADAL" clId="{CDFBDBB9-36D8-1743-AB10-C3354CC4D119}" dt="2024-06-25T01:18:35.695" v="3714" actId="2711"/>
          <ac:spMkLst>
            <pc:docMk/>
            <pc:sldMk cId="1496732387" sldId="260"/>
            <ac:spMk id="20" creationId="{BD9BAF11-35CD-21B7-7653-5E80C68B0B87}"/>
          </ac:spMkLst>
        </pc:spChg>
        <pc:spChg chg="add mod">
          <ac:chgData name="Dipendra Pant" userId="1925576f-2bfc-4086-bf86-bcb6fca0029d" providerId="ADAL" clId="{CDFBDBB9-36D8-1743-AB10-C3354CC4D119}" dt="2024-06-25T01:18:35.695" v="3714" actId="2711"/>
          <ac:spMkLst>
            <pc:docMk/>
            <pc:sldMk cId="1496732387" sldId="260"/>
            <ac:spMk id="21" creationId="{7DFE8047-A736-0C86-3526-F0D0BBB9AE67}"/>
          </ac:spMkLst>
        </pc:spChg>
        <pc:spChg chg="add mod">
          <ac:chgData name="Dipendra Pant" userId="1925576f-2bfc-4086-bf86-bcb6fca0029d" providerId="ADAL" clId="{CDFBDBB9-36D8-1743-AB10-C3354CC4D119}" dt="2024-06-25T00:32:34.648" v="3302" actId="14100"/>
          <ac:spMkLst>
            <pc:docMk/>
            <pc:sldMk cId="1496732387" sldId="260"/>
            <ac:spMk id="24" creationId="{43F7CF43-8D2C-45F6-1C2C-40E451D6B0B5}"/>
          </ac:spMkLst>
        </pc:spChg>
        <pc:spChg chg="add mod">
          <ac:chgData name="Dipendra Pant" userId="1925576f-2bfc-4086-bf86-bcb6fca0029d" providerId="ADAL" clId="{CDFBDBB9-36D8-1743-AB10-C3354CC4D119}" dt="2024-06-25T01:18:35.695" v="3714" actId="2711"/>
          <ac:spMkLst>
            <pc:docMk/>
            <pc:sldMk cId="1496732387" sldId="260"/>
            <ac:spMk id="61" creationId="{ED272B0E-20F0-33A7-5329-BB7FA90A19A2}"/>
          </ac:spMkLst>
        </pc:spChg>
        <pc:spChg chg="add del mod">
          <ac:chgData name="Dipendra Pant" userId="1925576f-2bfc-4086-bf86-bcb6fca0029d" providerId="ADAL" clId="{CDFBDBB9-36D8-1743-AB10-C3354CC4D119}" dt="2024-06-24T22:22:54.096" v="1457" actId="478"/>
          <ac:spMkLst>
            <pc:docMk/>
            <pc:sldMk cId="1496732387" sldId="260"/>
            <ac:spMk id="62" creationId="{289AEA0C-4E44-1C34-31E4-87936D7248AD}"/>
          </ac:spMkLst>
        </pc:spChg>
        <pc:spChg chg="add mod">
          <ac:chgData name="Dipendra Pant" userId="1925576f-2bfc-4086-bf86-bcb6fca0029d" providerId="ADAL" clId="{CDFBDBB9-36D8-1743-AB10-C3354CC4D119}" dt="2024-06-25T01:18:35.695" v="3714" actId="2711"/>
          <ac:spMkLst>
            <pc:docMk/>
            <pc:sldMk cId="1496732387" sldId="260"/>
            <ac:spMk id="67" creationId="{E90973D5-2840-65DA-9F02-E3F477FB765A}"/>
          </ac:spMkLst>
        </pc:spChg>
        <pc:spChg chg="add del">
          <ac:chgData name="Dipendra Pant" userId="1925576f-2bfc-4086-bf86-bcb6fca0029d" providerId="ADAL" clId="{CDFBDBB9-36D8-1743-AB10-C3354CC4D119}" dt="2024-06-24T22:25:07.597" v="1470" actId="11529"/>
          <ac:spMkLst>
            <pc:docMk/>
            <pc:sldMk cId="1496732387" sldId="260"/>
            <ac:spMk id="71" creationId="{9573CBEC-6A21-92EB-0134-69EBD28CB655}"/>
          </ac:spMkLst>
        </pc:spChg>
        <pc:spChg chg="add del">
          <ac:chgData name="Dipendra Pant" userId="1925576f-2bfc-4086-bf86-bcb6fca0029d" providerId="ADAL" clId="{CDFBDBB9-36D8-1743-AB10-C3354CC4D119}" dt="2024-06-24T22:25:16.470" v="1473" actId="478"/>
          <ac:spMkLst>
            <pc:docMk/>
            <pc:sldMk cId="1496732387" sldId="260"/>
            <ac:spMk id="72" creationId="{62B3AD09-F1E6-20D0-9CB9-9D953E3CBB6E}"/>
          </ac:spMkLst>
        </pc:spChg>
        <pc:spChg chg="add mod">
          <ac:chgData name="Dipendra Pant" userId="1925576f-2bfc-4086-bf86-bcb6fca0029d" providerId="ADAL" clId="{CDFBDBB9-36D8-1743-AB10-C3354CC4D119}" dt="2024-06-25T01:18:22.502" v="3713" actId="2711"/>
          <ac:spMkLst>
            <pc:docMk/>
            <pc:sldMk cId="1496732387" sldId="260"/>
            <ac:spMk id="76" creationId="{8D8D78DB-BCCB-D08D-3A6D-B0B3FD6EF35A}"/>
          </ac:spMkLst>
        </pc:spChg>
        <pc:spChg chg="add mod">
          <ac:chgData name="Dipendra Pant" userId="1925576f-2bfc-4086-bf86-bcb6fca0029d" providerId="ADAL" clId="{CDFBDBB9-36D8-1743-AB10-C3354CC4D119}" dt="2024-06-25T01:18:22.502" v="3713" actId="2711"/>
          <ac:spMkLst>
            <pc:docMk/>
            <pc:sldMk cId="1496732387" sldId="260"/>
            <ac:spMk id="109" creationId="{0A069C40-E7E4-7E3D-0158-CC22A18DF0CC}"/>
          </ac:spMkLst>
        </pc:spChg>
        <pc:spChg chg="add del">
          <ac:chgData name="Dipendra Pant" userId="1925576f-2bfc-4086-bf86-bcb6fca0029d" providerId="ADAL" clId="{CDFBDBB9-36D8-1743-AB10-C3354CC4D119}" dt="2024-06-24T22:42:38.849" v="1763" actId="478"/>
          <ac:spMkLst>
            <pc:docMk/>
            <pc:sldMk cId="1496732387" sldId="260"/>
            <ac:spMk id="110" creationId="{998013E3-8D2E-3F74-9746-CEFAB620D33B}"/>
          </ac:spMkLst>
        </pc:spChg>
        <pc:spChg chg="add mod">
          <ac:chgData name="Dipendra Pant" userId="1925576f-2bfc-4086-bf86-bcb6fca0029d" providerId="ADAL" clId="{CDFBDBB9-36D8-1743-AB10-C3354CC4D119}" dt="2024-06-25T00:32:34.648" v="3302" actId="14100"/>
          <ac:spMkLst>
            <pc:docMk/>
            <pc:sldMk cId="1496732387" sldId="260"/>
            <ac:spMk id="119" creationId="{BA6BD7E3-89F7-A37F-2336-FDB24D0A5255}"/>
          </ac:spMkLst>
        </pc:spChg>
        <pc:spChg chg="add del mod">
          <ac:chgData name="Dipendra Pant" userId="1925576f-2bfc-4086-bf86-bcb6fca0029d" providerId="ADAL" clId="{CDFBDBB9-36D8-1743-AB10-C3354CC4D119}" dt="2024-06-24T22:44:40.441" v="1777" actId="478"/>
          <ac:spMkLst>
            <pc:docMk/>
            <pc:sldMk cId="1496732387" sldId="260"/>
            <ac:spMk id="133" creationId="{C73A65F2-DF9E-1CA0-9B1C-4461AD46D5EB}"/>
          </ac:spMkLst>
        </pc:spChg>
        <pc:spChg chg="add del">
          <ac:chgData name="Dipendra Pant" userId="1925576f-2bfc-4086-bf86-bcb6fca0029d" providerId="ADAL" clId="{CDFBDBB9-36D8-1743-AB10-C3354CC4D119}" dt="2024-06-24T22:44:57.113" v="1780" actId="478"/>
          <ac:spMkLst>
            <pc:docMk/>
            <pc:sldMk cId="1496732387" sldId="260"/>
            <ac:spMk id="136" creationId="{729BE8B6-DEA7-C7E7-9793-C38AF8DD954F}"/>
          </ac:spMkLst>
        </pc:spChg>
        <pc:cxnChg chg="add mod">
          <ac:chgData name="Dipendra Pant" userId="1925576f-2bfc-4086-bf86-bcb6fca0029d" providerId="ADAL" clId="{CDFBDBB9-36D8-1743-AB10-C3354CC4D119}" dt="2024-06-25T00:32:34.648" v="3302" actId="14100"/>
          <ac:cxnSpMkLst>
            <pc:docMk/>
            <pc:sldMk cId="1496732387" sldId="260"/>
            <ac:cxnSpMk id="23" creationId="{DAD697D9-552E-439B-3FEA-920A256F835B}"/>
          </ac:cxnSpMkLst>
        </pc:cxnChg>
        <pc:cxnChg chg="add mod">
          <ac:chgData name="Dipendra Pant" userId="1925576f-2bfc-4086-bf86-bcb6fca0029d" providerId="ADAL" clId="{CDFBDBB9-36D8-1743-AB10-C3354CC4D119}" dt="2024-06-25T00:32:34.648" v="3302" actId="14100"/>
          <ac:cxnSpMkLst>
            <pc:docMk/>
            <pc:sldMk cId="1496732387" sldId="260"/>
            <ac:cxnSpMk id="25" creationId="{9B83903F-D2BD-B9C0-B3E0-5A4C7482717C}"/>
          </ac:cxnSpMkLst>
        </pc:cxnChg>
        <pc:cxnChg chg="add mod">
          <ac:chgData name="Dipendra Pant" userId="1925576f-2bfc-4086-bf86-bcb6fca0029d" providerId="ADAL" clId="{CDFBDBB9-36D8-1743-AB10-C3354CC4D119}" dt="2024-06-25T00:32:34.648" v="3302" actId="14100"/>
          <ac:cxnSpMkLst>
            <pc:docMk/>
            <pc:sldMk cId="1496732387" sldId="260"/>
            <ac:cxnSpMk id="29" creationId="{A8A147AC-2AB5-45C0-6B51-3BC1EB7F9B1F}"/>
          </ac:cxnSpMkLst>
        </pc:cxnChg>
        <pc:cxnChg chg="add mod">
          <ac:chgData name="Dipendra Pant" userId="1925576f-2bfc-4086-bf86-bcb6fca0029d" providerId="ADAL" clId="{CDFBDBB9-36D8-1743-AB10-C3354CC4D119}" dt="2024-06-25T01:10:54.072" v="3613" actId="14100"/>
          <ac:cxnSpMkLst>
            <pc:docMk/>
            <pc:sldMk cId="1496732387" sldId="260"/>
            <ac:cxnSpMk id="40" creationId="{650EE275-86A7-8675-C4E7-A6DEF14C7016}"/>
          </ac:cxnSpMkLst>
        </pc:cxnChg>
        <pc:cxnChg chg="add mod">
          <ac:chgData name="Dipendra Pant" userId="1925576f-2bfc-4086-bf86-bcb6fca0029d" providerId="ADAL" clId="{CDFBDBB9-36D8-1743-AB10-C3354CC4D119}" dt="2024-06-25T01:10:59.225" v="3614" actId="14100"/>
          <ac:cxnSpMkLst>
            <pc:docMk/>
            <pc:sldMk cId="1496732387" sldId="260"/>
            <ac:cxnSpMk id="47" creationId="{FC4AE1D5-614C-3523-E0F1-6F8BE3FA8840}"/>
          </ac:cxnSpMkLst>
        </pc:cxnChg>
        <pc:cxnChg chg="add del mod">
          <ac:chgData name="Dipendra Pant" userId="1925576f-2bfc-4086-bf86-bcb6fca0029d" providerId="ADAL" clId="{CDFBDBB9-36D8-1743-AB10-C3354CC4D119}" dt="2024-06-24T22:23:05.188" v="1460" actId="478"/>
          <ac:cxnSpMkLst>
            <pc:docMk/>
            <pc:sldMk cId="1496732387" sldId="260"/>
            <ac:cxnSpMk id="51" creationId="{48854A25-2825-0B63-3870-E9E255A6643D}"/>
          </ac:cxnSpMkLst>
        </pc:cxnChg>
        <pc:cxnChg chg="add mod">
          <ac:chgData name="Dipendra Pant" userId="1925576f-2bfc-4086-bf86-bcb6fca0029d" providerId="ADAL" clId="{CDFBDBB9-36D8-1743-AB10-C3354CC4D119}" dt="2024-06-25T01:10:54.072" v="3613" actId="14100"/>
          <ac:cxnSpMkLst>
            <pc:docMk/>
            <pc:sldMk cId="1496732387" sldId="260"/>
            <ac:cxnSpMk id="54" creationId="{4A7EC9FC-44E9-039F-8666-670E3614855A}"/>
          </ac:cxnSpMkLst>
        </pc:cxnChg>
        <pc:cxnChg chg="add mod">
          <ac:chgData name="Dipendra Pant" userId="1925576f-2bfc-4086-bf86-bcb6fca0029d" providerId="ADAL" clId="{CDFBDBB9-36D8-1743-AB10-C3354CC4D119}" dt="2024-06-25T01:10:59.225" v="3614" actId="14100"/>
          <ac:cxnSpMkLst>
            <pc:docMk/>
            <pc:sldMk cId="1496732387" sldId="260"/>
            <ac:cxnSpMk id="66" creationId="{6038C884-8CEB-DCC7-3818-08CEE22011F0}"/>
          </ac:cxnSpMkLst>
        </pc:cxnChg>
        <pc:cxnChg chg="add del mod">
          <ac:chgData name="Dipendra Pant" userId="1925576f-2bfc-4086-bf86-bcb6fca0029d" providerId="ADAL" clId="{CDFBDBB9-36D8-1743-AB10-C3354CC4D119}" dt="2024-06-24T22:33:27.687" v="1620" actId="478"/>
          <ac:cxnSpMkLst>
            <pc:docMk/>
            <pc:sldMk cId="1496732387" sldId="260"/>
            <ac:cxnSpMk id="79" creationId="{DBBEFA6F-31F7-3B55-99D7-E83AAC1DD4CC}"/>
          </ac:cxnSpMkLst>
        </pc:cxnChg>
        <pc:cxnChg chg="add mod">
          <ac:chgData name="Dipendra Pant" userId="1925576f-2bfc-4086-bf86-bcb6fca0029d" providerId="ADAL" clId="{CDFBDBB9-36D8-1743-AB10-C3354CC4D119}" dt="2024-06-25T00:32:34.648" v="3302" actId="14100"/>
          <ac:cxnSpMkLst>
            <pc:docMk/>
            <pc:sldMk cId="1496732387" sldId="260"/>
            <ac:cxnSpMk id="111" creationId="{DC3992CF-C3A3-B231-5E5E-F6EBFEA870F9}"/>
          </ac:cxnSpMkLst>
        </pc:cxnChg>
        <pc:cxnChg chg="add mod">
          <ac:chgData name="Dipendra Pant" userId="1925576f-2bfc-4086-bf86-bcb6fca0029d" providerId="ADAL" clId="{CDFBDBB9-36D8-1743-AB10-C3354CC4D119}" dt="2024-06-25T00:32:34.648" v="3302" actId="14100"/>
          <ac:cxnSpMkLst>
            <pc:docMk/>
            <pc:sldMk cId="1496732387" sldId="260"/>
            <ac:cxnSpMk id="114" creationId="{B65C5E41-4D02-9811-9084-F9EC27B8C97C}"/>
          </ac:cxnSpMkLst>
        </pc:cxnChg>
        <pc:cxnChg chg="add mod">
          <ac:chgData name="Dipendra Pant" userId="1925576f-2bfc-4086-bf86-bcb6fca0029d" providerId="ADAL" clId="{CDFBDBB9-36D8-1743-AB10-C3354CC4D119}" dt="2024-06-25T00:32:34.648" v="3302" actId="14100"/>
          <ac:cxnSpMkLst>
            <pc:docMk/>
            <pc:sldMk cId="1496732387" sldId="260"/>
            <ac:cxnSpMk id="120" creationId="{D3EB4A83-BC1D-9592-752F-892338381025}"/>
          </ac:cxnSpMkLst>
        </pc:cxnChg>
        <pc:cxnChg chg="add mod">
          <ac:chgData name="Dipendra Pant" userId="1925576f-2bfc-4086-bf86-bcb6fca0029d" providerId="ADAL" clId="{CDFBDBB9-36D8-1743-AB10-C3354CC4D119}" dt="2024-06-25T00:32:34.648" v="3302" actId="14100"/>
          <ac:cxnSpMkLst>
            <pc:docMk/>
            <pc:sldMk cId="1496732387" sldId="260"/>
            <ac:cxnSpMk id="123" creationId="{E62A2417-D397-18E5-8877-EB3E148BA9F7}"/>
          </ac:cxnSpMkLst>
        </pc:cxnChg>
        <pc:cxnChg chg="add mod">
          <ac:chgData name="Dipendra Pant" userId="1925576f-2bfc-4086-bf86-bcb6fca0029d" providerId="ADAL" clId="{CDFBDBB9-36D8-1743-AB10-C3354CC4D119}" dt="2024-06-25T00:32:34.648" v="3302" actId="14100"/>
          <ac:cxnSpMkLst>
            <pc:docMk/>
            <pc:sldMk cId="1496732387" sldId="260"/>
            <ac:cxnSpMk id="128" creationId="{E53C48E0-BF52-9573-4CF5-702D6CF3C40D}"/>
          </ac:cxnSpMkLst>
        </pc:cxnChg>
        <pc:cxnChg chg="add mod">
          <ac:chgData name="Dipendra Pant" userId="1925576f-2bfc-4086-bf86-bcb6fca0029d" providerId="ADAL" clId="{CDFBDBB9-36D8-1743-AB10-C3354CC4D119}" dt="2024-06-25T00:32:34.648" v="3302" actId="14100"/>
          <ac:cxnSpMkLst>
            <pc:docMk/>
            <pc:sldMk cId="1496732387" sldId="260"/>
            <ac:cxnSpMk id="138" creationId="{DD14AADE-85F3-A417-9E49-68207E1FA63B}"/>
          </ac:cxnSpMkLst>
        </pc:cxnChg>
        <pc:cxnChg chg="add mod">
          <ac:chgData name="Dipendra Pant" userId="1925576f-2bfc-4086-bf86-bcb6fca0029d" providerId="ADAL" clId="{CDFBDBB9-36D8-1743-AB10-C3354CC4D119}" dt="2024-06-25T01:11:28.802" v="3654" actId="1038"/>
          <ac:cxnSpMkLst>
            <pc:docMk/>
            <pc:sldMk cId="1496732387" sldId="260"/>
            <ac:cxnSpMk id="140" creationId="{D72D577A-09C0-D457-8012-BDE5A26EC6E7}"/>
          </ac:cxnSpMkLst>
        </pc:cxnChg>
        <pc:cxnChg chg="add mod">
          <ac:chgData name="Dipendra Pant" userId="1925576f-2bfc-4086-bf86-bcb6fca0029d" providerId="ADAL" clId="{CDFBDBB9-36D8-1743-AB10-C3354CC4D119}" dt="2024-06-25T00:50:40.651" v="3502"/>
          <ac:cxnSpMkLst>
            <pc:docMk/>
            <pc:sldMk cId="1496732387" sldId="260"/>
            <ac:cxnSpMk id="147" creationId="{E4C4CEFB-4D06-7031-6B8B-7A0ED8C47670}"/>
          </ac:cxnSpMkLst>
        </pc:cxnChg>
      </pc:sldChg>
      <pc:sldChg chg="addSp delSp modSp add mod modNotesTx">
        <pc:chgData name="Dipendra Pant" userId="1925576f-2bfc-4086-bf86-bcb6fca0029d" providerId="ADAL" clId="{CDFBDBB9-36D8-1743-AB10-C3354CC4D119}" dt="2024-06-25T01:12:17.445" v="3666" actId="2711"/>
        <pc:sldMkLst>
          <pc:docMk/>
          <pc:sldMk cId="2792539303" sldId="261"/>
        </pc:sldMkLst>
        <pc:spChg chg="mod">
          <ac:chgData name="Dipendra Pant" userId="1925576f-2bfc-4086-bf86-bcb6fca0029d" providerId="ADAL" clId="{CDFBDBB9-36D8-1743-AB10-C3354CC4D119}" dt="2024-06-25T00:53:23.985" v="3536" actId="1076"/>
          <ac:spMkLst>
            <pc:docMk/>
            <pc:sldMk cId="2792539303" sldId="261"/>
            <ac:spMk id="2" creationId="{FD23D7F8-3B1A-AB04-3E53-FDF9A712B8AD}"/>
          </ac:spMkLst>
        </pc:spChg>
        <pc:spChg chg="add del mod">
          <ac:chgData name="Dipendra Pant" userId="1925576f-2bfc-4086-bf86-bcb6fca0029d" providerId="ADAL" clId="{CDFBDBB9-36D8-1743-AB10-C3354CC4D119}" dt="2024-06-25T00:34:46.471" v="3322" actId="21"/>
          <ac:spMkLst>
            <pc:docMk/>
            <pc:sldMk cId="2792539303" sldId="261"/>
            <ac:spMk id="3" creationId="{052CEF48-0348-DAE3-CFEF-3A39E1A38043}"/>
          </ac:spMkLst>
        </pc:spChg>
        <pc:spChg chg="mod">
          <ac:chgData name="Dipendra Pant" userId="1925576f-2bfc-4086-bf86-bcb6fca0029d" providerId="ADAL" clId="{CDFBDBB9-36D8-1743-AB10-C3354CC4D119}" dt="2024-06-25T00:47:45.773" v="3431"/>
          <ac:spMkLst>
            <pc:docMk/>
            <pc:sldMk cId="2792539303" sldId="261"/>
            <ac:spMk id="4" creationId="{A0EA92CE-169B-A350-A8EF-4E92F67D4483}"/>
          </ac:spMkLst>
        </pc:spChg>
        <pc:spChg chg="del mod">
          <ac:chgData name="Dipendra Pant" userId="1925576f-2bfc-4086-bf86-bcb6fca0029d" providerId="ADAL" clId="{CDFBDBB9-36D8-1743-AB10-C3354CC4D119}" dt="2024-06-25T00:33:43.652" v="3308" actId="21"/>
          <ac:spMkLst>
            <pc:docMk/>
            <pc:sldMk cId="2792539303" sldId="261"/>
            <ac:spMk id="5" creationId="{4C093D4A-5BB5-6334-878F-B849F71FB5DA}"/>
          </ac:spMkLst>
        </pc:spChg>
        <pc:spChg chg="del mod">
          <ac:chgData name="Dipendra Pant" userId="1925576f-2bfc-4086-bf86-bcb6fca0029d" providerId="ADAL" clId="{CDFBDBB9-36D8-1743-AB10-C3354CC4D119}" dt="2024-06-25T00:33:43.652" v="3308" actId="21"/>
          <ac:spMkLst>
            <pc:docMk/>
            <pc:sldMk cId="2792539303" sldId="261"/>
            <ac:spMk id="6" creationId="{23F6BB93-9FA5-8D06-DA0A-E48720170905}"/>
          </ac:spMkLst>
        </pc:spChg>
        <pc:spChg chg="del mod">
          <ac:chgData name="Dipendra Pant" userId="1925576f-2bfc-4086-bf86-bcb6fca0029d" providerId="ADAL" clId="{CDFBDBB9-36D8-1743-AB10-C3354CC4D119}" dt="2024-06-25T00:34:46.471" v="3322" actId="21"/>
          <ac:spMkLst>
            <pc:docMk/>
            <pc:sldMk cId="2792539303" sldId="261"/>
            <ac:spMk id="7" creationId="{B12C34D0-B768-B0F9-A39D-A44A06A49E44}"/>
          </ac:spMkLst>
        </pc:spChg>
        <pc:spChg chg="add mod">
          <ac:chgData name="Dipendra Pant" userId="1925576f-2bfc-4086-bf86-bcb6fca0029d" providerId="ADAL" clId="{CDFBDBB9-36D8-1743-AB10-C3354CC4D119}" dt="2024-06-25T00:35:33.966" v="3336" actId="207"/>
          <ac:spMkLst>
            <pc:docMk/>
            <pc:sldMk cId="2792539303" sldId="261"/>
            <ac:spMk id="8" creationId="{745716C0-B0A5-559E-8791-4FF3AB534BDE}"/>
          </ac:spMkLst>
        </pc:spChg>
        <pc:spChg chg="add del mod">
          <ac:chgData name="Dipendra Pant" userId="1925576f-2bfc-4086-bf86-bcb6fca0029d" providerId="ADAL" clId="{CDFBDBB9-36D8-1743-AB10-C3354CC4D119}" dt="2024-06-25T00:33:43.652" v="3308" actId="21"/>
          <ac:spMkLst>
            <pc:docMk/>
            <pc:sldMk cId="2792539303" sldId="261"/>
            <ac:spMk id="10" creationId="{9430224C-3DB8-9F1D-193E-C3C0EB98E65D}"/>
          </ac:spMkLst>
        </pc:spChg>
        <pc:spChg chg="add del mod">
          <ac:chgData name="Dipendra Pant" userId="1925576f-2bfc-4086-bf86-bcb6fca0029d" providerId="ADAL" clId="{CDFBDBB9-36D8-1743-AB10-C3354CC4D119}" dt="2024-06-25T00:34:46.471" v="3322" actId="21"/>
          <ac:spMkLst>
            <pc:docMk/>
            <pc:sldMk cId="2792539303" sldId="261"/>
            <ac:spMk id="12" creationId="{3982CC17-189C-E1EA-3744-940F2B23E6C7}"/>
          </ac:spMkLst>
        </pc:spChg>
        <pc:spChg chg="add mod">
          <ac:chgData name="Dipendra Pant" userId="1925576f-2bfc-4086-bf86-bcb6fca0029d" providerId="ADAL" clId="{CDFBDBB9-36D8-1743-AB10-C3354CC4D119}" dt="2024-06-25T01:12:07.490" v="3665" actId="2711"/>
          <ac:spMkLst>
            <pc:docMk/>
            <pc:sldMk cId="2792539303" sldId="261"/>
            <ac:spMk id="14" creationId="{CA575C02-B0F7-B539-D780-70865E2819E7}"/>
          </ac:spMkLst>
        </pc:spChg>
        <pc:spChg chg="add del mod">
          <ac:chgData name="Dipendra Pant" userId="1925576f-2bfc-4086-bf86-bcb6fca0029d" providerId="ADAL" clId="{CDFBDBB9-36D8-1743-AB10-C3354CC4D119}" dt="2024-06-25T00:33:43.652" v="3308" actId="21"/>
          <ac:spMkLst>
            <pc:docMk/>
            <pc:sldMk cId="2792539303" sldId="261"/>
            <ac:spMk id="15" creationId="{F87B84A2-0988-B08C-002A-9838197B3B22}"/>
          </ac:spMkLst>
        </pc:spChg>
        <pc:spChg chg="add del mod">
          <ac:chgData name="Dipendra Pant" userId="1925576f-2bfc-4086-bf86-bcb6fca0029d" providerId="ADAL" clId="{CDFBDBB9-36D8-1743-AB10-C3354CC4D119}" dt="2024-06-25T00:34:46.471" v="3322" actId="21"/>
          <ac:spMkLst>
            <pc:docMk/>
            <pc:sldMk cId="2792539303" sldId="261"/>
            <ac:spMk id="36" creationId="{6DD38771-EF6F-B529-3865-93ED2AA3FF2A}"/>
          </ac:spMkLst>
        </pc:spChg>
        <pc:spChg chg="add mod">
          <ac:chgData name="Dipendra Pant" userId="1925576f-2bfc-4086-bf86-bcb6fca0029d" providerId="ADAL" clId="{CDFBDBB9-36D8-1743-AB10-C3354CC4D119}" dt="2024-06-25T00:34:04.343" v="3313" actId="207"/>
          <ac:spMkLst>
            <pc:docMk/>
            <pc:sldMk cId="2792539303" sldId="261"/>
            <ac:spMk id="64" creationId="{16570AD1-0002-5DEE-2883-0D8DB48DF7FF}"/>
          </ac:spMkLst>
        </pc:spChg>
        <pc:spChg chg="add del mod">
          <ac:chgData name="Dipendra Pant" userId="1925576f-2bfc-4086-bf86-bcb6fca0029d" providerId="ADAL" clId="{CDFBDBB9-36D8-1743-AB10-C3354CC4D119}" dt="2024-06-25T00:35:06.511" v="3328" actId="478"/>
          <ac:spMkLst>
            <pc:docMk/>
            <pc:sldMk cId="2792539303" sldId="261"/>
            <ac:spMk id="65" creationId="{8F34B73C-CA18-DBEC-2D40-318CBD474B00}"/>
          </ac:spMkLst>
        </pc:spChg>
        <pc:spChg chg="add mod">
          <ac:chgData name="Dipendra Pant" userId="1925576f-2bfc-4086-bf86-bcb6fca0029d" providerId="ADAL" clId="{CDFBDBB9-36D8-1743-AB10-C3354CC4D119}" dt="2024-06-25T01:12:17.445" v="3666" actId="2711"/>
          <ac:spMkLst>
            <pc:docMk/>
            <pc:sldMk cId="2792539303" sldId="261"/>
            <ac:spMk id="66" creationId="{DD68EDCC-9211-2D15-446B-4272EB5DD808}"/>
          </ac:spMkLst>
        </pc:spChg>
        <pc:spChg chg="add mod">
          <ac:chgData name="Dipendra Pant" userId="1925576f-2bfc-4086-bf86-bcb6fca0029d" providerId="ADAL" clId="{CDFBDBB9-36D8-1743-AB10-C3354CC4D119}" dt="2024-06-25T01:12:17.445" v="3666" actId="2711"/>
          <ac:spMkLst>
            <pc:docMk/>
            <pc:sldMk cId="2792539303" sldId="261"/>
            <ac:spMk id="67" creationId="{5326F017-82C4-ACC6-C00E-C453C7645E7B}"/>
          </ac:spMkLst>
        </pc:spChg>
        <pc:spChg chg="add mod">
          <ac:chgData name="Dipendra Pant" userId="1925576f-2bfc-4086-bf86-bcb6fca0029d" providerId="ADAL" clId="{CDFBDBB9-36D8-1743-AB10-C3354CC4D119}" dt="2024-06-25T01:11:54.899" v="3663" actId="2711"/>
          <ac:spMkLst>
            <pc:docMk/>
            <pc:sldMk cId="2792539303" sldId="261"/>
            <ac:spMk id="68" creationId="{744655F9-BCD8-1E03-23D2-C76B4DEE499D}"/>
          </ac:spMkLst>
        </pc:spChg>
        <pc:spChg chg="add mod">
          <ac:chgData name="Dipendra Pant" userId="1925576f-2bfc-4086-bf86-bcb6fca0029d" providerId="ADAL" clId="{CDFBDBB9-36D8-1743-AB10-C3354CC4D119}" dt="2024-06-25T00:34:06.459" v="3314"/>
          <ac:spMkLst>
            <pc:docMk/>
            <pc:sldMk cId="2792539303" sldId="261"/>
            <ac:spMk id="69" creationId="{2673553D-C328-E97D-D1F9-A5CFBC438CE6}"/>
          </ac:spMkLst>
        </pc:spChg>
        <pc:spChg chg="add mod">
          <ac:chgData name="Dipendra Pant" userId="1925576f-2bfc-4086-bf86-bcb6fca0029d" providerId="ADAL" clId="{CDFBDBB9-36D8-1743-AB10-C3354CC4D119}" dt="2024-06-25T00:34:55.714" v="3325" actId="14100"/>
          <ac:spMkLst>
            <pc:docMk/>
            <pc:sldMk cId="2792539303" sldId="261"/>
            <ac:spMk id="73" creationId="{70AC5656-7971-E53F-9DFF-E23E49CE795E}"/>
          </ac:spMkLst>
        </pc:spChg>
        <pc:spChg chg="add mod">
          <ac:chgData name="Dipendra Pant" userId="1925576f-2bfc-4086-bf86-bcb6fca0029d" providerId="ADAL" clId="{CDFBDBB9-36D8-1743-AB10-C3354CC4D119}" dt="2024-06-25T01:12:17.445" v="3666" actId="2711"/>
          <ac:spMkLst>
            <pc:docMk/>
            <pc:sldMk cId="2792539303" sldId="261"/>
            <ac:spMk id="74" creationId="{81C29C97-98D6-5E5D-6A87-6E8E4A29EB35}"/>
          </ac:spMkLst>
        </pc:spChg>
        <pc:spChg chg="add mod">
          <ac:chgData name="Dipendra Pant" userId="1925576f-2bfc-4086-bf86-bcb6fca0029d" providerId="ADAL" clId="{CDFBDBB9-36D8-1743-AB10-C3354CC4D119}" dt="2024-06-25T01:12:17.445" v="3666" actId="2711"/>
          <ac:spMkLst>
            <pc:docMk/>
            <pc:sldMk cId="2792539303" sldId="261"/>
            <ac:spMk id="75" creationId="{013E0B80-8752-120D-2DA8-719EC231D62B}"/>
          </ac:spMkLst>
        </pc:spChg>
        <pc:spChg chg="add mod">
          <ac:chgData name="Dipendra Pant" userId="1925576f-2bfc-4086-bf86-bcb6fca0029d" providerId="ADAL" clId="{CDFBDBB9-36D8-1743-AB10-C3354CC4D119}" dt="2024-06-25T01:12:00.482" v="3664" actId="2711"/>
          <ac:spMkLst>
            <pc:docMk/>
            <pc:sldMk cId="2792539303" sldId="261"/>
            <ac:spMk id="76" creationId="{2D22A99D-7862-7382-E96C-95C905B3E909}"/>
          </ac:spMkLst>
        </pc:spChg>
        <pc:spChg chg="add mod">
          <ac:chgData name="Dipendra Pant" userId="1925576f-2bfc-4086-bf86-bcb6fca0029d" providerId="ADAL" clId="{CDFBDBB9-36D8-1743-AB10-C3354CC4D119}" dt="2024-06-25T00:35:01.136" v="3327" actId="1076"/>
          <ac:spMkLst>
            <pc:docMk/>
            <pc:sldMk cId="2792539303" sldId="261"/>
            <ac:spMk id="77" creationId="{4E575FC1-DE74-20E3-5A72-6696CD75FE63}"/>
          </ac:spMkLst>
        </pc:spChg>
        <pc:graphicFrameChg chg="add del mod modGraphic">
          <ac:chgData name="Dipendra Pant" userId="1925576f-2bfc-4086-bf86-bcb6fca0029d" providerId="ADAL" clId="{CDFBDBB9-36D8-1743-AB10-C3354CC4D119}" dt="2024-06-24T23:10:50.922" v="1921" actId="478"/>
          <ac:graphicFrameMkLst>
            <pc:docMk/>
            <pc:sldMk cId="2792539303" sldId="261"/>
            <ac:graphicFrameMk id="11" creationId="{6758B65E-CEE4-46F1-6448-A403D3C74BBA}"/>
          </ac:graphicFrameMkLst>
        </pc:graphicFrameChg>
        <pc:cxnChg chg="add del mod">
          <ac:chgData name="Dipendra Pant" userId="1925576f-2bfc-4086-bf86-bcb6fca0029d" providerId="ADAL" clId="{CDFBDBB9-36D8-1743-AB10-C3354CC4D119}" dt="2024-06-25T00:33:43.652" v="3308" actId="21"/>
          <ac:cxnSpMkLst>
            <pc:docMk/>
            <pc:sldMk cId="2792539303" sldId="261"/>
            <ac:cxnSpMk id="17" creationId="{4A1B18EE-3679-BE20-4B18-D436F9BD5B37}"/>
          </ac:cxnSpMkLst>
        </pc:cxnChg>
        <pc:cxnChg chg="add del mod">
          <ac:chgData name="Dipendra Pant" userId="1925576f-2bfc-4086-bf86-bcb6fca0029d" providerId="ADAL" clId="{CDFBDBB9-36D8-1743-AB10-C3354CC4D119}" dt="2024-06-25T00:33:43.652" v="3308" actId="21"/>
          <ac:cxnSpMkLst>
            <pc:docMk/>
            <pc:sldMk cId="2792539303" sldId="261"/>
            <ac:cxnSpMk id="22" creationId="{176D9296-0663-5F16-F20B-E90B689C2086}"/>
          </ac:cxnSpMkLst>
        </pc:cxnChg>
        <pc:cxnChg chg="add del mod">
          <ac:chgData name="Dipendra Pant" userId="1925576f-2bfc-4086-bf86-bcb6fca0029d" providerId="ADAL" clId="{CDFBDBB9-36D8-1743-AB10-C3354CC4D119}" dt="2024-06-25T00:33:43.652" v="3308" actId="21"/>
          <ac:cxnSpMkLst>
            <pc:docMk/>
            <pc:sldMk cId="2792539303" sldId="261"/>
            <ac:cxnSpMk id="26" creationId="{D43D5682-EF09-E9E8-A2C8-780A8CB00D62}"/>
          </ac:cxnSpMkLst>
        </pc:cxnChg>
        <pc:cxnChg chg="add del mod">
          <ac:chgData name="Dipendra Pant" userId="1925576f-2bfc-4086-bf86-bcb6fca0029d" providerId="ADAL" clId="{CDFBDBB9-36D8-1743-AB10-C3354CC4D119}" dt="2024-06-25T00:34:46.471" v="3322" actId="21"/>
          <ac:cxnSpMkLst>
            <pc:docMk/>
            <pc:sldMk cId="2792539303" sldId="261"/>
            <ac:cxnSpMk id="37" creationId="{98461FC6-6ADE-9270-7321-E36416C685E7}"/>
          </ac:cxnSpMkLst>
        </pc:cxnChg>
        <pc:cxnChg chg="add del mod">
          <ac:chgData name="Dipendra Pant" userId="1925576f-2bfc-4086-bf86-bcb6fca0029d" providerId="ADAL" clId="{CDFBDBB9-36D8-1743-AB10-C3354CC4D119}" dt="2024-06-25T00:34:46.471" v="3322" actId="21"/>
          <ac:cxnSpMkLst>
            <pc:docMk/>
            <pc:sldMk cId="2792539303" sldId="261"/>
            <ac:cxnSpMk id="46" creationId="{E45DB625-4730-A85C-3EB7-D3FCF9080389}"/>
          </ac:cxnSpMkLst>
        </pc:cxnChg>
        <pc:cxnChg chg="add del mod">
          <ac:chgData name="Dipendra Pant" userId="1925576f-2bfc-4086-bf86-bcb6fca0029d" providerId="ADAL" clId="{CDFBDBB9-36D8-1743-AB10-C3354CC4D119}" dt="2024-06-25T00:34:46.471" v="3322" actId="21"/>
          <ac:cxnSpMkLst>
            <pc:docMk/>
            <pc:sldMk cId="2792539303" sldId="261"/>
            <ac:cxnSpMk id="49" creationId="{945242AC-EB61-1B52-595C-DBAA3A68B01F}"/>
          </ac:cxnSpMkLst>
        </pc:cxnChg>
        <pc:cxnChg chg="add mod">
          <ac:chgData name="Dipendra Pant" userId="1925576f-2bfc-4086-bf86-bcb6fca0029d" providerId="ADAL" clId="{CDFBDBB9-36D8-1743-AB10-C3354CC4D119}" dt="2024-06-25T00:34:06.459" v="3314"/>
          <ac:cxnSpMkLst>
            <pc:docMk/>
            <pc:sldMk cId="2792539303" sldId="261"/>
            <ac:cxnSpMk id="70" creationId="{7F2EF62A-ADA2-9338-C388-7C1B517E32A6}"/>
          </ac:cxnSpMkLst>
        </pc:cxnChg>
        <pc:cxnChg chg="add mod">
          <ac:chgData name="Dipendra Pant" userId="1925576f-2bfc-4086-bf86-bcb6fca0029d" providerId="ADAL" clId="{CDFBDBB9-36D8-1743-AB10-C3354CC4D119}" dt="2024-06-25T00:34:06.459" v="3314"/>
          <ac:cxnSpMkLst>
            <pc:docMk/>
            <pc:sldMk cId="2792539303" sldId="261"/>
            <ac:cxnSpMk id="71" creationId="{B3D9C8B3-4D3A-C582-4B56-6D8FC5D2736E}"/>
          </ac:cxnSpMkLst>
        </pc:cxnChg>
        <pc:cxnChg chg="add mod">
          <ac:chgData name="Dipendra Pant" userId="1925576f-2bfc-4086-bf86-bcb6fca0029d" providerId="ADAL" clId="{CDFBDBB9-36D8-1743-AB10-C3354CC4D119}" dt="2024-06-25T00:34:06.459" v="3314"/>
          <ac:cxnSpMkLst>
            <pc:docMk/>
            <pc:sldMk cId="2792539303" sldId="261"/>
            <ac:cxnSpMk id="72" creationId="{3A53DCA0-3EBE-5136-F9BA-C8326D5243B2}"/>
          </ac:cxnSpMkLst>
        </pc:cxnChg>
        <pc:cxnChg chg="add mod">
          <ac:chgData name="Dipendra Pant" userId="1925576f-2bfc-4086-bf86-bcb6fca0029d" providerId="ADAL" clId="{CDFBDBB9-36D8-1743-AB10-C3354CC4D119}" dt="2024-06-25T00:35:01.136" v="3327" actId="1076"/>
          <ac:cxnSpMkLst>
            <pc:docMk/>
            <pc:sldMk cId="2792539303" sldId="261"/>
            <ac:cxnSpMk id="78" creationId="{F1BBAD0F-3A26-3FC6-C40C-21BEF277232B}"/>
          </ac:cxnSpMkLst>
        </pc:cxnChg>
        <pc:cxnChg chg="add mod">
          <ac:chgData name="Dipendra Pant" userId="1925576f-2bfc-4086-bf86-bcb6fca0029d" providerId="ADAL" clId="{CDFBDBB9-36D8-1743-AB10-C3354CC4D119}" dt="2024-06-25T00:35:01.136" v="3327" actId="1076"/>
          <ac:cxnSpMkLst>
            <pc:docMk/>
            <pc:sldMk cId="2792539303" sldId="261"/>
            <ac:cxnSpMk id="79" creationId="{DAD742A7-1CD8-E194-1332-2080FAD7C1F0}"/>
          </ac:cxnSpMkLst>
        </pc:cxnChg>
        <pc:cxnChg chg="add mod">
          <ac:chgData name="Dipendra Pant" userId="1925576f-2bfc-4086-bf86-bcb6fca0029d" providerId="ADAL" clId="{CDFBDBB9-36D8-1743-AB10-C3354CC4D119}" dt="2024-06-25T00:35:01.136" v="3327" actId="1076"/>
          <ac:cxnSpMkLst>
            <pc:docMk/>
            <pc:sldMk cId="2792539303" sldId="261"/>
            <ac:cxnSpMk id="80" creationId="{EF197CCB-DFB0-D7D7-9F03-29040C727317}"/>
          </ac:cxnSpMkLst>
        </pc:cxnChg>
        <pc:cxnChg chg="add mod">
          <ac:chgData name="Dipendra Pant" userId="1925576f-2bfc-4086-bf86-bcb6fca0029d" providerId="ADAL" clId="{CDFBDBB9-36D8-1743-AB10-C3354CC4D119}" dt="2024-06-25T01:11:46.280" v="3662" actId="1076"/>
          <ac:cxnSpMkLst>
            <pc:docMk/>
            <pc:sldMk cId="2792539303" sldId="261"/>
            <ac:cxnSpMk id="81" creationId="{BA83202E-DB97-E483-669D-95C3721CAA98}"/>
          </ac:cxnSpMkLst>
        </pc:cxnChg>
        <pc:cxnChg chg="add mod">
          <ac:chgData name="Dipendra Pant" userId="1925576f-2bfc-4086-bf86-bcb6fca0029d" providerId="ADAL" clId="{CDFBDBB9-36D8-1743-AB10-C3354CC4D119}" dt="2024-06-25T00:50:49.041" v="3504"/>
          <ac:cxnSpMkLst>
            <pc:docMk/>
            <pc:sldMk cId="2792539303" sldId="261"/>
            <ac:cxnSpMk id="87" creationId="{09F108D2-D0E1-6BD1-4F64-9C0ACF327C0D}"/>
          </ac:cxnSpMkLst>
        </pc:cxnChg>
      </pc:sldChg>
      <pc:sldChg chg="addSp delSp modSp add mod setBg delDesignElem modNotesTx">
        <pc:chgData name="Dipendra Pant" userId="1925576f-2bfc-4086-bf86-bcb6fca0029d" providerId="ADAL" clId="{CDFBDBB9-36D8-1743-AB10-C3354CC4D119}" dt="2024-06-25T00:54:39.154" v="3549" actId="1076"/>
        <pc:sldMkLst>
          <pc:docMk/>
          <pc:sldMk cId="840343664" sldId="262"/>
        </pc:sldMkLst>
        <pc:spChg chg="del mod">
          <ac:chgData name="Dipendra Pant" userId="1925576f-2bfc-4086-bf86-bcb6fca0029d" providerId="ADAL" clId="{CDFBDBB9-36D8-1743-AB10-C3354CC4D119}" dt="2024-06-25T00:09:17.806" v="2977" actId="478"/>
          <ac:spMkLst>
            <pc:docMk/>
            <pc:sldMk cId="840343664" sldId="262"/>
            <ac:spMk id="2" creationId="{57A29520-AB00-E9B2-BF27-A427C0B64352}"/>
          </ac:spMkLst>
        </pc:spChg>
        <pc:spChg chg="add del mod">
          <ac:chgData name="Dipendra Pant" userId="1925576f-2bfc-4086-bf86-bcb6fca0029d" providerId="ADAL" clId="{CDFBDBB9-36D8-1743-AB10-C3354CC4D119}" dt="2024-06-25T00:54:18.224" v="3545" actId="1076"/>
          <ac:spMkLst>
            <pc:docMk/>
            <pc:sldMk cId="840343664" sldId="262"/>
            <ac:spMk id="3" creationId="{8FA2A37F-0117-0595-7CE2-7A191C25AC79}"/>
          </ac:spMkLst>
        </pc:spChg>
        <pc:spChg chg="mod ord">
          <ac:chgData name="Dipendra Pant" userId="1925576f-2bfc-4086-bf86-bcb6fca0029d" providerId="ADAL" clId="{CDFBDBB9-36D8-1743-AB10-C3354CC4D119}" dt="2024-06-25T00:47:45.773" v="3431"/>
          <ac:spMkLst>
            <pc:docMk/>
            <pc:sldMk cId="840343664" sldId="262"/>
            <ac:spMk id="4" creationId="{15DEA296-F221-241D-3916-BBA3A61B97A2}"/>
          </ac:spMkLst>
        </pc:spChg>
        <pc:spChg chg="add del mod">
          <ac:chgData name="Dipendra Pant" userId="1925576f-2bfc-4086-bf86-bcb6fca0029d" providerId="ADAL" clId="{CDFBDBB9-36D8-1743-AB10-C3354CC4D119}" dt="2024-06-25T00:09:19.762" v="2978" actId="478"/>
          <ac:spMkLst>
            <pc:docMk/>
            <pc:sldMk cId="840343664" sldId="262"/>
            <ac:spMk id="6" creationId="{1D225C7A-2614-1005-A444-40F806BBC8B6}"/>
          </ac:spMkLst>
        </pc:spChg>
        <pc:spChg chg="add mod ord">
          <ac:chgData name="Dipendra Pant" userId="1925576f-2bfc-4086-bf86-bcb6fca0029d" providerId="ADAL" clId="{CDFBDBB9-36D8-1743-AB10-C3354CC4D119}" dt="2024-06-25T00:54:32.965" v="3548" actId="113"/>
          <ac:spMkLst>
            <pc:docMk/>
            <pc:sldMk cId="840343664" sldId="262"/>
            <ac:spMk id="8" creationId="{78E0F317-588D-269F-05FB-5438776187C1}"/>
          </ac:spMkLst>
        </pc:spChg>
        <pc:spChg chg="add del">
          <ac:chgData name="Dipendra Pant" userId="1925576f-2bfc-4086-bf86-bcb6fca0029d" providerId="ADAL" clId="{CDFBDBB9-36D8-1743-AB10-C3354CC4D119}" dt="2024-06-25T00:47:45.773" v="3431"/>
          <ac:spMkLst>
            <pc:docMk/>
            <pc:sldMk cId="840343664" sldId="262"/>
            <ac:spMk id="13" creationId="{100EDD19-6802-4EC3-95CE-CFFAB042CFD6}"/>
          </ac:spMkLst>
        </pc:spChg>
        <pc:spChg chg="add del">
          <ac:chgData name="Dipendra Pant" userId="1925576f-2bfc-4086-bf86-bcb6fca0029d" providerId="ADAL" clId="{CDFBDBB9-36D8-1743-AB10-C3354CC4D119}" dt="2024-06-25T00:38:01.768" v="3364" actId="26606"/>
          <ac:spMkLst>
            <pc:docMk/>
            <pc:sldMk cId="840343664" sldId="262"/>
            <ac:spMk id="14" creationId="{BACC6370-2D7E-4714-9D71-7542949D7D5D}"/>
          </ac:spMkLst>
        </pc:spChg>
        <pc:spChg chg="add del">
          <ac:chgData name="Dipendra Pant" userId="1925576f-2bfc-4086-bf86-bcb6fca0029d" providerId="ADAL" clId="{CDFBDBB9-36D8-1743-AB10-C3354CC4D119}" dt="2024-06-25T00:47:45.773" v="3431"/>
          <ac:spMkLst>
            <pc:docMk/>
            <pc:sldMk cId="840343664" sldId="262"/>
            <ac:spMk id="15" creationId="{DB17E863-922E-4C26-BD64-E8FD41D28661}"/>
          </ac:spMkLst>
        </pc:spChg>
        <pc:spChg chg="add del">
          <ac:chgData name="Dipendra Pant" userId="1925576f-2bfc-4086-bf86-bcb6fca0029d" providerId="ADAL" clId="{CDFBDBB9-36D8-1743-AB10-C3354CC4D119}" dt="2024-06-25T00:38:01.768" v="3364" actId="26606"/>
          <ac:spMkLst>
            <pc:docMk/>
            <pc:sldMk cId="840343664" sldId="262"/>
            <ac:spMk id="16" creationId="{F68B3F68-107C-434F-AA38-110D5EA91B85}"/>
          </ac:spMkLst>
        </pc:spChg>
        <pc:spChg chg="add del">
          <ac:chgData name="Dipendra Pant" userId="1925576f-2bfc-4086-bf86-bcb6fca0029d" providerId="ADAL" clId="{CDFBDBB9-36D8-1743-AB10-C3354CC4D119}" dt="2024-06-25T00:38:01.768" v="3364" actId="26606"/>
          <ac:spMkLst>
            <pc:docMk/>
            <pc:sldMk cId="840343664" sldId="262"/>
            <ac:spMk id="18" creationId="{AAD0DBB9-1A4B-4391-81D4-CB19F9AB918A}"/>
          </ac:spMkLst>
        </pc:spChg>
        <pc:spChg chg="add del">
          <ac:chgData name="Dipendra Pant" userId="1925576f-2bfc-4086-bf86-bcb6fca0029d" providerId="ADAL" clId="{CDFBDBB9-36D8-1743-AB10-C3354CC4D119}" dt="2024-06-25T00:38:01.768" v="3364" actId="26606"/>
          <ac:spMkLst>
            <pc:docMk/>
            <pc:sldMk cId="840343664" sldId="262"/>
            <ac:spMk id="20" creationId="{063BBA22-50EA-4C4D-BE05-F1CE4E63AA56}"/>
          </ac:spMkLst>
        </pc:spChg>
        <pc:graphicFrameChg chg="add del">
          <ac:chgData name="Dipendra Pant" userId="1925576f-2bfc-4086-bf86-bcb6fca0029d" providerId="ADAL" clId="{CDFBDBB9-36D8-1743-AB10-C3354CC4D119}" dt="2024-06-25T00:38:01.768" v="3364" actId="26606"/>
          <ac:graphicFrameMkLst>
            <pc:docMk/>
            <pc:sldMk cId="840343664" sldId="262"/>
            <ac:graphicFrameMk id="10" creationId="{F19E2A57-D146-0984-B7CA-E801C32C0759}"/>
          </ac:graphicFrameMkLst>
        </pc:graphicFrameChg>
        <pc:cxnChg chg="add mod">
          <ac:chgData name="Dipendra Pant" userId="1925576f-2bfc-4086-bf86-bcb6fca0029d" providerId="ADAL" clId="{CDFBDBB9-36D8-1743-AB10-C3354CC4D119}" dt="2024-06-25T00:54:39.154" v="3549" actId="1076"/>
          <ac:cxnSpMkLst>
            <pc:docMk/>
            <pc:sldMk cId="840343664" sldId="262"/>
            <ac:cxnSpMk id="9" creationId="{A000B82C-597D-253F-746B-9CB4B4D4FDAE}"/>
          </ac:cxnSpMkLst>
        </pc:cxnChg>
      </pc:sldChg>
      <pc:sldChg chg="add del">
        <pc:chgData name="Dipendra Pant" userId="1925576f-2bfc-4086-bf86-bcb6fca0029d" providerId="ADAL" clId="{CDFBDBB9-36D8-1743-AB10-C3354CC4D119}" dt="2024-06-24T08:00:34.579" v="489" actId="2890"/>
        <pc:sldMkLst>
          <pc:docMk/>
          <pc:sldMk cId="2465352326" sldId="262"/>
        </pc:sldMkLst>
      </pc:sldChg>
      <pc:sldChg chg="addSp delSp modSp add mod setBg delDesignElem">
        <pc:chgData name="Dipendra Pant" userId="1925576f-2bfc-4086-bf86-bcb6fca0029d" providerId="ADAL" clId="{CDFBDBB9-36D8-1743-AB10-C3354CC4D119}" dt="2024-06-25T00:54:58.744" v="3554" actId="1076"/>
        <pc:sldMkLst>
          <pc:docMk/>
          <pc:sldMk cId="2387356484" sldId="263"/>
        </pc:sldMkLst>
        <pc:spChg chg="del mod">
          <ac:chgData name="Dipendra Pant" userId="1925576f-2bfc-4086-bf86-bcb6fca0029d" providerId="ADAL" clId="{CDFBDBB9-36D8-1743-AB10-C3354CC4D119}" dt="2024-06-25T00:10:38.979" v="3019" actId="478"/>
          <ac:spMkLst>
            <pc:docMk/>
            <pc:sldMk cId="2387356484" sldId="263"/>
            <ac:spMk id="2" creationId="{57A29520-AB00-E9B2-BF27-A427C0B64352}"/>
          </ac:spMkLst>
        </pc:spChg>
        <pc:spChg chg="mod">
          <ac:chgData name="Dipendra Pant" userId="1925576f-2bfc-4086-bf86-bcb6fca0029d" providerId="ADAL" clId="{CDFBDBB9-36D8-1743-AB10-C3354CC4D119}" dt="2024-06-25T00:54:58.744" v="3554" actId="1076"/>
          <ac:spMkLst>
            <pc:docMk/>
            <pc:sldMk cId="2387356484" sldId="263"/>
            <ac:spMk id="3" creationId="{8FA2A37F-0117-0595-7CE2-7A191C25AC79}"/>
          </ac:spMkLst>
        </pc:spChg>
        <pc:spChg chg="mod">
          <ac:chgData name="Dipendra Pant" userId="1925576f-2bfc-4086-bf86-bcb6fca0029d" providerId="ADAL" clId="{CDFBDBB9-36D8-1743-AB10-C3354CC4D119}" dt="2024-06-25T00:47:45.773" v="3431"/>
          <ac:spMkLst>
            <pc:docMk/>
            <pc:sldMk cId="2387356484" sldId="263"/>
            <ac:spMk id="4" creationId="{15DEA296-F221-241D-3916-BBA3A61B97A2}"/>
          </ac:spMkLst>
        </pc:spChg>
        <pc:spChg chg="add del mod">
          <ac:chgData name="Dipendra Pant" userId="1925576f-2bfc-4086-bf86-bcb6fca0029d" providerId="ADAL" clId="{CDFBDBB9-36D8-1743-AB10-C3354CC4D119}" dt="2024-06-25T00:10:40.393" v="3020" actId="478"/>
          <ac:spMkLst>
            <pc:docMk/>
            <pc:sldMk cId="2387356484" sldId="263"/>
            <ac:spMk id="6" creationId="{87BB4450-8880-CCB0-5D01-8C0C686E2027}"/>
          </ac:spMkLst>
        </pc:spChg>
        <pc:spChg chg="add mod ord">
          <ac:chgData name="Dipendra Pant" userId="1925576f-2bfc-4086-bf86-bcb6fca0029d" providerId="ADAL" clId="{CDFBDBB9-36D8-1743-AB10-C3354CC4D119}" dt="2024-06-25T00:54:53" v="3553" actId="255"/>
          <ac:spMkLst>
            <pc:docMk/>
            <pc:sldMk cId="2387356484" sldId="263"/>
            <ac:spMk id="7" creationId="{B807B0F8-9503-9034-4997-604D8E8727CD}"/>
          </ac:spMkLst>
        </pc:spChg>
        <pc:spChg chg="add del">
          <ac:chgData name="Dipendra Pant" userId="1925576f-2bfc-4086-bf86-bcb6fca0029d" providerId="ADAL" clId="{CDFBDBB9-36D8-1743-AB10-C3354CC4D119}" dt="2024-06-25T00:47:45.773" v="3431"/>
          <ac:spMkLst>
            <pc:docMk/>
            <pc:sldMk cId="2387356484" sldId="263"/>
            <ac:spMk id="12" creationId="{100EDD19-6802-4EC3-95CE-CFFAB042CFD6}"/>
          </ac:spMkLst>
        </pc:spChg>
        <pc:spChg chg="add del">
          <ac:chgData name="Dipendra Pant" userId="1925576f-2bfc-4086-bf86-bcb6fca0029d" providerId="ADAL" clId="{CDFBDBB9-36D8-1743-AB10-C3354CC4D119}" dt="2024-06-25T00:47:45.773" v="3431"/>
          <ac:spMkLst>
            <pc:docMk/>
            <pc:sldMk cId="2387356484" sldId="263"/>
            <ac:spMk id="14" creationId="{DB17E863-922E-4C26-BD64-E8FD41D28661}"/>
          </ac:spMkLst>
        </pc:spChg>
        <pc:cxnChg chg="add mod">
          <ac:chgData name="Dipendra Pant" userId="1925576f-2bfc-4086-bf86-bcb6fca0029d" providerId="ADAL" clId="{CDFBDBB9-36D8-1743-AB10-C3354CC4D119}" dt="2024-06-25T00:54:44.740" v="3551" actId="1076"/>
          <ac:cxnSpMkLst>
            <pc:docMk/>
            <pc:sldMk cId="2387356484" sldId="263"/>
            <ac:cxnSpMk id="8" creationId="{A3A9E6D6-64AA-FB2E-0F56-B6E8C7B3F89F}"/>
          </ac:cxnSpMkLst>
        </pc:cxnChg>
      </pc:sldChg>
      <pc:sldChg chg="addSp delSp modSp new mod">
        <pc:chgData name="Dipendra Pant" userId="1925576f-2bfc-4086-bf86-bcb6fca0029d" providerId="ADAL" clId="{CDFBDBB9-36D8-1743-AB10-C3354CC4D119}" dt="2024-06-25T00:55:15.318" v="3556" actId="1076"/>
        <pc:sldMkLst>
          <pc:docMk/>
          <pc:sldMk cId="3330842706" sldId="264"/>
        </pc:sldMkLst>
        <pc:spChg chg="del">
          <ac:chgData name="Dipendra Pant" userId="1925576f-2bfc-4086-bf86-bcb6fca0029d" providerId="ADAL" clId="{CDFBDBB9-36D8-1743-AB10-C3354CC4D119}" dt="2024-06-24T08:01:21.153" v="544" actId="478"/>
          <ac:spMkLst>
            <pc:docMk/>
            <pc:sldMk cId="3330842706" sldId="264"/>
            <ac:spMk id="2" creationId="{917CD22A-46B2-D273-DC31-0269E57FC1D9}"/>
          </ac:spMkLst>
        </pc:spChg>
        <pc:spChg chg="mod">
          <ac:chgData name="Dipendra Pant" userId="1925576f-2bfc-4086-bf86-bcb6fca0029d" providerId="ADAL" clId="{CDFBDBB9-36D8-1743-AB10-C3354CC4D119}" dt="2024-06-25T00:55:15.318" v="3556" actId="1076"/>
          <ac:spMkLst>
            <pc:docMk/>
            <pc:sldMk cId="3330842706" sldId="264"/>
            <ac:spMk id="3" creationId="{6C92B001-D12B-9BCD-5E69-616123120B79}"/>
          </ac:spMkLst>
        </pc:spChg>
        <pc:spChg chg="mod">
          <ac:chgData name="Dipendra Pant" userId="1925576f-2bfc-4086-bf86-bcb6fca0029d" providerId="ADAL" clId="{CDFBDBB9-36D8-1743-AB10-C3354CC4D119}" dt="2024-06-25T00:47:45.773" v="3431"/>
          <ac:spMkLst>
            <pc:docMk/>
            <pc:sldMk cId="3330842706" sldId="264"/>
            <ac:spMk id="4" creationId="{2E3573CE-1945-6948-42F6-0A104E3F673C}"/>
          </ac:spMkLst>
        </pc:spChg>
        <pc:spChg chg="add mod">
          <ac:chgData name="Dipendra Pant" userId="1925576f-2bfc-4086-bf86-bcb6fca0029d" providerId="ADAL" clId="{CDFBDBB9-36D8-1743-AB10-C3354CC4D119}" dt="2024-06-25T00:45:43.537" v="3409" actId="1076"/>
          <ac:spMkLst>
            <pc:docMk/>
            <pc:sldMk cId="3330842706" sldId="264"/>
            <ac:spMk id="6" creationId="{49D7C9D9-1FC0-95A8-14B2-75712E795AE1}"/>
          </ac:spMkLst>
        </pc:spChg>
      </pc:sldChg>
      <pc:sldChg chg="modSp add del">
        <pc:chgData name="Dipendra Pant" userId="1925576f-2bfc-4086-bf86-bcb6fca0029d" providerId="ADAL" clId="{CDFBDBB9-36D8-1743-AB10-C3354CC4D119}" dt="2024-06-24T21:22:34.786" v="1045" actId="2696"/>
        <pc:sldMkLst>
          <pc:docMk/>
          <pc:sldMk cId="2050229666" sldId="265"/>
        </pc:sldMkLst>
        <pc:spChg chg="mod">
          <ac:chgData name="Dipendra Pant" userId="1925576f-2bfc-4086-bf86-bcb6fca0029d" providerId="ADAL" clId="{CDFBDBB9-36D8-1743-AB10-C3354CC4D119}" dt="2024-06-24T21:02:44.330" v="743"/>
          <ac:spMkLst>
            <pc:docMk/>
            <pc:sldMk cId="2050229666" sldId="265"/>
            <ac:spMk id="2" creationId="{57A29520-AB00-E9B2-BF27-A427C0B64352}"/>
          </ac:spMkLst>
        </pc:spChg>
        <pc:spChg chg="mod">
          <ac:chgData name="Dipendra Pant" userId="1925576f-2bfc-4086-bf86-bcb6fca0029d" providerId="ADAL" clId="{CDFBDBB9-36D8-1743-AB10-C3354CC4D119}" dt="2024-06-24T21:02:44.330" v="743"/>
          <ac:spMkLst>
            <pc:docMk/>
            <pc:sldMk cId="2050229666" sldId="265"/>
            <ac:spMk id="3" creationId="{8FA2A37F-0117-0595-7CE2-7A191C25AC79}"/>
          </ac:spMkLst>
        </pc:spChg>
        <pc:spChg chg="mod">
          <ac:chgData name="Dipendra Pant" userId="1925576f-2bfc-4086-bf86-bcb6fca0029d" providerId="ADAL" clId="{CDFBDBB9-36D8-1743-AB10-C3354CC4D119}" dt="2024-06-24T21:02:44.330" v="743"/>
          <ac:spMkLst>
            <pc:docMk/>
            <pc:sldMk cId="2050229666" sldId="265"/>
            <ac:spMk id="4" creationId="{15DEA296-F221-241D-3916-BBA3A61B97A2}"/>
          </ac:spMkLst>
        </pc:spChg>
      </pc:sldChg>
      <pc:sldChg chg="addSp delSp modSp add del mod">
        <pc:chgData name="Dipendra Pant" userId="1925576f-2bfc-4086-bf86-bcb6fca0029d" providerId="ADAL" clId="{CDFBDBB9-36D8-1743-AB10-C3354CC4D119}" dt="2024-06-25T01:10:27.267" v="3611" actId="1036"/>
        <pc:sldMkLst>
          <pc:docMk/>
          <pc:sldMk cId="4048700010" sldId="266"/>
        </pc:sldMkLst>
        <pc:spChg chg="del">
          <ac:chgData name="Dipendra Pant" userId="1925576f-2bfc-4086-bf86-bcb6fca0029d" providerId="ADAL" clId="{CDFBDBB9-36D8-1743-AB10-C3354CC4D119}" dt="2024-06-24T21:04:02.927" v="769" actId="478"/>
          <ac:spMkLst>
            <pc:docMk/>
            <pc:sldMk cId="4048700010" sldId="266"/>
            <ac:spMk id="2" creationId="{57A29520-AB00-E9B2-BF27-A427C0B64352}"/>
          </ac:spMkLst>
        </pc:spChg>
        <pc:spChg chg="mod">
          <ac:chgData name="Dipendra Pant" userId="1925576f-2bfc-4086-bf86-bcb6fca0029d" providerId="ADAL" clId="{CDFBDBB9-36D8-1743-AB10-C3354CC4D119}" dt="2024-06-25T00:47:45.773" v="3431"/>
          <ac:spMkLst>
            <pc:docMk/>
            <pc:sldMk cId="4048700010" sldId="266"/>
            <ac:spMk id="4" creationId="{15DEA296-F221-241D-3916-BBA3A61B97A2}"/>
          </ac:spMkLst>
        </pc:spChg>
        <pc:spChg chg="add del mod">
          <ac:chgData name="Dipendra Pant" userId="1925576f-2bfc-4086-bf86-bcb6fca0029d" providerId="ADAL" clId="{CDFBDBB9-36D8-1743-AB10-C3354CC4D119}" dt="2024-06-24T21:04:06.410" v="770" actId="478"/>
          <ac:spMkLst>
            <pc:docMk/>
            <pc:sldMk cId="4048700010" sldId="266"/>
            <ac:spMk id="5" creationId="{D9837429-312D-A3BA-3234-CAF55CBD4B17}"/>
          </ac:spMkLst>
        </pc:spChg>
        <pc:spChg chg="add mod">
          <ac:chgData name="Dipendra Pant" userId="1925576f-2bfc-4086-bf86-bcb6fca0029d" providerId="ADAL" clId="{CDFBDBB9-36D8-1743-AB10-C3354CC4D119}" dt="2024-06-25T00:52:48.817" v="3531" actId="27636"/>
          <ac:spMkLst>
            <pc:docMk/>
            <pc:sldMk cId="4048700010" sldId="266"/>
            <ac:spMk id="6" creationId="{2064D2BF-5AF1-9820-E124-6A86907D0DB9}"/>
          </ac:spMkLst>
        </pc:spChg>
        <pc:spChg chg="add del">
          <ac:chgData name="Dipendra Pant" userId="1925576f-2bfc-4086-bf86-bcb6fca0029d" providerId="ADAL" clId="{CDFBDBB9-36D8-1743-AB10-C3354CC4D119}" dt="2024-06-24T21:08:48.453" v="789" actId="22"/>
          <ac:spMkLst>
            <pc:docMk/>
            <pc:sldMk cId="4048700010" sldId="266"/>
            <ac:spMk id="8" creationId="{412296A0-D00A-720B-39FE-ED364FAC0E2A}"/>
          </ac:spMkLst>
        </pc:spChg>
        <pc:spChg chg="add mod">
          <ac:chgData name="Dipendra Pant" userId="1925576f-2bfc-4086-bf86-bcb6fca0029d" providerId="ADAL" clId="{CDFBDBB9-36D8-1743-AB10-C3354CC4D119}" dt="2024-06-25T01:10:06.280" v="3605" actId="255"/>
          <ac:spMkLst>
            <pc:docMk/>
            <pc:sldMk cId="4048700010" sldId="266"/>
            <ac:spMk id="11" creationId="{95E466A4-824C-6508-4A1A-F9881A955F24}"/>
          </ac:spMkLst>
        </pc:spChg>
        <pc:spChg chg="del">
          <ac:chgData name="Dipendra Pant" userId="1925576f-2bfc-4086-bf86-bcb6fca0029d" providerId="ADAL" clId="{CDFBDBB9-36D8-1743-AB10-C3354CC4D119}" dt="2024-06-24T21:08:37.125" v="783" actId="478"/>
          <ac:spMkLst>
            <pc:docMk/>
            <pc:sldMk cId="4048700010" sldId="266"/>
            <ac:spMk id="13" creationId="{00F52450-FE86-BA0A-FED8-7B557CFCA915}"/>
          </ac:spMkLst>
        </pc:spChg>
        <pc:spChg chg="add mod">
          <ac:chgData name="Dipendra Pant" userId="1925576f-2bfc-4086-bf86-bcb6fca0029d" providerId="ADAL" clId="{CDFBDBB9-36D8-1743-AB10-C3354CC4D119}" dt="2024-06-25T01:10:10.518" v="3606" actId="1076"/>
          <ac:spMkLst>
            <pc:docMk/>
            <pc:sldMk cId="4048700010" sldId="266"/>
            <ac:spMk id="14" creationId="{891C1E8D-94ED-3F0C-5A7D-B59B8B073A29}"/>
          </ac:spMkLst>
        </pc:spChg>
        <pc:spChg chg="del">
          <ac:chgData name="Dipendra Pant" userId="1925576f-2bfc-4086-bf86-bcb6fca0029d" providerId="ADAL" clId="{CDFBDBB9-36D8-1743-AB10-C3354CC4D119}" dt="2024-06-24T21:08:42.225" v="784" actId="478"/>
          <ac:spMkLst>
            <pc:docMk/>
            <pc:sldMk cId="4048700010" sldId="266"/>
            <ac:spMk id="16" creationId="{C080BB4F-BEF1-22CE-885B-56C6821FA0EF}"/>
          </ac:spMkLst>
        </pc:spChg>
        <pc:spChg chg="add mod">
          <ac:chgData name="Dipendra Pant" userId="1925576f-2bfc-4086-bf86-bcb6fca0029d" providerId="ADAL" clId="{CDFBDBB9-36D8-1743-AB10-C3354CC4D119}" dt="2024-06-25T01:10:06.280" v="3605" actId="255"/>
          <ac:spMkLst>
            <pc:docMk/>
            <pc:sldMk cId="4048700010" sldId="266"/>
            <ac:spMk id="17" creationId="{24F3FA6D-D6C2-4551-EB3C-173F9C4BB18A}"/>
          </ac:spMkLst>
        </pc:spChg>
        <pc:spChg chg="del">
          <ac:chgData name="Dipendra Pant" userId="1925576f-2bfc-4086-bf86-bcb6fca0029d" providerId="ADAL" clId="{CDFBDBB9-36D8-1743-AB10-C3354CC4D119}" dt="2024-06-24T21:08:43.237" v="785" actId="478"/>
          <ac:spMkLst>
            <pc:docMk/>
            <pc:sldMk cId="4048700010" sldId="266"/>
            <ac:spMk id="19" creationId="{662DE84A-602B-367C-644F-2550E367D52E}"/>
          </ac:spMkLst>
        </pc:spChg>
        <pc:spChg chg="add mod">
          <ac:chgData name="Dipendra Pant" userId="1925576f-2bfc-4086-bf86-bcb6fca0029d" providerId="ADAL" clId="{CDFBDBB9-36D8-1743-AB10-C3354CC4D119}" dt="2024-06-25T01:10:15.220" v="3607" actId="1076"/>
          <ac:spMkLst>
            <pc:docMk/>
            <pc:sldMk cId="4048700010" sldId="266"/>
            <ac:spMk id="20" creationId="{6D9939BD-15CC-F973-5C65-F51CF70F9FA7}"/>
          </ac:spMkLst>
        </pc:spChg>
        <pc:spChg chg="del">
          <ac:chgData name="Dipendra Pant" userId="1925576f-2bfc-4086-bf86-bcb6fca0029d" providerId="ADAL" clId="{CDFBDBB9-36D8-1743-AB10-C3354CC4D119}" dt="2024-06-24T21:08:44.113" v="786" actId="478"/>
          <ac:spMkLst>
            <pc:docMk/>
            <pc:sldMk cId="4048700010" sldId="266"/>
            <ac:spMk id="21" creationId="{095E1E84-CFA1-46A8-DC97-3393CBF89608}"/>
          </ac:spMkLst>
        </pc:spChg>
        <pc:spChg chg="del">
          <ac:chgData name="Dipendra Pant" userId="1925576f-2bfc-4086-bf86-bcb6fca0029d" providerId="ADAL" clId="{CDFBDBB9-36D8-1743-AB10-C3354CC4D119}" dt="2024-06-24T21:08:45.307" v="787" actId="478"/>
          <ac:spMkLst>
            <pc:docMk/>
            <pc:sldMk cId="4048700010" sldId="266"/>
            <ac:spMk id="23" creationId="{46110098-E5A0-85A5-C19A-E1FD9BD6A117}"/>
          </ac:spMkLst>
        </pc:spChg>
        <pc:spChg chg="add mod">
          <ac:chgData name="Dipendra Pant" userId="1925576f-2bfc-4086-bf86-bcb6fca0029d" providerId="ADAL" clId="{CDFBDBB9-36D8-1743-AB10-C3354CC4D119}" dt="2024-06-25T01:10:20.919" v="3608" actId="1076"/>
          <ac:spMkLst>
            <pc:docMk/>
            <pc:sldMk cId="4048700010" sldId="266"/>
            <ac:spMk id="30" creationId="{14E5F540-77DC-5E6A-3548-85C925297596}"/>
          </ac:spMkLst>
        </pc:spChg>
        <pc:spChg chg="add mod">
          <ac:chgData name="Dipendra Pant" userId="1925576f-2bfc-4086-bf86-bcb6fca0029d" providerId="ADAL" clId="{CDFBDBB9-36D8-1743-AB10-C3354CC4D119}" dt="2024-06-25T00:27:40.965" v="3209" actId="114"/>
          <ac:spMkLst>
            <pc:docMk/>
            <pc:sldMk cId="4048700010" sldId="266"/>
            <ac:spMk id="32" creationId="{D2E3F0D9-2BD4-C2D3-A808-3FEF341ECA55}"/>
          </ac:spMkLst>
        </pc:spChg>
        <pc:spChg chg="add mod">
          <ac:chgData name="Dipendra Pant" userId="1925576f-2bfc-4086-bf86-bcb6fca0029d" providerId="ADAL" clId="{CDFBDBB9-36D8-1743-AB10-C3354CC4D119}" dt="2024-06-24T21:19:34.047" v="992" actId="1035"/>
          <ac:spMkLst>
            <pc:docMk/>
            <pc:sldMk cId="4048700010" sldId="266"/>
            <ac:spMk id="36" creationId="{960E0213-783D-3B44-C366-A0C187BF7BA0}"/>
          </ac:spMkLst>
        </pc:spChg>
        <pc:spChg chg="add mod">
          <ac:chgData name="Dipendra Pant" userId="1925576f-2bfc-4086-bf86-bcb6fca0029d" providerId="ADAL" clId="{CDFBDBB9-36D8-1743-AB10-C3354CC4D119}" dt="2024-06-24T21:19:34.047" v="992" actId="1035"/>
          <ac:spMkLst>
            <pc:docMk/>
            <pc:sldMk cId="4048700010" sldId="266"/>
            <ac:spMk id="37" creationId="{D5EC64DE-903E-1344-5432-54816D93A2BC}"/>
          </ac:spMkLst>
        </pc:spChg>
        <pc:spChg chg="add mod">
          <ac:chgData name="Dipendra Pant" userId="1925576f-2bfc-4086-bf86-bcb6fca0029d" providerId="ADAL" clId="{CDFBDBB9-36D8-1743-AB10-C3354CC4D119}" dt="2024-06-24T21:19:34.047" v="992" actId="1035"/>
          <ac:spMkLst>
            <pc:docMk/>
            <pc:sldMk cId="4048700010" sldId="266"/>
            <ac:spMk id="38" creationId="{5D01CADD-ADD4-31B8-9DDE-2EC0CE29B2AF}"/>
          </ac:spMkLst>
        </pc:spChg>
        <pc:spChg chg="add mod">
          <ac:chgData name="Dipendra Pant" userId="1925576f-2bfc-4086-bf86-bcb6fca0029d" providerId="ADAL" clId="{CDFBDBB9-36D8-1743-AB10-C3354CC4D119}" dt="2024-06-24T21:19:34.047" v="992" actId="1035"/>
          <ac:spMkLst>
            <pc:docMk/>
            <pc:sldMk cId="4048700010" sldId="266"/>
            <ac:spMk id="39" creationId="{4A976A0F-B276-A142-6492-A55A11B6CD4F}"/>
          </ac:spMkLst>
        </pc:spChg>
        <pc:picChg chg="del">
          <ac:chgData name="Dipendra Pant" userId="1925576f-2bfc-4086-bf86-bcb6fca0029d" providerId="ADAL" clId="{CDFBDBB9-36D8-1743-AB10-C3354CC4D119}" dt="2024-06-24T21:08:31.880" v="782" actId="478"/>
          <ac:picMkLst>
            <pc:docMk/>
            <pc:sldMk cId="4048700010" sldId="266"/>
            <ac:picMk id="10" creationId="{DD01B577-9AA5-6811-9061-99BFD2B8F1AA}"/>
          </ac:picMkLst>
        </pc:picChg>
        <pc:picChg chg="add mod">
          <ac:chgData name="Dipendra Pant" userId="1925576f-2bfc-4086-bf86-bcb6fca0029d" providerId="ADAL" clId="{CDFBDBB9-36D8-1743-AB10-C3354CC4D119}" dt="2024-06-24T21:19:34.047" v="992" actId="1035"/>
          <ac:picMkLst>
            <pc:docMk/>
            <pc:sldMk cId="4048700010" sldId="266"/>
            <ac:picMk id="24" creationId="{6D349C25-E924-09AC-6909-766DA87C1CAD}"/>
          </ac:picMkLst>
        </pc:picChg>
        <pc:picChg chg="add mod">
          <ac:chgData name="Dipendra Pant" userId="1925576f-2bfc-4086-bf86-bcb6fca0029d" providerId="ADAL" clId="{CDFBDBB9-36D8-1743-AB10-C3354CC4D119}" dt="2024-06-24T21:19:34.047" v="992" actId="1035"/>
          <ac:picMkLst>
            <pc:docMk/>
            <pc:sldMk cId="4048700010" sldId="266"/>
            <ac:picMk id="26" creationId="{27FC0405-D324-0178-5FDA-459233B1229A}"/>
          </ac:picMkLst>
        </pc:picChg>
        <pc:picChg chg="add del mod">
          <ac:chgData name="Dipendra Pant" userId="1925576f-2bfc-4086-bf86-bcb6fca0029d" providerId="ADAL" clId="{CDFBDBB9-36D8-1743-AB10-C3354CC4D119}" dt="2024-06-24T21:17:17.431" v="948" actId="478"/>
          <ac:picMkLst>
            <pc:docMk/>
            <pc:sldMk cId="4048700010" sldId="266"/>
            <ac:picMk id="27" creationId="{5A140F2C-DD6B-622D-1A05-8CD6D179C460}"/>
          </ac:picMkLst>
        </pc:picChg>
        <pc:picChg chg="add del mod">
          <ac:chgData name="Dipendra Pant" userId="1925576f-2bfc-4086-bf86-bcb6fca0029d" providerId="ADAL" clId="{CDFBDBB9-36D8-1743-AB10-C3354CC4D119}" dt="2024-06-24T21:17:18.217" v="949" actId="478"/>
          <ac:picMkLst>
            <pc:docMk/>
            <pc:sldMk cId="4048700010" sldId="266"/>
            <ac:picMk id="28" creationId="{D2431269-1BFF-8A42-38F2-6E5D690082B4}"/>
          </ac:picMkLst>
        </pc:picChg>
        <pc:picChg chg="add mod">
          <ac:chgData name="Dipendra Pant" userId="1925576f-2bfc-4086-bf86-bcb6fca0029d" providerId="ADAL" clId="{CDFBDBB9-36D8-1743-AB10-C3354CC4D119}" dt="2024-06-24T21:19:34.047" v="992" actId="1035"/>
          <ac:picMkLst>
            <pc:docMk/>
            <pc:sldMk cId="4048700010" sldId="266"/>
            <ac:picMk id="33" creationId="{EB68838F-E30D-263D-0FDD-BC0F8A8D24E9}"/>
          </ac:picMkLst>
        </pc:picChg>
        <pc:picChg chg="add mod">
          <ac:chgData name="Dipendra Pant" userId="1925576f-2bfc-4086-bf86-bcb6fca0029d" providerId="ADAL" clId="{CDFBDBB9-36D8-1743-AB10-C3354CC4D119}" dt="2024-06-24T21:19:34.047" v="992" actId="1035"/>
          <ac:picMkLst>
            <pc:docMk/>
            <pc:sldMk cId="4048700010" sldId="266"/>
            <ac:picMk id="34" creationId="{D13CD747-8CC2-BA18-7FD4-E6D9ED21E3DB}"/>
          </ac:picMkLst>
        </pc:picChg>
        <pc:cxnChg chg="add mod">
          <ac:chgData name="Dipendra Pant" userId="1925576f-2bfc-4086-bf86-bcb6fca0029d" providerId="ADAL" clId="{CDFBDBB9-36D8-1743-AB10-C3354CC4D119}" dt="2024-06-25T01:10:20.919" v="3608" actId="1076"/>
          <ac:cxnSpMkLst>
            <pc:docMk/>
            <pc:sldMk cId="4048700010" sldId="266"/>
            <ac:cxnSpMk id="41" creationId="{E6C9C885-07BF-FFEF-7A70-9B501317F7A1}"/>
          </ac:cxnSpMkLst>
        </pc:cxnChg>
        <pc:cxnChg chg="add mod">
          <ac:chgData name="Dipendra Pant" userId="1925576f-2bfc-4086-bf86-bcb6fca0029d" providerId="ADAL" clId="{CDFBDBB9-36D8-1743-AB10-C3354CC4D119}" dt="2024-06-25T01:10:15.220" v="3607" actId="1076"/>
          <ac:cxnSpMkLst>
            <pc:docMk/>
            <pc:sldMk cId="4048700010" sldId="266"/>
            <ac:cxnSpMk id="43" creationId="{26D5E815-DA78-BF48-A6F9-79A7D738CC28}"/>
          </ac:cxnSpMkLst>
        </pc:cxnChg>
        <pc:cxnChg chg="add del mod">
          <ac:chgData name="Dipendra Pant" userId="1925576f-2bfc-4086-bf86-bcb6fca0029d" providerId="ADAL" clId="{CDFBDBB9-36D8-1743-AB10-C3354CC4D119}" dt="2024-06-25T00:50:01.711" v="3480" actId="478"/>
          <ac:cxnSpMkLst>
            <pc:docMk/>
            <pc:sldMk cId="4048700010" sldId="266"/>
            <ac:cxnSpMk id="48" creationId="{1F543E45-9B8E-422A-0DC4-852E03A8379C}"/>
          </ac:cxnSpMkLst>
        </pc:cxnChg>
        <pc:cxnChg chg="add mod">
          <ac:chgData name="Dipendra Pant" userId="1925576f-2bfc-4086-bf86-bcb6fca0029d" providerId="ADAL" clId="{CDFBDBB9-36D8-1743-AB10-C3354CC4D119}" dt="2024-06-25T01:10:27.267" v="3611" actId="1036"/>
          <ac:cxnSpMkLst>
            <pc:docMk/>
            <pc:sldMk cId="4048700010" sldId="266"/>
            <ac:cxnSpMk id="50" creationId="{270E4BE2-5364-718A-B8CA-126C870A0EC0}"/>
          </ac:cxnSpMkLst>
        </pc:cxnChg>
      </pc:sldChg>
      <pc:sldChg chg="addSp delSp modSp add del mod">
        <pc:chgData name="Dipendra Pant" userId="1925576f-2bfc-4086-bf86-bcb6fca0029d" providerId="ADAL" clId="{CDFBDBB9-36D8-1743-AB10-C3354CC4D119}" dt="2024-06-24T21:49:47.934" v="1234" actId="2696"/>
        <pc:sldMkLst>
          <pc:docMk/>
          <pc:sldMk cId="1993920568" sldId="267"/>
        </pc:sldMkLst>
        <pc:spChg chg="del">
          <ac:chgData name="Dipendra Pant" userId="1925576f-2bfc-4086-bf86-bcb6fca0029d" providerId="ADAL" clId="{CDFBDBB9-36D8-1743-AB10-C3354CC4D119}" dt="2024-06-24T21:38:48.984" v="1102" actId="478"/>
          <ac:spMkLst>
            <pc:docMk/>
            <pc:sldMk cId="1993920568" sldId="267"/>
            <ac:spMk id="3" creationId="{8FA2A37F-0117-0595-7CE2-7A191C25AC79}"/>
          </ac:spMkLst>
        </pc:spChg>
        <pc:spChg chg="add del mod">
          <ac:chgData name="Dipendra Pant" userId="1925576f-2bfc-4086-bf86-bcb6fca0029d" providerId="ADAL" clId="{CDFBDBB9-36D8-1743-AB10-C3354CC4D119}" dt="2024-06-24T21:38:50.996" v="1103" actId="478"/>
          <ac:spMkLst>
            <pc:docMk/>
            <pc:sldMk cId="1993920568" sldId="267"/>
            <ac:spMk id="5" creationId="{7BE2AE15-9DB7-4672-8E3B-DB7AF61AB9D9}"/>
          </ac:spMkLst>
        </pc:spChg>
        <pc:spChg chg="mod">
          <ac:chgData name="Dipendra Pant" userId="1925576f-2bfc-4086-bf86-bcb6fca0029d" providerId="ADAL" clId="{CDFBDBB9-36D8-1743-AB10-C3354CC4D119}" dt="2024-06-24T21:25:23.584" v="1101" actId="20577"/>
          <ac:spMkLst>
            <pc:docMk/>
            <pc:sldMk cId="1993920568" sldId="267"/>
            <ac:spMk id="7" creationId="{AF990065-4B31-99C6-1AA6-B437F67498BB}"/>
          </ac:spMkLst>
        </pc:spChg>
        <pc:spChg chg="add del">
          <ac:chgData name="Dipendra Pant" userId="1925576f-2bfc-4086-bf86-bcb6fca0029d" providerId="ADAL" clId="{CDFBDBB9-36D8-1743-AB10-C3354CC4D119}" dt="2024-06-24T21:38:56" v="1105" actId="22"/>
          <ac:spMkLst>
            <pc:docMk/>
            <pc:sldMk cId="1993920568" sldId="267"/>
            <ac:spMk id="8" creationId="{0DEF5B9F-7D00-224F-2013-6915E590FB6D}"/>
          </ac:spMkLst>
        </pc:spChg>
        <pc:spChg chg="add mod">
          <ac:chgData name="Dipendra Pant" userId="1925576f-2bfc-4086-bf86-bcb6fca0029d" providerId="ADAL" clId="{CDFBDBB9-36D8-1743-AB10-C3354CC4D119}" dt="2024-06-24T21:40:10.093" v="1108" actId="1076"/>
          <ac:spMkLst>
            <pc:docMk/>
            <pc:sldMk cId="1993920568" sldId="267"/>
            <ac:spMk id="19" creationId="{954B8617-1A0D-247B-340C-FB934AEC59DE}"/>
          </ac:spMkLst>
        </pc:spChg>
        <pc:graphicFrameChg chg="add mod">
          <ac:chgData name="Dipendra Pant" userId="1925576f-2bfc-4086-bf86-bcb6fca0029d" providerId="ADAL" clId="{CDFBDBB9-36D8-1743-AB10-C3354CC4D119}" dt="2024-06-24T21:39:59.091" v="1106"/>
          <ac:graphicFrameMkLst>
            <pc:docMk/>
            <pc:sldMk cId="1993920568" sldId="267"/>
            <ac:graphicFrameMk id="9" creationId="{80CFF9A8-4D22-1D92-3A20-E4F8CBDA60CF}"/>
          </ac:graphicFrameMkLst>
        </pc:graphicFrameChg>
        <pc:graphicFrameChg chg="add mod">
          <ac:chgData name="Dipendra Pant" userId="1925576f-2bfc-4086-bf86-bcb6fca0029d" providerId="ADAL" clId="{CDFBDBB9-36D8-1743-AB10-C3354CC4D119}" dt="2024-06-24T21:39:59.091" v="1106"/>
          <ac:graphicFrameMkLst>
            <pc:docMk/>
            <pc:sldMk cId="1993920568" sldId="267"/>
            <ac:graphicFrameMk id="10" creationId="{E59D093B-5FB3-F762-2620-17563BF6DD7C}"/>
          </ac:graphicFrameMkLst>
        </pc:graphicFrameChg>
        <pc:graphicFrameChg chg="add mod">
          <ac:chgData name="Dipendra Pant" userId="1925576f-2bfc-4086-bf86-bcb6fca0029d" providerId="ADAL" clId="{CDFBDBB9-36D8-1743-AB10-C3354CC4D119}" dt="2024-06-24T21:39:59.091" v="1106"/>
          <ac:graphicFrameMkLst>
            <pc:docMk/>
            <pc:sldMk cId="1993920568" sldId="267"/>
            <ac:graphicFrameMk id="11" creationId="{8488098F-6513-A0D7-E642-2E8AB3E3D686}"/>
          </ac:graphicFrameMkLst>
        </pc:graphicFrameChg>
        <pc:graphicFrameChg chg="add mod">
          <ac:chgData name="Dipendra Pant" userId="1925576f-2bfc-4086-bf86-bcb6fca0029d" providerId="ADAL" clId="{CDFBDBB9-36D8-1743-AB10-C3354CC4D119}" dt="2024-06-24T21:39:59.091" v="1106"/>
          <ac:graphicFrameMkLst>
            <pc:docMk/>
            <pc:sldMk cId="1993920568" sldId="267"/>
            <ac:graphicFrameMk id="12" creationId="{86830322-CB52-893D-8198-A520FF124EF4}"/>
          </ac:graphicFrameMkLst>
        </pc:graphicFrameChg>
        <pc:graphicFrameChg chg="add mod">
          <ac:chgData name="Dipendra Pant" userId="1925576f-2bfc-4086-bf86-bcb6fca0029d" providerId="ADAL" clId="{CDFBDBB9-36D8-1743-AB10-C3354CC4D119}" dt="2024-06-24T21:39:59.091" v="1106"/>
          <ac:graphicFrameMkLst>
            <pc:docMk/>
            <pc:sldMk cId="1993920568" sldId="267"/>
            <ac:graphicFrameMk id="13" creationId="{62F8C2C1-E72A-9E7A-3376-DA1BBFAC36DD}"/>
          </ac:graphicFrameMkLst>
        </pc:graphicFrameChg>
        <pc:graphicFrameChg chg="add mod">
          <ac:chgData name="Dipendra Pant" userId="1925576f-2bfc-4086-bf86-bcb6fca0029d" providerId="ADAL" clId="{CDFBDBB9-36D8-1743-AB10-C3354CC4D119}" dt="2024-06-24T21:39:59.091" v="1106"/>
          <ac:graphicFrameMkLst>
            <pc:docMk/>
            <pc:sldMk cId="1993920568" sldId="267"/>
            <ac:graphicFrameMk id="14" creationId="{3950D119-BE69-EFAF-D143-F8F109D4F012}"/>
          </ac:graphicFrameMkLst>
        </pc:graphicFrameChg>
        <pc:graphicFrameChg chg="add mod">
          <ac:chgData name="Dipendra Pant" userId="1925576f-2bfc-4086-bf86-bcb6fca0029d" providerId="ADAL" clId="{CDFBDBB9-36D8-1743-AB10-C3354CC4D119}" dt="2024-06-24T21:39:59.091" v="1106"/>
          <ac:graphicFrameMkLst>
            <pc:docMk/>
            <pc:sldMk cId="1993920568" sldId="267"/>
            <ac:graphicFrameMk id="15" creationId="{47086B3C-E3F2-A8A4-BBA4-B6008871D654}"/>
          </ac:graphicFrameMkLst>
        </pc:graphicFrameChg>
        <pc:graphicFrameChg chg="add mod">
          <ac:chgData name="Dipendra Pant" userId="1925576f-2bfc-4086-bf86-bcb6fca0029d" providerId="ADAL" clId="{CDFBDBB9-36D8-1743-AB10-C3354CC4D119}" dt="2024-06-24T21:39:59.091" v="1106"/>
          <ac:graphicFrameMkLst>
            <pc:docMk/>
            <pc:sldMk cId="1993920568" sldId="267"/>
            <ac:graphicFrameMk id="16" creationId="{FB9B250A-F96C-763F-9361-35B698051CB8}"/>
          </ac:graphicFrameMkLst>
        </pc:graphicFrameChg>
        <pc:graphicFrameChg chg="add mod">
          <ac:chgData name="Dipendra Pant" userId="1925576f-2bfc-4086-bf86-bcb6fca0029d" providerId="ADAL" clId="{CDFBDBB9-36D8-1743-AB10-C3354CC4D119}" dt="2024-06-24T21:39:59.091" v="1106"/>
          <ac:graphicFrameMkLst>
            <pc:docMk/>
            <pc:sldMk cId="1993920568" sldId="267"/>
            <ac:graphicFrameMk id="17" creationId="{98E79571-E193-9D84-14AD-179F27D0C47F}"/>
          </ac:graphicFrameMkLst>
        </pc:graphicFrameChg>
      </pc:sldChg>
      <pc:sldChg chg="addSp delSp modSp add mod modNotesTx">
        <pc:chgData name="Dipendra Pant" userId="1925576f-2bfc-4086-bf86-bcb6fca0029d" providerId="ADAL" clId="{CDFBDBB9-36D8-1743-AB10-C3354CC4D119}" dt="2024-06-25T01:17:28.839" v="3712" actId="2711"/>
        <pc:sldMkLst>
          <pc:docMk/>
          <pc:sldMk cId="2831033261" sldId="268"/>
        </pc:sldMkLst>
        <pc:spChg chg="mod">
          <ac:chgData name="Dipendra Pant" userId="1925576f-2bfc-4086-bf86-bcb6fca0029d" providerId="ADAL" clId="{CDFBDBB9-36D8-1743-AB10-C3354CC4D119}" dt="2024-06-25T00:47:45.773" v="3431"/>
          <ac:spMkLst>
            <pc:docMk/>
            <pc:sldMk cId="2831033261" sldId="268"/>
            <ac:spMk id="4" creationId="{15DEA296-F221-241D-3916-BBA3A61B97A2}"/>
          </ac:spMkLst>
        </pc:spChg>
        <pc:spChg chg="add mod">
          <ac:chgData name="Dipendra Pant" userId="1925576f-2bfc-4086-bf86-bcb6fca0029d" providerId="ADAL" clId="{CDFBDBB9-36D8-1743-AB10-C3354CC4D119}" dt="2024-06-25T01:10:44.255" v="3612" actId="2711"/>
          <ac:spMkLst>
            <pc:docMk/>
            <pc:sldMk cId="2831033261" sldId="268"/>
            <ac:spMk id="5" creationId="{F28046E2-DF8B-58C4-F2C4-D913EAA26BA5}"/>
          </ac:spMkLst>
        </pc:spChg>
        <pc:spChg chg="mod">
          <ac:chgData name="Dipendra Pant" userId="1925576f-2bfc-4086-bf86-bcb6fca0029d" providerId="ADAL" clId="{CDFBDBB9-36D8-1743-AB10-C3354CC4D119}" dt="2024-06-25T00:53:03.894" v="3533" actId="2711"/>
          <ac:spMkLst>
            <pc:docMk/>
            <pc:sldMk cId="2831033261" sldId="268"/>
            <ac:spMk id="7" creationId="{AF990065-4B31-99C6-1AA6-B437F67498BB}"/>
          </ac:spMkLst>
        </pc:spChg>
        <pc:spChg chg="add mod">
          <ac:chgData name="Dipendra Pant" userId="1925576f-2bfc-4086-bf86-bcb6fca0029d" providerId="ADAL" clId="{CDFBDBB9-36D8-1743-AB10-C3354CC4D119}" dt="2024-06-25T01:17:16.865" v="3711" actId="2711"/>
          <ac:spMkLst>
            <pc:docMk/>
            <pc:sldMk cId="2831033261" sldId="268"/>
            <ac:spMk id="8" creationId="{4BCB61B4-B504-ACF8-FF2C-35645F269DCE}"/>
          </ac:spMkLst>
        </pc:spChg>
        <pc:spChg chg="del mod">
          <ac:chgData name="Dipendra Pant" userId="1925576f-2bfc-4086-bf86-bcb6fca0029d" providerId="ADAL" clId="{CDFBDBB9-36D8-1743-AB10-C3354CC4D119}" dt="2024-06-24T21:43:40.952" v="1154" actId="478"/>
          <ac:spMkLst>
            <pc:docMk/>
            <pc:sldMk cId="2831033261" sldId="268"/>
            <ac:spMk id="19" creationId="{954B8617-1A0D-247B-340C-FB934AEC59DE}"/>
          </ac:spMkLst>
        </pc:spChg>
        <pc:graphicFrameChg chg="add mod modGraphic">
          <ac:chgData name="Dipendra Pant" userId="1925576f-2bfc-4086-bf86-bcb6fca0029d" providerId="ADAL" clId="{CDFBDBB9-36D8-1743-AB10-C3354CC4D119}" dt="2024-06-25T01:17:28.839" v="3712" actId="2711"/>
          <ac:graphicFrameMkLst>
            <pc:docMk/>
            <pc:sldMk cId="2831033261" sldId="268"/>
            <ac:graphicFrameMk id="2" creationId="{8FB90358-BB9A-6F08-5A99-A6DBDF555654}"/>
          </ac:graphicFrameMkLst>
        </pc:graphicFrameChg>
        <pc:cxnChg chg="add mod">
          <ac:chgData name="Dipendra Pant" userId="1925576f-2bfc-4086-bf86-bcb6fca0029d" providerId="ADAL" clId="{CDFBDBB9-36D8-1743-AB10-C3354CC4D119}" dt="2024-06-25T00:50:29.664" v="3499"/>
          <ac:cxnSpMkLst>
            <pc:docMk/>
            <pc:sldMk cId="2831033261" sldId="268"/>
            <ac:cxnSpMk id="9" creationId="{D506E847-2091-8C89-60D0-F3D0D705EE81}"/>
          </ac:cxnSpMkLst>
        </pc:cxnChg>
      </pc:sldChg>
      <pc:sldChg chg="addSp delSp modSp add del mod">
        <pc:chgData name="Dipendra Pant" userId="1925576f-2bfc-4086-bf86-bcb6fca0029d" providerId="ADAL" clId="{CDFBDBB9-36D8-1743-AB10-C3354CC4D119}" dt="2024-06-25T00:36:47.517" v="3351" actId="2696"/>
        <pc:sldMkLst>
          <pc:docMk/>
          <pc:sldMk cId="2446568129" sldId="269"/>
        </pc:sldMkLst>
        <pc:spChg chg="mod">
          <ac:chgData name="Dipendra Pant" userId="1925576f-2bfc-4086-bf86-bcb6fca0029d" providerId="ADAL" clId="{CDFBDBB9-36D8-1743-AB10-C3354CC4D119}" dt="2024-06-25T00:19:59.120" v="3116"/>
          <ac:spMkLst>
            <pc:docMk/>
            <pc:sldMk cId="2446568129" sldId="269"/>
            <ac:spMk id="2" creationId="{FD23D7F8-3B1A-AB04-3E53-FDF9A712B8AD}"/>
          </ac:spMkLst>
        </pc:spChg>
        <pc:spChg chg="mod">
          <ac:chgData name="Dipendra Pant" userId="1925576f-2bfc-4086-bf86-bcb6fca0029d" providerId="ADAL" clId="{CDFBDBB9-36D8-1743-AB10-C3354CC4D119}" dt="2024-06-25T00:19:59.120" v="3116"/>
          <ac:spMkLst>
            <pc:docMk/>
            <pc:sldMk cId="2446568129" sldId="269"/>
            <ac:spMk id="4" creationId="{A0EA92CE-169B-A350-A8EF-4E92F67D4483}"/>
          </ac:spMkLst>
        </pc:spChg>
        <pc:spChg chg="mod">
          <ac:chgData name="Dipendra Pant" userId="1925576f-2bfc-4086-bf86-bcb6fca0029d" providerId="ADAL" clId="{CDFBDBB9-36D8-1743-AB10-C3354CC4D119}" dt="2024-06-24T23:21:16.705" v="2078" actId="1076"/>
          <ac:spMkLst>
            <pc:docMk/>
            <pc:sldMk cId="2446568129" sldId="269"/>
            <ac:spMk id="8" creationId="{745716C0-B0A5-559E-8791-4FF3AB534BDE}"/>
          </ac:spMkLst>
        </pc:spChg>
        <pc:spChg chg="del">
          <ac:chgData name="Dipendra Pant" userId="1925576f-2bfc-4086-bf86-bcb6fca0029d" providerId="ADAL" clId="{CDFBDBB9-36D8-1743-AB10-C3354CC4D119}" dt="2024-06-24T23:20:58.926" v="2067" actId="478"/>
          <ac:spMkLst>
            <pc:docMk/>
            <pc:sldMk cId="2446568129" sldId="269"/>
            <ac:spMk id="10" creationId="{9430224C-3DB8-9F1D-193E-C3C0EB98E65D}"/>
          </ac:spMkLst>
        </pc:spChg>
        <pc:spChg chg="add del">
          <ac:chgData name="Dipendra Pant" userId="1925576f-2bfc-4086-bf86-bcb6fca0029d" providerId="ADAL" clId="{CDFBDBB9-36D8-1743-AB10-C3354CC4D119}" dt="2024-06-24T23:24:01.386" v="2080" actId="478"/>
          <ac:spMkLst>
            <pc:docMk/>
            <pc:sldMk cId="2446568129" sldId="269"/>
            <ac:spMk id="11" creationId="{7BDE7630-3F5B-2423-E684-2A9C9B75D4C0}"/>
          </ac:spMkLst>
        </pc:spChg>
        <pc:spChg chg="del">
          <ac:chgData name="Dipendra Pant" userId="1925576f-2bfc-4086-bf86-bcb6fca0029d" providerId="ADAL" clId="{CDFBDBB9-36D8-1743-AB10-C3354CC4D119}" dt="2024-06-24T23:21:08.983" v="2073" actId="478"/>
          <ac:spMkLst>
            <pc:docMk/>
            <pc:sldMk cId="2446568129" sldId="269"/>
            <ac:spMk id="12" creationId="{3982CC17-189C-E1EA-3744-940F2B23E6C7}"/>
          </ac:spMkLst>
        </pc:spChg>
        <pc:spChg chg="del">
          <ac:chgData name="Dipendra Pant" userId="1925576f-2bfc-4086-bf86-bcb6fca0029d" providerId="ADAL" clId="{CDFBDBB9-36D8-1743-AB10-C3354CC4D119}" dt="2024-06-24T23:21:06.628" v="2072" actId="478"/>
          <ac:spMkLst>
            <pc:docMk/>
            <pc:sldMk cId="2446568129" sldId="269"/>
            <ac:spMk id="14" creationId="{CA575C02-B0F7-B539-D780-70865E2819E7}"/>
          </ac:spMkLst>
        </pc:spChg>
        <pc:spChg chg="del">
          <ac:chgData name="Dipendra Pant" userId="1925576f-2bfc-4086-bf86-bcb6fca0029d" providerId="ADAL" clId="{CDFBDBB9-36D8-1743-AB10-C3354CC4D119}" dt="2024-06-24T23:21:01.694" v="2069" actId="478"/>
          <ac:spMkLst>
            <pc:docMk/>
            <pc:sldMk cId="2446568129" sldId="269"/>
            <ac:spMk id="15" creationId="{F87B84A2-0988-B08C-002A-9838197B3B22}"/>
          </ac:spMkLst>
        </pc:spChg>
        <pc:spChg chg="del">
          <ac:chgData name="Dipendra Pant" userId="1925576f-2bfc-4086-bf86-bcb6fca0029d" providerId="ADAL" clId="{CDFBDBB9-36D8-1743-AB10-C3354CC4D119}" dt="2024-06-24T23:21:09.613" v="2074" actId="478"/>
          <ac:spMkLst>
            <pc:docMk/>
            <pc:sldMk cId="2446568129" sldId="269"/>
            <ac:spMk id="36" creationId="{6DD38771-EF6F-B529-3865-93ED2AA3FF2A}"/>
          </ac:spMkLst>
        </pc:spChg>
        <pc:cxnChg chg="del mod">
          <ac:chgData name="Dipendra Pant" userId="1925576f-2bfc-4086-bf86-bcb6fca0029d" providerId="ADAL" clId="{CDFBDBB9-36D8-1743-AB10-C3354CC4D119}" dt="2024-06-24T23:21:02.412" v="2070" actId="478"/>
          <ac:cxnSpMkLst>
            <pc:docMk/>
            <pc:sldMk cId="2446568129" sldId="269"/>
            <ac:cxnSpMk id="17" creationId="{4A1B18EE-3679-BE20-4B18-D436F9BD5B37}"/>
          </ac:cxnSpMkLst>
        </pc:cxnChg>
        <pc:cxnChg chg="del mod">
          <ac:chgData name="Dipendra Pant" userId="1925576f-2bfc-4086-bf86-bcb6fca0029d" providerId="ADAL" clId="{CDFBDBB9-36D8-1743-AB10-C3354CC4D119}" dt="2024-06-24T23:21:03.205" v="2071" actId="478"/>
          <ac:cxnSpMkLst>
            <pc:docMk/>
            <pc:sldMk cId="2446568129" sldId="269"/>
            <ac:cxnSpMk id="22" creationId="{176D9296-0663-5F16-F20B-E90B689C2086}"/>
          </ac:cxnSpMkLst>
        </pc:cxnChg>
        <pc:cxnChg chg="del mod">
          <ac:chgData name="Dipendra Pant" userId="1925576f-2bfc-4086-bf86-bcb6fca0029d" providerId="ADAL" clId="{CDFBDBB9-36D8-1743-AB10-C3354CC4D119}" dt="2024-06-24T23:21:01.046" v="2068" actId="478"/>
          <ac:cxnSpMkLst>
            <pc:docMk/>
            <pc:sldMk cId="2446568129" sldId="269"/>
            <ac:cxnSpMk id="26" creationId="{D43D5682-EF09-E9E8-A2C8-780A8CB00D62}"/>
          </ac:cxnSpMkLst>
        </pc:cxnChg>
        <pc:cxnChg chg="del mod">
          <ac:chgData name="Dipendra Pant" userId="1925576f-2bfc-4086-bf86-bcb6fca0029d" providerId="ADAL" clId="{CDFBDBB9-36D8-1743-AB10-C3354CC4D119}" dt="2024-06-24T23:21:12.498" v="2077" actId="478"/>
          <ac:cxnSpMkLst>
            <pc:docMk/>
            <pc:sldMk cId="2446568129" sldId="269"/>
            <ac:cxnSpMk id="37" creationId="{98461FC6-6ADE-9270-7321-E36416C685E7}"/>
          </ac:cxnSpMkLst>
        </pc:cxnChg>
        <pc:cxnChg chg="del mod">
          <ac:chgData name="Dipendra Pant" userId="1925576f-2bfc-4086-bf86-bcb6fca0029d" providerId="ADAL" clId="{CDFBDBB9-36D8-1743-AB10-C3354CC4D119}" dt="2024-06-24T23:21:10.706" v="2075" actId="478"/>
          <ac:cxnSpMkLst>
            <pc:docMk/>
            <pc:sldMk cId="2446568129" sldId="269"/>
            <ac:cxnSpMk id="46" creationId="{E45DB625-4730-A85C-3EB7-D3FCF9080389}"/>
          </ac:cxnSpMkLst>
        </pc:cxnChg>
        <pc:cxnChg chg="del mod">
          <ac:chgData name="Dipendra Pant" userId="1925576f-2bfc-4086-bf86-bcb6fca0029d" providerId="ADAL" clId="{CDFBDBB9-36D8-1743-AB10-C3354CC4D119}" dt="2024-06-24T23:21:11.447" v="2076" actId="478"/>
          <ac:cxnSpMkLst>
            <pc:docMk/>
            <pc:sldMk cId="2446568129" sldId="269"/>
            <ac:cxnSpMk id="49" creationId="{945242AC-EB61-1B52-595C-DBAA3A68B01F}"/>
          </ac:cxnSpMkLst>
        </pc:cxnChg>
      </pc:sldChg>
      <pc:sldChg chg="modSp add del">
        <pc:chgData name="Dipendra Pant" userId="1925576f-2bfc-4086-bf86-bcb6fca0029d" providerId="ADAL" clId="{CDFBDBB9-36D8-1743-AB10-C3354CC4D119}" dt="2024-06-25T00:36:49.060" v="3352" actId="2696"/>
        <pc:sldMkLst>
          <pc:docMk/>
          <pc:sldMk cId="2837972631" sldId="270"/>
        </pc:sldMkLst>
        <pc:spChg chg="mod">
          <ac:chgData name="Dipendra Pant" userId="1925576f-2bfc-4086-bf86-bcb6fca0029d" providerId="ADAL" clId="{CDFBDBB9-36D8-1743-AB10-C3354CC4D119}" dt="2024-06-25T00:19:59.120" v="3116"/>
          <ac:spMkLst>
            <pc:docMk/>
            <pc:sldMk cId="2837972631" sldId="270"/>
            <ac:spMk id="2" creationId="{FD23D7F8-3B1A-AB04-3E53-FDF9A712B8AD}"/>
          </ac:spMkLst>
        </pc:spChg>
        <pc:spChg chg="mod">
          <ac:chgData name="Dipendra Pant" userId="1925576f-2bfc-4086-bf86-bcb6fca0029d" providerId="ADAL" clId="{CDFBDBB9-36D8-1743-AB10-C3354CC4D119}" dt="2024-06-25T00:19:59.120" v="3116"/>
          <ac:spMkLst>
            <pc:docMk/>
            <pc:sldMk cId="2837972631" sldId="270"/>
            <ac:spMk id="4" creationId="{A0EA92CE-169B-A350-A8EF-4E92F67D4483}"/>
          </ac:spMkLst>
        </pc:spChg>
      </pc:sldChg>
      <pc:sldChg chg="addSp delSp modSp add mod modNotesTx">
        <pc:chgData name="Dipendra Pant" userId="1925576f-2bfc-4086-bf86-bcb6fca0029d" providerId="ADAL" clId="{CDFBDBB9-36D8-1743-AB10-C3354CC4D119}" dt="2024-06-25T01:20:17.761" v="3753" actId="2711"/>
        <pc:sldMkLst>
          <pc:docMk/>
          <pc:sldMk cId="712338899" sldId="271"/>
        </pc:sldMkLst>
        <pc:spChg chg="del">
          <ac:chgData name="Dipendra Pant" userId="1925576f-2bfc-4086-bf86-bcb6fca0029d" providerId="ADAL" clId="{CDFBDBB9-36D8-1743-AB10-C3354CC4D119}" dt="2024-06-24T23:34:02.251" v="2094" actId="21"/>
          <ac:spMkLst>
            <pc:docMk/>
            <pc:sldMk cId="712338899" sldId="271"/>
            <ac:spMk id="2" creationId="{FD23D7F8-3B1A-AB04-3E53-FDF9A712B8AD}"/>
          </ac:spMkLst>
        </pc:spChg>
        <pc:spChg chg="del">
          <ac:chgData name="Dipendra Pant" userId="1925576f-2bfc-4086-bf86-bcb6fca0029d" providerId="ADAL" clId="{CDFBDBB9-36D8-1743-AB10-C3354CC4D119}" dt="2024-06-24T23:33:18.889" v="2083" actId="478"/>
          <ac:spMkLst>
            <pc:docMk/>
            <pc:sldMk cId="712338899" sldId="271"/>
            <ac:spMk id="3" creationId="{052CEF48-0348-DAE3-CFEF-3A39E1A38043}"/>
          </ac:spMkLst>
        </pc:spChg>
        <pc:spChg chg="mod">
          <ac:chgData name="Dipendra Pant" userId="1925576f-2bfc-4086-bf86-bcb6fca0029d" providerId="ADAL" clId="{CDFBDBB9-36D8-1743-AB10-C3354CC4D119}" dt="2024-06-25T00:47:45.773" v="3431"/>
          <ac:spMkLst>
            <pc:docMk/>
            <pc:sldMk cId="712338899" sldId="271"/>
            <ac:spMk id="4" creationId="{A0EA92CE-169B-A350-A8EF-4E92F67D4483}"/>
          </ac:spMkLst>
        </pc:spChg>
        <pc:spChg chg="del mod">
          <ac:chgData name="Dipendra Pant" userId="1925576f-2bfc-4086-bf86-bcb6fca0029d" providerId="ADAL" clId="{CDFBDBB9-36D8-1743-AB10-C3354CC4D119}" dt="2024-06-24T23:38:37.713" v="2183" actId="478"/>
          <ac:spMkLst>
            <pc:docMk/>
            <pc:sldMk cId="712338899" sldId="271"/>
            <ac:spMk id="5" creationId="{4C093D4A-5BB5-6334-878F-B849F71FB5DA}"/>
          </ac:spMkLst>
        </pc:spChg>
        <pc:spChg chg="del mod">
          <ac:chgData name="Dipendra Pant" userId="1925576f-2bfc-4086-bf86-bcb6fca0029d" providerId="ADAL" clId="{CDFBDBB9-36D8-1743-AB10-C3354CC4D119}" dt="2024-06-24T23:38:48.042" v="2188" actId="478"/>
          <ac:spMkLst>
            <pc:docMk/>
            <pc:sldMk cId="712338899" sldId="271"/>
            <ac:spMk id="6" creationId="{23F6BB93-9FA5-8D06-DA0A-E48720170905}"/>
          </ac:spMkLst>
        </pc:spChg>
        <pc:spChg chg="del">
          <ac:chgData name="Dipendra Pant" userId="1925576f-2bfc-4086-bf86-bcb6fca0029d" providerId="ADAL" clId="{CDFBDBB9-36D8-1743-AB10-C3354CC4D119}" dt="2024-06-24T23:33:18.889" v="2083" actId="478"/>
          <ac:spMkLst>
            <pc:docMk/>
            <pc:sldMk cId="712338899" sldId="271"/>
            <ac:spMk id="7" creationId="{B12C34D0-B768-B0F9-A39D-A44A06A49E44}"/>
          </ac:spMkLst>
        </pc:spChg>
        <pc:spChg chg="del">
          <ac:chgData name="Dipendra Pant" userId="1925576f-2bfc-4086-bf86-bcb6fca0029d" providerId="ADAL" clId="{CDFBDBB9-36D8-1743-AB10-C3354CC4D119}" dt="2024-06-24T23:33:18.889" v="2083" actId="478"/>
          <ac:spMkLst>
            <pc:docMk/>
            <pc:sldMk cId="712338899" sldId="271"/>
            <ac:spMk id="8" creationId="{745716C0-B0A5-559E-8791-4FF3AB534BDE}"/>
          </ac:spMkLst>
        </pc:spChg>
        <pc:spChg chg="add del mod">
          <ac:chgData name="Dipendra Pant" userId="1925576f-2bfc-4086-bf86-bcb6fca0029d" providerId="ADAL" clId="{CDFBDBB9-36D8-1743-AB10-C3354CC4D119}" dt="2024-06-24T23:34:04.151" v="2095" actId="478"/>
          <ac:spMkLst>
            <pc:docMk/>
            <pc:sldMk cId="712338899" sldId="271"/>
            <ac:spMk id="12" creationId="{2C6F4FA9-951B-9F71-6166-BC2288BF71DE}"/>
          </ac:spMkLst>
        </pc:spChg>
        <pc:spChg chg="add del mod">
          <ac:chgData name="Dipendra Pant" userId="1925576f-2bfc-4086-bf86-bcb6fca0029d" providerId="ADAL" clId="{CDFBDBB9-36D8-1743-AB10-C3354CC4D119}" dt="2024-06-25T00:51:05.359" v="3509" actId="21"/>
          <ac:spMkLst>
            <pc:docMk/>
            <pc:sldMk cId="712338899" sldId="271"/>
            <ac:spMk id="13" creationId="{549CF8EA-6522-0029-CFFA-E4603DABB0F4}"/>
          </ac:spMkLst>
        </pc:spChg>
        <pc:spChg chg="add del mod">
          <ac:chgData name="Dipendra Pant" userId="1925576f-2bfc-4086-bf86-bcb6fca0029d" providerId="ADAL" clId="{CDFBDBB9-36D8-1743-AB10-C3354CC4D119}" dt="2024-06-24T23:36:23.692" v="2171" actId="478"/>
          <ac:spMkLst>
            <pc:docMk/>
            <pc:sldMk cId="712338899" sldId="271"/>
            <ac:spMk id="15" creationId="{64BE41F7-567D-5BF1-C452-BEA85643AB66}"/>
          </ac:spMkLst>
        </pc:spChg>
        <pc:spChg chg="add mod">
          <ac:chgData name="Dipendra Pant" userId="1925576f-2bfc-4086-bf86-bcb6fca0029d" providerId="ADAL" clId="{CDFBDBB9-36D8-1743-AB10-C3354CC4D119}" dt="2024-06-25T01:12:36.532" v="3667" actId="2711"/>
          <ac:spMkLst>
            <pc:docMk/>
            <pc:sldMk cId="712338899" sldId="271"/>
            <ac:spMk id="18" creationId="{DB08160A-1BFF-9B13-2F81-79339103B676}"/>
          </ac:spMkLst>
        </pc:spChg>
        <pc:spChg chg="add del mod">
          <ac:chgData name="Dipendra Pant" userId="1925576f-2bfc-4086-bf86-bcb6fca0029d" providerId="ADAL" clId="{CDFBDBB9-36D8-1743-AB10-C3354CC4D119}" dt="2024-06-24T23:38:40.197" v="2185" actId="478"/>
          <ac:spMkLst>
            <pc:docMk/>
            <pc:sldMk cId="712338899" sldId="271"/>
            <ac:spMk id="22" creationId="{0E8F9338-9444-31AD-7D1B-2946EB4EE140}"/>
          </ac:spMkLst>
        </pc:spChg>
        <pc:spChg chg="add del mod">
          <ac:chgData name="Dipendra Pant" userId="1925576f-2bfc-4086-bf86-bcb6fca0029d" providerId="ADAL" clId="{CDFBDBB9-36D8-1743-AB10-C3354CC4D119}" dt="2024-06-25T00:51:07.159" v="3511" actId="478"/>
          <ac:spMkLst>
            <pc:docMk/>
            <pc:sldMk cId="712338899" sldId="271"/>
            <ac:spMk id="26" creationId="{207CD730-E002-F8DA-CC54-2EA1843F5ECC}"/>
          </ac:spMkLst>
        </pc:spChg>
        <pc:spChg chg="add mod">
          <ac:chgData name="Dipendra Pant" userId="1925576f-2bfc-4086-bf86-bcb6fca0029d" providerId="ADAL" clId="{CDFBDBB9-36D8-1743-AB10-C3354CC4D119}" dt="2024-06-25T00:53:31.591" v="3537" actId="2711"/>
          <ac:spMkLst>
            <pc:docMk/>
            <pc:sldMk cId="712338899" sldId="271"/>
            <ac:spMk id="27" creationId="{0B58FBAF-D35E-B529-0A6A-8FF757F069B6}"/>
          </ac:spMkLst>
        </pc:spChg>
        <pc:spChg chg="add mod">
          <ac:chgData name="Dipendra Pant" userId="1925576f-2bfc-4086-bf86-bcb6fca0029d" providerId="ADAL" clId="{CDFBDBB9-36D8-1743-AB10-C3354CC4D119}" dt="2024-06-25T01:20:17.761" v="3753" actId="2711"/>
          <ac:spMkLst>
            <pc:docMk/>
            <pc:sldMk cId="712338899" sldId="271"/>
            <ac:spMk id="29" creationId="{955141AA-605B-3320-4266-14D0946A6250}"/>
          </ac:spMkLst>
        </pc:spChg>
        <pc:spChg chg="add mod">
          <ac:chgData name="Dipendra Pant" userId="1925576f-2bfc-4086-bf86-bcb6fca0029d" providerId="ADAL" clId="{CDFBDBB9-36D8-1743-AB10-C3354CC4D119}" dt="2024-06-25T01:20:17.761" v="3753" actId="2711"/>
          <ac:spMkLst>
            <pc:docMk/>
            <pc:sldMk cId="712338899" sldId="271"/>
            <ac:spMk id="30" creationId="{68EF5E1A-B316-918C-4396-36D2DC120313}"/>
          </ac:spMkLst>
        </pc:spChg>
        <pc:graphicFrameChg chg="add del mod modGraphic">
          <ac:chgData name="Dipendra Pant" userId="1925576f-2bfc-4086-bf86-bcb6fca0029d" providerId="ADAL" clId="{CDFBDBB9-36D8-1743-AB10-C3354CC4D119}" dt="2024-06-24T23:38:35.898" v="2182" actId="478"/>
          <ac:graphicFrameMkLst>
            <pc:docMk/>
            <pc:sldMk cId="712338899" sldId="271"/>
            <ac:graphicFrameMk id="16" creationId="{EB07BB72-EFA2-5114-7BC7-5635C4CDA0A4}"/>
          </ac:graphicFrameMkLst>
        </pc:graphicFrameChg>
        <pc:graphicFrameChg chg="add mod modGraphic">
          <ac:chgData name="Dipendra Pant" userId="1925576f-2bfc-4086-bf86-bcb6fca0029d" providerId="ADAL" clId="{CDFBDBB9-36D8-1743-AB10-C3354CC4D119}" dt="2024-06-25T01:19:47.626" v="3728" actId="1036"/>
          <ac:graphicFrameMkLst>
            <pc:docMk/>
            <pc:sldMk cId="712338899" sldId="271"/>
            <ac:graphicFrameMk id="23" creationId="{E181F0A0-D12B-3874-9D19-EA5550B7FDB8}"/>
          </ac:graphicFrameMkLst>
        </pc:graphicFrameChg>
        <pc:picChg chg="add mod">
          <ac:chgData name="Dipendra Pant" userId="1925576f-2bfc-4086-bf86-bcb6fca0029d" providerId="ADAL" clId="{CDFBDBB9-36D8-1743-AB10-C3354CC4D119}" dt="2024-06-25T01:12:57.611" v="3670" actId="14100"/>
          <ac:picMkLst>
            <pc:docMk/>
            <pc:sldMk cId="712338899" sldId="271"/>
            <ac:picMk id="10" creationId="{4B74A7A2-8CA6-870C-05B8-0D7AF84C0A73}"/>
          </ac:picMkLst>
        </pc:picChg>
        <pc:picChg chg="add mod">
          <ac:chgData name="Dipendra Pant" userId="1925576f-2bfc-4086-bf86-bcb6fca0029d" providerId="ADAL" clId="{CDFBDBB9-36D8-1743-AB10-C3354CC4D119}" dt="2024-06-25T01:13:00.014" v="3671" actId="14100"/>
          <ac:picMkLst>
            <pc:docMk/>
            <pc:sldMk cId="712338899" sldId="271"/>
            <ac:picMk id="20" creationId="{F6CA715F-BB8A-4369-7AFD-4F71053ECF9A}"/>
          </ac:picMkLst>
        </pc:picChg>
        <pc:cxnChg chg="add mod">
          <ac:chgData name="Dipendra Pant" userId="1925576f-2bfc-4086-bf86-bcb6fca0029d" providerId="ADAL" clId="{CDFBDBB9-36D8-1743-AB10-C3354CC4D119}" dt="2024-06-25T00:51:00.420" v="3507" actId="1076"/>
          <ac:cxnSpMkLst>
            <pc:docMk/>
            <pc:sldMk cId="712338899" sldId="271"/>
            <ac:cxnSpMk id="24" creationId="{54F7C63A-130E-614A-3AC8-661B8AFB0648}"/>
          </ac:cxnSpMkLst>
        </pc:cxnChg>
      </pc:sldChg>
      <pc:sldChg chg="add del">
        <pc:chgData name="Dipendra Pant" userId="1925576f-2bfc-4086-bf86-bcb6fca0029d" providerId="ADAL" clId="{CDFBDBB9-36D8-1743-AB10-C3354CC4D119}" dt="2024-06-24T23:57:36.106" v="2674" actId="2696"/>
        <pc:sldMkLst>
          <pc:docMk/>
          <pc:sldMk cId="2612448814" sldId="272"/>
        </pc:sldMkLst>
      </pc:sldChg>
      <pc:sldChg chg="addSp delSp modSp add mod modNotesTx">
        <pc:chgData name="Dipendra Pant" userId="1925576f-2bfc-4086-bf86-bcb6fca0029d" providerId="ADAL" clId="{CDFBDBB9-36D8-1743-AB10-C3354CC4D119}" dt="2024-06-25T01:15:01.554" v="3706" actId="14100"/>
        <pc:sldMkLst>
          <pc:docMk/>
          <pc:sldMk cId="3545230261" sldId="273"/>
        </pc:sldMkLst>
        <pc:spChg chg="mod">
          <ac:chgData name="Dipendra Pant" userId="1925576f-2bfc-4086-bf86-bcb6fca0029d" providerId="ADAL" clId="{CDFBDBB9-36D8-1743-AB10-C3354CC4D119}" dt="2024-06-25T00:47:45.773" v="3431"/>
          <ac:spMkLst>
            <pc:docMk/>
            <pc:sldMk cId="3545230261" sldId="273"/>
            <ac:spMk id="4" creationId="{A0EA92CE-169B-A350-A8EF-4E92F67D4483}"/>
          </ac:spMkLst>
        </pc:spChg>
        <pc:spChg chg="add del mod">
          <ac:chgData name="Dipendra Pant" userId="1925576f-2bfc-4086-bf86-bcb6fca0029d" providerId="ADAL" clId="{CDFBDBB9-36D8-1743-AB10-C3354CC4D119}" dt="2024-06-25T01:13:26.810" v="3677" actId="21"/>
          <ac:spMkLst>
            <pc:docMk/>
            <pc:sldMk cId="3545230261" sldId="273"/>
            <ac:spMk id="6" creationId="{C372C80B-BC4B-8048-3548-3F2957B953B7}"/>
          </ac:spMkLst>
        </pc:spChg>
        <pc:spChg chg="add del mod">
          <ac:chgData name="Dipendra Pant" userId="1925576f-2bfc-4086-bf86-bcb6fca0029d" providerId="ADAL" clId="{CDFBDBB9-36D8-1743-AB10-C3354CC4D119}" dt="2024-06-25T01:13:26.810" v="3677" actId="21"/>
          <ac:spMkLst>
            <pc:docMk/>
            <pc:sldMk cId="3545230261" sldId="273"/>
            <ac:spMk id="7" creationId="{1EC952E9-BEFC-288B-A2B0-4FEAD245788F}"/>
          </ac:spMkLst>
        </pc:spChg>
        <pc:spChg chg="add mod">
          <ac:chgData name="Dipendra Pant" userId="1925576f-2bfc-4086-bf86-bcb6fca0029d" providerId="ADAL" clId="{CDFBDBB9-36D8-1743-AB10-C3354CC4D119}" dt="2024-06-25T01:14:44.234" v="3702" actId="207"/>
          <ac:spMkLst>
            <pc:docMk/>
            <pc:sldMk cId="3545230261" sldId="273"/>
            <ac:spMk id="9" creationId="{BEC9483E-A09D-1E46-CE35-C39DF8BBD22D}"/>
          </ac:spMkLst>
        </pc:spChg>
        <pc:spChg chg="add mod">
          <ac:chgData name="Dipendra Pant" userId="1925576f-2bfc-4086-bf86-bcb6fca0029d" providerId="ADAL" clId="{CDFBDBB9-36D8-1743-AB10-C3354CC4D119}" dt="2024-06-25T01:14:35.305" v="3701" actId="1035"/>
          <ac:spMkLst>
            <pc:docMk/>
            <pc:sldMk cId="3545230261" sldId="273"/>
            <ac:spMk id="11" creationId="{1EF256EE-BD5B-4991-8FDE-6D75C5359BD5}"/>
          </ac:spMkLst>
        </pc:spChg>
        <pc:spChg chg="add mod">
          <ac:chgData name="Dipendra Pant" userId="1925576f-2bfc-4086-bf86-bcb6fca0029d" providerId="ADAL" clId="{CDFBDBB9-36D8-1743-AB10-C3354CC4D119}" dt="2024-06-25T01:14:35.305" v="3701" actId="1035"/>
          <ac:spMkLst>
            <pc:docMk/>
            <pc:sldMk cId="3545230261" sldId="273"/>
            <ac:spMk id="12" creationId="{ECC4B4F5-6FF8-450A-D763-514E199E2772}"/>
          </ac:spMkLst>
        </pc:spChg>
        <pc:spChg chg="mod">
          <ac:chgData name="Dipendra Pant" userId="1925576f-2bfc-4086-bf86-bcb6fca0029d" providerId="ADAL" clId="{CDFBDBB9-36D8-1743-AB10-C3354CC4D119}" dt="2024-06-25T00:53:41.412" v="3538" actId="2711"/>
          <ac:spMkLst>
            <pc:docMk/>
            <pc:sldMk cId="3545230261" sldId="273"/>
            <ac:spMk id="13" creationId="{549CF8EA-6522-0029-CFFA-E4603DABB0F4}"/>
          </ac:spMkLst>
        </pc:spChg>
        <pc:spChg chg="mod">
          <ac:chgData name="Dipendra Pant" userId="1925576f-2bfc-4086-bf86-bcb6fca0029d" providerId="ADAL" clId="{CDFBDBB9-36D8-1743-AB10-C3354CC4D119}" dt="2024-06-25T01:15:01.554" v="3706" actId="14100"/>
          <ac:spMkLst>
            <pc:docMk/>
            <pc:sldMk cId="3545230261" sldId="273"/>
            <ac:spMk id="18" creationId="{DB08160A-1BFF-9B13-2F81-79339103B676}"/>
          </ac:spMkLst>
        </pc:spChg>
        <pc:graphicFrameChg chg="del">
          <ac:chgData name="Dipendra Pant" userId="1925576f-2bfc-4086-bf86-bcb6fca0029d" providerId="ADAL" clId="{CDFBDBB9-36D8-1743-AB10-C3354CC4D119}" dt="2024-06-24T23:42:40.204" v="2278" actId="478"/>
          <ac:graphicFrameMkLst>
            <pc:docMk/>
            <pc:sldMk cId="3545230261" sldId="273"/>
            <ac:graphicFrameMk id="23" creationId="{E181F0A0-D12B-3874-9D19-EA5550B7FDB8}"/>
          </ac:graphicFrameMkLst>
        </pc:graphicFrameChg>
        <pc:picChg chg="add mod">
          <ac:chgData name="Dipendra Pant" userId="1925576f-2bfc-4086-bf86-bcb6fca0029d" providerId="ADAL" clId="{CDFBDBB9-36D8-1743-AB10-C3354CC4D119}" dt="2024-06-24T23:43:19.992" v="2325" actId="1076"/>
          <ac:picMkLst>
            <pc:docMk/>
            <pc:sldMk cId="3545230261" sldId="273"/>
            <ac:picMk id="3" creationId="{BA274172-F593-6854-9B3A-1D3685BABCCC}"/>
          </ac:picMkLst>
        </pc:picChg>
        <pc:picChg chg="del">
          <ac:chgData name="Dipendra Pant" userId="1925576f-2bfc-4086-bf86-bcb6fca0029d" providerId="ADAL" clId="{CDFBDBB9-36D8-1743-AB10-C3354CC4D119}" dt="2024-06-24T23:42:34.639" v="2276" actId="478"/>
          <ac:picMkLst>
            <pc:docMk/>
            <pc:sldMk cId="3545230261" sldId="273"/>
            <ac:picMk id="10" creationId="{4B74A7A2-8CA6-870C-05B8-0D7AF84C0A73}"/>
          </ac:picMkLst>
        </pc:picChg>
        <pc:picChg chg="del">
          <ac:chgData name="Dipendra Pant" userId="1925576f-2bfc-4086-bf86-bcb6fca0029d" providerId="ADAL" clId="{CDFBDBB9-36D8-1743-AB10-C3354CC4D119}" dt="2024-06-24T23:42:36.124" v="2277" actId="478"/>
          <ac:picMkLst>
            <pc:docMk/>
            <pc:sldMk cId="3545230261" sldId="273"/>
            <ac:picMk id="20" creationId="{F6CA715F-BB8A-4369-7AFD-4F71053ECF9A}"/>
          </ac:picMkLst>
        </pc:picChg>
        <pc:cxnChg chg="add mod">
          <ac:chgData name="Dipendra Pant" userId="1925576f-2bfc-4086-bf86-bcb6fca0029d" providerId="ADAL" clId="{CDFBDBB9-36D8-1743-AB10-C3354CC4D119}" dt="2024-06-25T00:51:24.350" v="3514"/>
          <ac:cxnSpMkLst>
            <pc:docMk/>
            <pc:sldMk cId="3545230261" sldId="273"/>
            <ac:cxnSpMk id="8" creationId="{1A28041B-050F-A251-2C4A-130FA4573A34}"/>
          </ac:cxnSpMkLst>
        </pc:cxnChg>
      </pc:sldChg>
      <pc:sldChg chg="addSp delSp modSp add mod modNotesTx">
        <pc:chgData name="Dipendra Pant" userId="1925576f-2bfc-4086-bf86-bcb6fca0029d" providerId="ADAL" clId="{CDFBDBB9-36D8-1743-AB10-C3354CC4D119}" dt="2024-07-12T11:49:00.713" v="3786" actId="113"/>
        <pc:sldMkLst>
          <pc:docMk/>
          <pc:sldMk cId="3827103917" sldId="274"/>
        </pc:sldMkLst>
        <pc:spChg chg="mod">
          <ac:chgData name="Dipendra Pant" userId="1925576f-2bfc-4086-bf86-bcb6fca0029d" providerId="ADAL" clId="{CDFBDBB9-36D8-1743-AB10-C3354CC4D119}" dt="2024-06-25T00:47:45.773" v="3431"/>
          <ac:spMkLst>
            <pc:docMk/>
            <pc:sldMk cId="3827103917" sldId="274"/>
            <ac:spMk id="4" creationId="{A0EA92CE-169B-A350-A8EF-4E92F67D4483}"/>
          </ac:spMkLst>
        </pc:spChg>
        <pc:spChg chg="del">
          <ac:chgData name="Dipendra Pant" userId="1925576f-2bfc-4086-bf86-bcb6fca0029d" providerId="ADAL" clId="{CDFBDBB9-36D8-1743-AB10-C3354CC4D119}" dt="2024-06-24T23:48:16.756" v="2466" actId="478"/>
          <ac:spMkLst>
            <pc:docMk/>
            <pc:sldMk cId="3827103917" sldId="274"/>
            <ac:spMk id="6" creationId="{C372C80B-BC4B-8048-3548-3F2957B953B7}"/>
          </ac:spMkLst>
        </pc:spChg>
        <pc:spChg chg="del">
          <ac:chgData name="Dipendra Pant" userId="1925576f-2bfc-4086-bf86-bcb6fca0029d" providerId="ADAL" clId="{CDFBDBB9-36D8-1743-AB10-C3354CC4D119}" dt="2024-06-24T23:48:15.343" v="2465" actId="478"/>
          <ac:spMkLst>
            <pc:docMk/>
            <pc:sldMk cId="3827103917" sldId="274"/>
            <ac:spMk id="7" creationId="{1EC952E9-BEFC-288B-A2B0-4FEAD245788F}"/>
          </ac:spMkLst>
        </pc:spChg>
        <pc:spChg chg="del mod">
          <ac:chgData name="Dipendra Pant" userId="1925576f-2bfc-4086-bf86-bcb6fca0029d" providerId="ADAL" clId="{CDFBDBB9-36D8-1743-AB10-C3354CC4D119}" dt="2024-06-25T00:51:39" v="3518" actId="21"/>
          <ac:spMkLst>
            <pc:docMk/>
            <pc:sldMk cId="3827103917" sldId="274"/>
            <ac:spMk id="13" creationId="{549CF8EA-6522-0029-CFFA-E4603DABB0F4}"/>
          </ac:spMkLst>
        </pc:spChg>
        <pc:spChg chg="add del mod">
          <ac:chgData name="Dipendra Pant" userId="1925576f-2bfc-4086-bf86-bcb6fca0029d" providerId="ADAL" clId="{CDFBDBB9-36D8-1743-AB10-C3354CC4D119}" dt="2024-06-24T23:51:03.858" v="2511" actId="478"/>
          <ac:spMkLst>
            <pc:docMk/>
            <pc:sldMk cId="3827103917" sldId="274"/>
            <ac:spMk id="15" creationId="{59920233-880D-818F-91B7-FAAA0C9DA5DD}"/>
          </ac:spMkLst>
        </pc:spChg>
        <pc:spChg chg="del">
          <ac:chgData name="Dipendra Pant" userId="1925576f-2bfc-4086-bf86-bcb6fca0029d" providerId="ADAL" clId="{CDFBDBB9-36D8-1743-AB10-C3354CC4D119}" dt="2024-06-24T23:48:17.873" v="2467" actId="478"/>
          <ac:spMkLst>
            <pc:docMk/>
            <pc:sldMk cId="3827103917" sldId="274"/>
            <ac:spMk id="18" creationId="{DB08160A-1BFF-9B13-2F81-79339103B676}"/>
          </ac:spMkLst>
        </pc:spChg>
        <pc:spChg chg="add mod">
          <ac:chgData name="Dipendra Pant" userId="1925576f-2bfc-4086-bf86-bcb6fca0029d" providerId="ADAL" clId="{CDFBDBB9-36D8-1743-AB10-C3354CC4D119}" dt="2024-06-25T01:15:26.697" v="3708" actId="14100"/>
          <ac:spMkLst>
            <pc:docMk/>
            <pc:sldMk cId="3827103917" sldId="274"/>
            <ac:spMk id="20" creationId="{6600D5FA-AE9E-E9BF-3C47-2352C27C3AD9}"/>
          </ac:spMkLst>
        </pc:spChg>
        <pc:spChg chg="add mod">
          <ac:chgData name="Dipendra Pant" userId="1925576f-2bfc-4086-bf86-bcb6fca0029d" providerId="ADAL" clId="{CDFBDBB9-36D8-1743-AB10-C3354CC4D119}" dt="2024-06-25T01:15:30.263" v="3709" actId="14100"/>
          <ac:spMkLst>
            <pc:docMk/>
            <pc:sldMk cId="3827103917" sldId="274"/>
            <ac:spMk id="22" creationId="{9DB39219-6131-CD66-F73B-14A19205BA56}"/>
          </ac:spMkLst>
        </pc:spChg>
        <pc:spChg chg="add del">
          <ac:chgData name="Dipendra Pant" userId="1925576f-2bfc-4086-bf86-bcb6fca0029d" providerId="ADAL" clId="{CDFBDBB9-36D8-1743-AB10-C3354CC4D119}" dt="2024-06-24T23:54:22.493" v="2569" actId="22"/>
          <ac:spMkLst>
            <pc:docMk/>
            <pc:sldMk cId="3827103917" sldId="274"/>
            <ac:spMk id="24" creationId="{25AA031A-D394-A65B-577C-44411EB044D9}"/>
          </ac:spMkLst>
        </pc:spChg>
        <pc:spChg chg="add mod">
          <ac:chgData name="Dipendra Pant" userId="1925576f-2bfc-4086-bf86-bcb6fca0029d" providerId="ADAL" clId="{CDFBDBB9-36D8-1743-AB10-C3354CC4D119}" dt="2024-06-25T01:15:18.568" v="3707" actId="2711"/>
          <ac:spMkLst>
            <pc:docMk/>
            <pc:sldMk cId="3827103917" sldId="274"/>
            <ac:spMk id="26" creationId="{3BC87044-B4F3-0969-9CF5-8F3ABF2E1673}"/>
          </ac:spMkLst>
        </pc:spChg>
        <pc:spChg chg="add mod">
          <ac:chgData name="Dipendra Pant" userId="1925576f-2bfc-4086-bf86-bcb6fca0029d" providerId="ADAL" clId="{CDFBDBB9-36D8-1743-AB10-C3354CC4D119}" dt="2024-06-25T01:15:18.568" v="3707" actId="2711"/>
          <ac:spMkLst>
            <pc:docMk/>
            <pc:sldMk cId="3827103917" sldId="274"/>
            <ac:spMk id="27" creationId="{3EDC7D71-3564-6CEA-00BD-E435DCFA5D3E}"/>
          </ac:spMkLst>
        </pc:spChg>
        <pc:spChg chg="add mod">
          <ac:chgData name="Dipendra Pant" userId="1925576f-2bfc-4086-bf86-bcb6fca0029d" providerId="ADAL" clId="{CDFBDBB9-36D8-1743-AB10-C3354CC4D119}" dt="2024-06-25T01:15:18.568" v="3707" actId="2711"/>
          <ac:spMkLst>
            <pc:docMk/>
            <pc:sldMk cId="3827103917" sldId="274"/>
            <ac:spMk id="28" creationId="{71B62633-2469-4D7A-38AB-B805D4202DC1}"/>
          </ac:spMkLst>
        </pc:spChg>
        <pc:spChg chg="add mod">
          <ac:chgData name="Dipendra Pant" userId="1925576f-2bfc-4086-bf86-bcb6fca0029d" providerId="ADAL" clId="{CDFBDBB9-36D8-1743-AB10-C3354CC4D119}" dt="2024-06-25T01:15:18.568" v="3707" actId="2711"/>
          <ac:spMkLst>
            <pc:docMk/>
            <pc:sldMk cId="3827103917" sldId="274"/>
            <ac:spMk id="29" creationId="{C2E9AF5A-9860-E91A-DA00-24A9B3A32510}"/>
          </ac:spMkLst>
        </pc:spChg>
        <pc:spChg chg="add del mod">
          <ac:chgData name="Dipendra Pant" userId="1925576f-2bfc-4086-bf86-bcb6fca0029d" providerId="ADAL" clId="{CDFBDBB9-36D8-1743-AB10-C3354CC4D119}" dt="2024-06-25T00:51:41.521" v="3519" actId="478"/>
          <ac:spMkLst>
            <pc:docMk/>
            <pc:sldMk cId="3827103917" sldId="274"/>
            <ac:spMk id="32" creationId="{873CA7D2-6904-61FE-A956-F2C560E980F2}"/>
          </ac:spMkLst>
        </pc:spChg>
        <pc:spChg chg="add mod">
          <ac:chgData name="Dipendra Pant" userId="1925576f-2bfc-4086-bf86-bcb6fca0029d" providerId="ADAL" clId="{CDFBDBB9-36D8-1743-AB10-C3354CC4D119}" dt="2024-06-25T00:53:48.947" v="3539" actId="2711"/>
          <ac:spMkLst>
            <pc:docMk/>
            <pc:sldMk cId="3827103917" sldId="274"/>
            <ac:spMk id="33" creationId="{F5E421CA-F288-7EF2-4C8F-4E951CE80C9C}"/>
          </ac:spMkLst>
        </pc:spChg>
        <pc:picChg chg="del">
          <ac:chgData name="Dipendra Pant" userId="1925576f-2bfc-4086-bf86-bcb6fca0029d" providerId="ADAL" clId="{CDFBDBB9-36D8-1743-AB10-C3354CC4D119}" dt="2024-06-24T23:48:04.312" v="2464" actId="478"/>
          <ac:picMkLst>
            <pc:docMk/>
            <pc:sldMk cId="3827103917" sldId="274"/>
            <ac:picMk id="3" creationId="{BA274172-F593-6854-9B3A-1D3685BABCCC}"/>
          </ac:picMkLst>
        </pc:picChg>
        <pc:picChg chg="add del mod">
          <ac:chgData name="Dipendra Pant" userId="1925576f-2bfc-4086-bf86-bcb6fca0029d" providerId="ADAL" clId="{CDFBDBB9-36D8-1743-AB10-C3354CC4D119}" dt="2024-06-24T23:50:27.089" v="2504" actId="21"/>
          <ac:picMkLst>
            <pc:docMk/>
            <pc:sldMk cId="3827103917" sldId="274"/>
            <ac:picMk id="5" creationId="{F58231CF-EABC-5ACE-FAD8-CCEA78CE988D}"/>
          </ac:picMkLst>
        </pc:picChg>
        <pc:picChg chg="add mod">
          <ac:chgData name="Dipendra Pant" userId="1925576f-2bfc-4086-bf86-bcb6fca0029d" providerId="ADAL" clId="{CDFBDBB9-36D8-1743-AB10-C3354CC4D119}" dt="2024-06-24T23:53:05.291" v="2553" actId="14100"/>
          <ac:picMkLst>
            <pc:docMk/>
            <pc:sldMk cId="3827103917" sldId="274"/>
            <ac:picMk id="9" creationId="{777A7858-A7D1-EDA4-52F1-12384DFCC4CD}"/>
          </ac:picMkLst>
        </pc:picChg>
        <pc:picChg chg="add mod">
          <ac:chgData name="Dipendra Pant" userId="1925576f-2bfc-4086-bf86-bcb6fca0029d" providerId="ADAL" clId="{CDFBDBB9-36D8-1743-AB10-C3354CC4D119}" dt="2024-06-24T23:53:05.291" v="2553" actId="14100"/>
          <ac:picMkLst>
            <pc:docMk/>
            <pc:sldMk cId="3827103917" sldId="274"/>
            <ac:picMk id="11" creationId="{74D2DDD1-819B-059A-F052-852F088E5502}"/>
          </ac:picMkLst>
        </pc:picChg>
        <pc:picChg chg="add del mod">
          <ac:chgData name="Dipendra Pant" userId="1925576f-2bfc-4086-bf86-bcb6fca0029d" providerId="ADAL" clId="{CDFBDBB9-36D8-1743-AB10-C3354CC4D119}" dt="2024-06-24T23:50:27.089" v="2504" actId="21"/>
          <ac:picMkLst>
            <pc:docMk/>
            <pc:sldMk cId="3827103917" sldId="274"/>
            <ac:picMk id="14" creationId="{8CB1DC3D-CE8C-52B2-C613-13ABABA3A997}"/>
          </ac:picMkLst>
        </pc:picChg>
        <pc:picChg chg="add mod">
          <ac:chgData name="Dipendra Pant" userId="1925576f-2bfc-4086-bf86-bcb6fca0029d" providerId="ADAL" clId="{CDFBDBB9-36D8-1743-AB10-C3354CC4D119}" dt="2024-06-24T23:53:11.895" v="2554" actId="14100"/>
          <ac:picMkLst>
            <pc:docMk/>
            <pc:sldMk cId="3827103917" sldId="274"/>
            <ac:picMk id="16" creationId="{EA875079-B6AF-F108-7218-1968955A4938}"/>
          </ac:picMkLst>
        </pc:picChg>
        <pc:picChg chg="add mod">
          <ac:chgData name="Dipendra Pant" userId="1925576f-2bfc-4086-bf86-bcb6fca0029d" providerId="ADAL" clId="{CDFBDBB9-36D8-1743-AB10-C3354CC4D119}" dt="2024-06-24T23:53:11.895" v="2554" actId="14100"/>
          <ac:picMkLst>
            <pc:docMk/>
            <pc:sldMk cId="3827103917" sldId="274"/>
            <ac:picMk id="17" creationId="{85C49A01-3835-DA7F-E8DF-84D64980E771}"/>
          </ac:picMkLst>
        </pc:picChg>
        <pc:cxnChg chg="add mod">
          <ac:chgData name="Dipendra Pant" userId="1925576f-2bfc-4086-bf86-bcb6fca0029d" providerId="ADAL" clId="{CDFBDBB9-36D8-1743-AB10-C3354CC4D119}" dt="2024-06-25T00:51:36.334" v="3517" actId="1076"/>
          <ac:cxnSpMkLst>
            <pc:docMk/>
            <pc:sldMk cId="3827103917" sldId="274"/>
            <ac:cxnSpMk id="30" creationId="{60B9E70A-9818-180B-838B-B9EE1C946B4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5DE53-9402-264D-8646-F03C89AD535A}" type="datetimeFigureOut">
              <a:rPr lang="en-NO" smtClean="0"/>
              <a:t>12/07/2024</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2E182-E186-A64D-8874-79CBAA10665F}" type="slidenum">
              <a:rPr lang="en-NO" smtClean="0"/>
              <a:t>‹#›</a:t>
            </a:fld>
            <a:endParaRPr lang="en-NO"/>
          </a:p>
        </p:txBody>
      </p:sp>
    </p:spTree>
    <p:extLst>
      <p:ext uri="{BB962C8B-B14F-4D97-AF65-F5344CB8AC3E}">
        <p14:creationId xmlns:p14="http://schemas.microsoft.com/office/powerpoint/2010/main" val="2815434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Reflective listening is a communication strategy that involves understanding and reflecting back what the other person has said, to ensure clarity and demonstrate empathy. This technique is particularly effective in counselling, conflict resolution, and everyday conversations to foster deeper understanding and connection.</a:t>
            </a:r>
          </a:p>
          <a:p>
            <a:endParaRPr lang="en-GB" dirty="0"/>
          </a:p>
          <a:p>
            <a:r>
              <a:rPr lang="en-GB" dirty="0"/>
              <a:t>It involves: </a:t>
            </a:r>
            <a:r>
              <a:rPr lang="en-NO" dirty="0"/>
              <a:t>Paraphrasing</a:t>
            </a:r>
          </a:p>
          <a:p>
            <a:r>
              <a:rPr lang="en-NO" dirty="0"/>
              <a:t>Reflecting Feelings</a:t>
            </a:r>
          </a:p>
          <a:p>
            <a:r>
              <a:rPr lang="en-NO" dirty="0"/>
              <a:t>Clarifying</a:t>
            </a:r>
          </a:p>
          <a:p>
            <a:r>
              <a:rPr lang="en-NO" dirty="0"/>
              <a:t>Summarizing</a:t>
            </a:r>
          </a:p>
          <a:p>
            <a:endParaRPr lang="en-GB" dirty="0"/>
          </a:p>
          <a:p>
            <a:endParaRPr lang="en-GB" dirty="0"/>
          </a:p>
          <a:p>
            <a:r>
              <a:rPr lang="en-GB" dirty="0"/>
              <a:t>Let's consider a scenario involving a person feeling overwhelmed at work.</a:t>
            </a:r>
          </a:p>
          <a:p>
            <a:r>
              <a:rPr lang="en-GB" b="1" dirty="0"/>
              <a:t>Person A:</a:t>
            </a:r>
            <a:r>
              <a:rPr lang="en-GB" dirty="0"/>
              <a:t> "I'm so stressed with all the deadlines at work. I feel like I can't handle it anymore."</a:t>
            </a:r>
          </a:p>
          <a:p>
            <a:r>
              <a:rPr lang="en-GB" b="1" dirty="0"/>
              <a:t>Person B:</a:t>
            </a:r>
            <a:r>
              <a:rPr lang="en-GB" dirty="0"/>
              <a:t> "It sounds like you're really overwhelmed by your workload and the pressure of meeting all those deadlines."</a:t>
            </a:r>
          </a:p>
          <a:p>
            <a:r>
              <a:rPr lang="en-GB" b="1" dirty="0"/>
              <a:t>Person A:</a:t>
            </a:r>
            <a:r>
              <a:rPr lang="en-GB" dirty="0"/>
              <a:t> "Exactly. It's just too much sometimes."</a:t>
            </a:r>
          </a:p>
          <a:p>
            <a:r>
              <a:rPr lang="en-GB" b="1" dirty="0"/>
              <a:t>Person B:</a:t>
            </a:r>
            <a:r>
              <a:rPr lang="en-GB" dirty="0"/>
              <a:t> "It must be really tough to manage everything on your own. Have you thought about talking to your manager about it?"</a:t>
            </a:r>
          </a:p>
          <a:p>
            <a:r>
              <a:rPr lang="en-GB" dirty="0"/>
              <a:t>In this example, Person B's reflective listening response helps Person A feel understood and supported, which can alleviate some of the stress and anxiety they're experiencing. It also opens the door for further conversation about potential solutions, promoting a healthier mental state.</a:t>
            </a:r>
          </a:p>
          <a:p>
            <a:r>
              <a:rPr lang="en-GB" dirty="0"/>
              <a:t>In summary, reflective listening is a powerful tool that can enhance mental health by providing emotional support, improving relationships, reducing stress, and fostering a deeper understanding of oneself and others.</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NO" dirty="0"/>
              <a:t>Pivotal for supporting patients and enabling recovery in mental health clinical practice</a:t>
            </a:r>
          </a:p>
          <a:p>
            <a:endParaRPr lang="en-GB" dirty="0"/>
          </a:p>
          <a:p>
            <a:endParaRPr lang="en-NO" dirty="0"/>
          </a:p>
        </p:txBody>
      </p:sp>
      <p:sp>
        <p:nvSpPr>
          <p:cNvPr id="4" name="Slide Number Placeholder 3"/>
          <p:cNvSpPr>
            <a:spLocks noGrp="1"/>
          </p:cNvSpPr>
          <p:nvPr>
            <p:ph type="sldNum" sz="quarter" idx="5"/>
          </p:nvPr>
        </p:nvSpPr>
        <p:spPr/>
        <p:txBody>
          <a:bodyPr/>
          <a:lstStyle/>
          <a:p>
            <a:fld id="{09A2E182-E186-A64D-8874-79CBAA10665F}" type="slidenum">
              <a:rPr lang="en-NO" smtClean="0"/>
              <a:t>3</a:t>
            </a:fld>
            <a:endParaRPr lang="en-NO"/>
          </a:p>
        </p:txBody>
      </p:sp>
    </p:spTree>
    <p:extLst>
      <p:ext uri="{BB962C8B-B14F-4D97-AF65-F5344CB8AC3E}">
        <p14:creationId xmlns:p14="http://schemas.microsoft.com/office/powerpoint/2010/main" val="3029729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Reflective listening is a communication strategy that involves understanding and reflecting back what the other person has said, to ensure clarity and demonstrate empathy. This technique is particularly effective in counselling, conflict resolution, and everyday conversations to foster deeper understanding and connection.</a:t>
            </a:r>
          </a:p>
          <a:p>
            <a:endParaRPr lang="en-GB" dirty="0"/>
          </a:p>
          <a:p>
            <a:r>
              <a:rPr lang="en-GB" dirty="0"/>
              <a:t>Let's consider a scenario involving a person feeling overwhelmed at work.</a:t>
            </a:r>
          </a:p>
          <a:p>
            <a:r>
              <a:rPr lang="en-GB" b="1" dirty="0"/>
              <a:t>Person A:</a:t>
            </a:r>
            <a:r>
              <a:rPr lang="en-GB" dirty="0"/>
              <a:t> "I'm so stressed with all the deadlines at work. I feel like I can't handle it anymore."</a:t>
            </a:r>
          </a:p>
          <a:p>
            <a:r>
              <a:rPr lang="en-GB" b="1" dirty="0"/>
              <a:t>Person B:</a:t>
            </a:r>
            <a:r>
              <a:rPr lang="en-GB" dirty="0"/>
              <a:t> "It sounds like you're really overwhelmed by your workload and the pressure of meeting all those deadlines."</a:t>
            </a:r>
          </a:p>
          <a:p>
            <a:r>
              <a:rPr lang="en-GB" b="1" dirty="0"/>
              <a:t>Person A:</a:t>
            </a:r>
            <a:r>
              <a:rPr lang="en-GB" dirty="0"/>
              <a:t> "Exactly. It's just too much sometimes."</a:t>
            </a:r>
          </a:p>
          <a:p>
            <a:r>
              <a:rPr lang="en-GB" b="1" dirty="0"/>
              <a:t>Person B:</a:t>
            </a:r>
            <a:r>
              <a:rPr lang="en-GB" dirty="0"/>
              <a:t> "It must be really tough to manage everything on your own. Have you thought about talking to your manager about it?"</a:t>
            </a:r>
          </a:p>
          <a:p>
            <a:r>
              <a:rPr lang="en-GB" dirty="0"/>
              <a:t>In this example, Person B's reflective listening response helps Person A feel understood and supported, which can alleviate some of the stress and anxiety they're experiencing. It also opens the door for further conversation about potential solutions, promoting a healthier mental state.</a:t>
            </a:r>
          </a:p>
          <a:p>
            <a:r>
              <a:rPr lang="en-GB" dirty="0"/>
              <a:t>In summary, reflective listening is a powerful tool that can enhance mental health by providing emotional support, improving relationships, reducing stress, and fostering a deeper understanding of oneself and others.</a:t>
            </a:r>
          </a:p>
          <a:p>
            <a:endParaRPr lang="en-GB" dirty="0"/>
          </a:p>
          <a:p>
            <a:endParaRPr lang="en-NO"/>
          </a:p>
        </p:txBody>
      </p:sp>
      <p:sp>
        <p:nvSpPr>
          <p:cNvPr id="4" name="Slide Number Placeholder 3"/>
          <p:cNvSpPr>
            <a:spLocks noGrp="1"/>
          </p:cNvSpPr>
          <p:nvPr>
            <p:ph type="sldNum" sz="quarter" idx="5"/>
          </p:nvPr>
        </p:nvSpPr>
        <p:spPr/>
        <p:txBody>
          <a:bodyPr/>
          <a:lstStyle/>
          <a:p>
            <a:fld id="{09A2E182-E186-A64D-8874-79CBAA10665F}" type="slidenum">
              <a:rPr lang="en-NO" smtClean="0"/>
              <a:t>4</a:t>
            </a:fld>
            <a:endParaRPr lang="en-NO"/>
          </a:p>
        </p:txBody>
      </p:sp>
    </p:spTree>
    <p:extLst>
      <p:ext uri="{BB962C8B-B14F-4D97-AF65-F5344CB8AC3E}">
        <p14:creationId xmlns:p14="http://schemas.microsoft.com/office/powerpoint/2010/main" val="2189352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sz="1200"/>
              <a:t>Scrape of CounselChat.com's forum which is </a:t>
            </a:r>
            <a:r>
              <a:rPr lang="en-NO" sz="1200" i="1"/>
              <a:t>a platform where therapists respond to client questions</a:t>
            </a:r>
            <a:endParaRPr lang="en-NO"/>
          </a:p>
        </p:txBody>
      </p:sp>
      <p:sp>
        <p:nvSpPr>
          <p:cNvPr id="4" name="Slide Number Placeholder 3"/>
          <p:cNvSpPr>
            <a:spLocks noGrp="1"/>
          </p:cNvSpPr>
          <p:nvPr>
            <p:ph type="sldNum" sz="quarter" idx="5"/>
          </p:nvPr>
        </p:nvSpPr>
        <p:spPr/>
        <p:txBody>
          <a:bodyPr/>
          <a:lstStyle/>
          <a:p>
            <a:fld id="{09A2E182-E186-A64D-8874-79CBAA10665F}" type="slidenum">
              <a:rPr lang="en-NO" smtClean="0"/>
              <a:t>6</a:t>
            </a:fld>
            <a:endParaRPr lang="en-NO"/>
          </a:p>
        </p:txBody>
      </p:sp>
    </p:spTree>
    <p:extLst>
      <p:ext uri="{BB962C8B-B14F-4D97-AF65-F5344CB8AC3E}">
        <p14:creationId xmlns:p14="http://schemas.microsoft.com/office/powerpoint/2010/main" val="2722557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O" dirty="0"/>
              <a:t>Context :  </a:t>
            </a:r>
            <a:r>
              <a:rPr lang="en-GB" b="0" dirty="0">
                <a:solidFill>
                  <a:srgbClr val="A31515"/>
                </a:solidFill>
                <a:effectLst/>
                <a:highlight>
                  <a:srgbClr val="FFFFFF"/>
                </a:highlight>
                <a:latin typeface="Menlo" panose="020B0609030804020204" pitchFamily="49" charset="0"/>
              </a:rPr>
              <a:t>You are a mental health counsellor. Your goal is to provide empathetic, supportive, and reflective responses to clients' questions. Focus on understanding the clients' concerns and offering thoughtful and compassionate guidance.</a:t>
            </a:r>
            <a:endParaRPr lang="en-GB" b="0" dirty="0">
              <a:solidFill>
                <a:srgbClr val="000000"/>
              </a:solidFill>
              <a:effectLst/>
              <a:highlight>
                <a:srgbClr val="FFFFFF"/>
              </a:highlight>
              <a:latin typeface="Menlo" panose="020B0609030804020204" pitchFamily="49" charset="0"/>
            </a:endParaRPr>
          </a:p>
          <a:p>
            <a:endParaRPr lang="en-NO" dirty="0"/>
          </a:p>
          <a:p>
            <a:endParaRPr lang="en-NO" dirty="0"/>
          </a:p>
          <a:p>
            <a:r>
              <a:rPr lang="en-GB" b="1" dirty="0"/>
              <a:t>max_tokens=150</a:t>
            </a:r>
            <a:r>
              <a:rPr lang="en-GB" dirty="0"/>
              <a:t> limits the response length to 150 tokens.  </a:t>
            </a:r>
          </a:p>
          <a:p>
            <a:r>
              <a:rPr lang="en-GB" b="1" dirty="0"/>
              <a:t>temperature=0.7</a:t>
            </a:r>
            <a:r>
              <a:rPr lang="en-GB" dirty="0"/>
              <a:t> balances the response creativity and predictability.</a:t>
            </a:r>
            <a:endParaRPr lang="en-NO" dirty="0"/>
          </a:p>
        </p:txBody>
      </p:sp>
      <p:sp>
        <p:nvSpPr>
          <p:cNvPr id="4" name="Slide Number Placeholder 3"/>
          <p:cNvSpPr>
            <a:spLocks noGrp="1"/>
          </p:cNvSpPr>
          <p:nvPr>
            <p:ph type="sldNum" sz="quarter" idx="5"/>
          </p:nvPr>
        </p:nvSpPr>
        <p:spPr/>
        <p:txBody>
          <a:bodyPr/>
          <a:lstStyle/>
          <a:p>
            <a:fld id="{09A2E182-E186-A64D-8874-79CBAA10665F}" type="slidenum">
              <a:rPr lang="en-NO" smtClean="0"/>
              <a:t>7</a:t>
            </a:fld>
            <a:endParaRPr lang="en-NO"/>
          </a:p>
        </p:txBody>
      </p:sp>
    </p:spTree>
    <p:extLst>
      <p:ext uri="{BB962C8B-B14F-4D97-AF65-F5344CB8AC3E}">
        <p14:creationId xmlns:p14="http://schemas.microsoft.com/office/powerpoint/2010/main" val="4002923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a:p>
            <a:r>
              <a:rPr lang="en-GB" b="1" dirty="0"/>
              <a:t>BLEU</a:t>
            </a:r>
            <a:r>
              <a:rPr lang="en-GB" dirty="0"/>
              <a:t> measures how closely the machine-generated text matches the reference texts in terms of precision.</a:t>
            </a:r>
          </a:p>
          <a:p>
            <a:endParaRPr lang="en-GB" b="1" dirty="0"/>
          </a:p>
          <a:p>
            <a:r>
              <a:rPr lang="en-GB" b="1" dirty="0"/>
              <a:t>ROUGE measures </a:t>
            </a:r>
            <a:r>
              <a:rPr lang="en-GB" dirty="0"/>
              <a:t>the quality of the generated text based on how much it overlaps with the reference texts. It primarily focuses on recall, i.e., the proportion of relevant information in the reference texts that is captured by the generated text.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VADER</a:t>
            </a:r>
            <a:r>
              <a:rPr lang="en-GB" dirty="0"/>
              <a:t> (Valence Aware Dictionary and sentiment Reasoner): Uses the -1 to 1 scale</a:t>
            </a:r>
            <a:endParaRPr lang="en-NO" dirty="0"/>
          </a:p>
          <a:p>
            <a:endParaRPr lang="en-NO" dirty="0"/>
          </a:p>
        </p:txBody>
      </p:sp>
      <p:sp>
        <p:nvSpPr>
          <p:cNvPr id="4" name="Slide Number Placeholder 3"/>
          <p:cNvSpPr>
            <a:spLocks noGrp="1"/>
          </p:cNvSpPr>
          <p:nvPr>
            <p:ph type="sldNum" sz="quarter" idx="5"/>
          </p:nvPr>
        </p:nvSpPr>
        <p:spPr/>
        <p:txBody>
          <a:bodyPr/>
          <a:lstStyle/>
          <a:p>
            <a:fld id="{09A2E182-E186-A64D-8874-79CBAA10665F}" type="slidenum">
              <a:rPr lang="en-NO" smtClean="0"/>
              <a:t>8</a:t>
            </a:fld>
            <a:endParaRPr lang="en-NO"/>
          </a:p>
        </p:txBody>
      </p:sp>
    </p:spTree>
    <p:extLst>
      <p:ext uri="{BB962C8B-B14F-4D97-AF65-F5344CB8AC3E}">
        <p14:creationId xmlns:p14="http://schemas.microsoft.com/office/powerpoint/2010/main" val="3585359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a:p>
            <a:r>
              <a:rPr lang="en-GB" b="1" dirty="0"/>
              <a:t>BLEU</a:t>
            </a:r>
            <a:r>
              <a:rPr lang="en-GB" dirty="0"/>
              <a:t> measures how closely the machine-generated text matches the reference texts in terms of precision.</a:t>
            </a:r>
          </a:p>
          <a:p>
            <a:endParaRPr lang="en-GB" b="1" dirty="0"/>
          </a:p>
          <a:p>
            <a:r>
              <a:rPr lang="en-GB" b="1" dirty="0"/>
              <a:t>ROUGE measures </a:t>
            </a:r>
            <a:r>
              <a:rPr lang="en-GB" dirty="0"/>
              <a:t>the quality of the generated text based on how much it overlaps with the reference texts. It primarily focuses on recall, i.e., the proportion of relevant information in the reference texts that is captured by the generated text.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VADER</a:t>
            </a:r>
            <a:r>
              <a:rPr lang="en-GB" dirty="0"/>
              <a:t> (Valence Aware Dictionary and sEntiment Reasoner): Uses the -1 to 1 scale</a:t>
            </a:r>
            <a:endParaRPr lang="en-NO" dirty="0"/>
          </a:p>
          <a:p>
            <a:endParaRPr lang="en-NO" dirty="0"/>
          </a:p>
        </p:txBody>
      </p:sp>
      <p:sp>
        <p:nvSpPr>
          <p:cNvPr id="4" name="Slide Number Placeholder 3"/>
          <p:cNvSpPr>
            <a:spLocks noGrp="1"/>
          </p:cNvSpPr>
          <p:nvPr>
            <p:ph type="sldNum" sz="quarter" idx="5"/>
          </p:nvPr>
        </p:nvSpPr>
        <p:spPr/>
        <p:txBody>
          <a:bodyPr/>
          <a:lstStyle/>
          <a:p>
            <a:fld id="{09A2E182-E186-A64D-8874-79CBAA10665F}" type="slidenum">
              <a:rPr lang="en-NO" smtClean="0"/>
              <a:t>9</a:t>
            </a:fld>
            <a:endParaRPr lang="en-NO"/>
          </a:p>
        </p:txBody>
      </p:sp>
    </p:spTree>
    <p:extLst>
      <p:ext uri="{BB962C8B-B14F-4D97-AF65-F5344CB8AC3E}">
        <p14:creationId xmlns:p14="http://schemas.microsoft.com/office/powerpoint/2010/main" val="2275210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a:p>
            <a:r>
              <a:rPr lang="en-GB" b="1" dirty="0"/>
              <a:t>BLEU</a:t>
            </a:r>
            <a:r>
              <a:rPr lang="en-GB" dirty="0"/>
              <a:t> measures how closely the machine-generated text matches the reference texts in terms of precision.</a:t>
            </a:r>
          </a:p>
          <a:p>
            <a:endParaRPr lang="en-GB" b="1" dirty="0"/>
          </a:p>
          <a:p>
            <a:r>
              <a:rPr lang="en-GB" b="1" dirty="0"/>
              <a:t>ROUGE measures </a:t>
            </a:r>
            <a:r>
              <a:rPr lang="en-GB" dirty="0"/>
              <a:t>the quality of the generated text based on how much it overlaps with the reference texts. It primarily focuses on recall, i.e., the proportion of relevant information in the reference texts that is captured by the generated text.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VADER</a:t>
            </a:r>
            <a:r>
              <a:rPr lang="en-GB" dirty="0"/>
              <a:t> (Valence Aware Dictionary and sEntiment Reasoner): Uses the -1 to 1 scale</a:t>
            </a:r>
            <a:endParaRPr lang="en-NO" dirty="0"/>
          </a:p>
          <a:p>
            <a:endParaRPr lang="en-NO" dirty="0"/>
          </a:p>
        </p:txBody>
      </p:sp>
      <p:sp>
        <p:nvSpPr>
          <p:cNvPr id="4" name="Slide Number Placeholder 3"/>
          <p:cNvSpPr>
            <a:spLocks noGrp="1"/>
          </p:cNvSpPr>
          <p:nvPr>
            <p:ph type="sldNum" sz="quarter" idx="5"/>
          </p:nvPr>
        </p:nvSpPr>
        <p:spPr/>
        <p:txBody>
          <a:bodyPr/>
          <a:lstStyle/>
          <a:p>
            <a:fld id="{09A2E182-E186-A64D-8874-79CBAA10665F}" type="slidenum">
              <a:rPr lang="en-NO" smtClean="0"/>
              <a:t>10</a:t>
            </a:fld>
            <a:endParaRPr lang="en-NO"/>
          </a:p>
        </p:txBody>
      </p:sp>
    </p:spTree>
    <p:extLst>
      <p:ext uri="{BB962C8B-B14F-4D97-AF65-F5344CB8AC3E}">
        <p14:creationId xmlns:p14="http://schemas.microsoft.com/office/powerpoint/2010/main" val="1471478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-1</a:t>
            </a:r>
            <a:r>
              <a:rPr lang="en-GB" dirty="0"/>
              <a:t>: This score represents extremely negative sentiment. </a:t>
            </a:r>
          </a:p>
          <a:p>
            <a:r>
              <a:rPr lang="en-GB" b="1" dirty="0"/>
              <a:t>0</a:t>
            </a:r>
            <a:r>
              <a:rPr lang="en-GB" dirty="0"/>
              <a:t>: This score represents neutral sentiment. </a:t>
            </a:r>
          </a:p>
          <a:p>
            <a:r>
              <a:rPr lang="en-GB" b="1" dirty="0"/>
              <a:t>1</a:t>
            </a:r>
            <a:r>
              <a:rPr lang="en-GB" dirty="0"/>
              <a:t>: This score represents extremely positive sentiment.</a:t>
            </a:r>
          </a:p>
          <a:p>
            <a:endParaRPr lang="en-GB" dirty="0"/>
          </a:p>
          <a:p>
            <a:r>
              <a:rPr lang="en-GB" b="1" dirty="0"/>
              <a:t>Sentiment is high level : </a:t>
            </a:r>
            <a:r>
              <a:rPr lang="en-GB" dirty="0"/>
              <a:t>To determine the overall tone or attitude of a text (positive, negative, or neutral)</a:t>
            </a:r>
          </a:p>
          <a:p>
            <a:r>
              <a:rPr lang="en-GB" b="1" dirty="0"/>
              <a:t>Emotion captures finer details of specific feelings</a:t>
            </a:r>
            <a:r>
              <a:rPr lang="en-GB" dirty="0"/>
              <a:t>: To identify specific feelings or affective states expressed in the text</a:t>
            </a:r>
            <a:endParaRPr lang="en-NO" dirty="0"/>
          </a:p>
        </p:txBody>
      </p:sp>
      <p:sp>
        <p:nvSpPr>
          <p:cNvPr id="4" name="Slide Number Placeholder 3"/>
          <p:cNvSpPr>
            <a:spLocks noGrp="1"/>
          </p:cNvSpPr>
          <p:nvPr>
            <p:ph type="sldNum" sz="quarter" idx="5"/>
          </p:nvPr>
        </p:nvSpPr>
        <p:spPr/>
        <p:txBody>
          <a:bodyPr/>
          <a:lstStyle/>
          <a:p>
            <a:fld id="{09A2E182-E186-A64D-8874-79CBAA10665F}" type="slidenum">
              <a:rPr lang="en-NO" smtClean="0"/>
              <a:t>11</a:t>
            </a:fld>
            <a:endParaRPr lang="en-NO"/>
          </a:p>
        </p:txBody>
      </p:sp>
    </p:spTree>
    <p:extLst>
      <p:ext uri="{BB962C8B-B14F-4D97-AF65-F5344CB8AC3E}">
        <p14:creationId xmlns:p14="http://schemas.microsoft.com/office/powerpoint/2010/main" val="3511057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Calibri" panose="020F0502020204030204" pitchFamily="34" charset="0"/>
                <a:cs typeface="Calibri" panose="020F0502020204030204" pitchFamily="34" charset="0"/>
              </a:rPr>
              <a:t>Moderate BLEU scores. However, its moderate to low ROUGE scores and qualitative analysis indicated a lack of depth and empathy as critical elements in mental health counselling.</a:t>
            </a:r>
          </a:p>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Responses were primarily neutral to slightly positive, fitting the mental health context, but should aim to enhance the AI’s empathetic nuances</a:t>
            </a:r>
          </a:p>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May have potential benefits but limitations exists to meet the complex needs of individuals seeking mental health support. </a:t>
            </a:r>
          </a:p>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Evaluations involving clinicians, with focus on empathy is needed, and paraphrasing capability is needed </a:t>
            </a:r>
          </a:p>
          <a:p>
            <a:pPr marL="0" indent="0">
              <a:buNone/>
            </a:pPr>
            <a:endParaRPr lang="en-NO">
              <a:latin typeface="Calibri" panose="020F0502020204030204" pitchFamily="34" charset="0"/>
              <a:cs typeface="Calibri" panose="020F0502020204030204" pitchFamily="34" charset="0"/>
            </a:endParaRPr>
          </a:p>
          <a:p>
            <a:endParaRPr lang="en-NO"/>
          </a:p>
        </p:txBody>
      </p:sp>
      <p:sp>
        <p:nvSpPr>
          <p:cNvPr id="4" name="Slide Number Placeholder 3"/>
          <p:cNvSpPr>
            <a:spLocks noGrp="1"/>
          </p:cNvSpPr>
          <p:nvPr>
            <p:ph type="sldNum" sz="quarter" idx="5"/>
          </p:nvPr>
        </p:nvSpPr>
        <p:spPr/>
        <p:txBody>
          <a:bodyPr/>
          <a:lstStyle/>
          <a:p>
            <a:fld id="{09A2E182-E186-A64D-8874-79CBAA10665F}" type="slidenum">
              <a:rPr lang="en-NO" smtClean="0"/>
              <a:t>12</a:t>
            </a:fld>
            <a:endParaRPr lang="en-NO"/>
          </a:p>
        </p:txBody>
      </p:sp>
    </p:spTree>
    <p:extLst>
      <p:ext uri="{BB962C8B-B14F-4D97-AF65-F5344CB8AC3E}">
        <p14:creationId xmlns:p14="http://schemas.microsoft.com/office/powerpoint/2010/main" val="27265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33679-494D-A34B-052A-B34CD3488F2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BA760EC1-FE26-B103-6E17-358BD4EBBF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726E0699-7767-2669-CBD1-E34786822419}"/>
              </a:ext>
            </a:extLst>
          </p:cNvPr>
          <p:cNvSpPr>
            <a:spLocks noGrp="1"/>
          </p:cNvSpPr>
          <p:nvPr>
            <p:ph type="dt" sz="half" idx="10"/>
          </p:nvPr>
        </p:nvSpPr>
        <p:spPr/>
        <p:txBody>
          <a:bodyPr/>
          <a:lstStyle/>
          <a:p>
            <a:fld id="{0902FA05-AD42-AB4A-B539-A03DF5EBCE2A}" type="datetime1">
              <a:rPr lang="nb-NO" smtClean="0"/>
              <a:t>12.07.2024</a:t>
            </a:fld>
            <a:endParaRPr lang="en-NO"/>
          </a:p>
        </p:txBody>
      </p:sp>
      <p:sp>
        <p:nvSpPr>
          <p:cNvPr id="5" name="Footer Placeholder 4">
            <a:extLst>
              <a:ext uri="{FF2B5EF4-FFF2-40B4-BE49-F238E27FC236}">
                <a16:creationId xmlns:a16="http://schemas.microsoft.com/office/drawing/2014/main" id="{B6D41B47-F2EE-6122-CCF4-BFAFAC407DDE}"/>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AD29B150-1CB3-EA60-9CBB-5BF0E921B896}"/>
              </a:ext>
            </a:extLst>
          </p:cNvPr>
          <p:cNvSpPr>
            <a:spLocks noGrp="1"/>
          </p:cNvSpPr>
          <p:nvPr>
            <p:ph type="sldNum" sz="quarter" idx="12"/>
          </p:nvPr>
        </p:nvSpPr>
        <p:spPr/>
        <p:txBody>
          <a:bodyPr/>
          <a:lstStyle/>
          <a:p>
            <a:fld id="{6606EE74-F966-5C4A-B097-0A6C7608E6AC}" type="slidenum">
              <a:rPr lang="en-NO" smtClean="0"/>
              <a:t>‹#›</a:t>
            </a:fld>
            <a:endParaRPr lang="en-NO"/>
          </a:p>
        </p:txBody>
      </p:sp>
    </p:spTree>
    <p:extLst>
      <p:ext uri="{BB962C8B-B14F-4D97-AF65-F5344CB8AC3E}">
        <p14:creationId xmlns:p14="http://schemas.microsoft.com/office/powerpoint/2010/main" val="87102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DB3AB-7F87-8B7A-8593-7FCEB16BB511}"/>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3CFA115B-3CB4-5488-55DD-9E3FB0259D1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59F2C4EC-4587-946B-D1B2-6ABEF00D05AD}"/>
              </a:ext>
            </a:extLst>
          </p:cNvPr>
          <p:cNvSpPr>
            <a:spLocks noGrp="1"/>
          </p:cNvSpPr>
          <p:nvPr>
            <p:ph type="dt" sz="half" idx="10"/>
          </p:nvPr>
        </p:nvSpPr>
        <p:spPr/>
        <p:txBody>
          <a:bodyPr/>
          <a:lstStyle/>
          <a:p>
            <a:fld id="{465049C9-7DB2-0E47-B65D-3C92EA84D47B}" type="datetime1">
              <a:rPr lang="nb-NO" smtClean="0"/>
              <a:t>12.07.2024</a:t>
            </a:fld>
            <a:endParaRPr lang="en-NO"/>
          </a:p>
        </p:txBody>
      </p:sp>
      <p:sp>
        <p:nvSpPr>
          <p:cNvPr id="5" name="Footer Placeholder 4">
            <a:extLst>
              <a:ext uri="{FF2B5EF4-FFF2-40B4-BE49-F238E27FC236}">
                <a16:creationId xmlns:a16="http://schemas.microsoft.com/office/drawing/2014/main" id="{1CBEBCDD-8D15-9DC5-811B-50A581F69791}"/>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9CAA7B32-14E4-7429-77F9-4542040E5B9F}"/>
              </a:ext>
            </a:extLst>
          </p:cNvPr>
          <p:cNvSpPr>
            <a:spLocks noGrp="1"/>
          </p:cNvSpPr>
          <p:nvPr>
            <p:ph type="sldNum" sz="quarter" idx="12"/>
          </p:nvPr>
        </p:nvSpPr>
        <p:spPr/>
        <p:txBody>
          <a:bodyPr/>
          <a:lstStyle/>
          <a:p>
            <a:fld id="{6606EE74-F966-5C4A-B097-0A6C7608E6AC}" type="slidenum">
              <a:rPr lang="en-NO" smtClean="0"/>
              <a:t>‹#›</a:t>
            </a:fld>
            <a:endParaRPr lang="en-NO"/>
          </a:p>
        </p:txBody>
      </p:sp>
    </p:spTree>
    <p:extLst>
      <p:ext uri="{BB962C8B-B14F-4D97-AF65-F5344CB8AC3E}">
        <p14:creationId xmlns:p14="http://schemas.microsoft.com/office/powerpoint/2010/main" val="274599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F01292-2B76-C6CB-0DB5-6386CD82838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DADDFDBD-DB3C-C691-5158-C949ADB560E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44A9CFCE-FEA1-DA08-3F91-D4DD20C05686}"/>
              </a:ext>
            </a:extLst>
          </p:cNvPr>
          <p:cNvSpPr>
            <a:spLocks noGrp="1"/>
          </p:cNvSpPr>
          <p:nvPr>
            <p:ph type="dt" sz="half" idx="10"/>
          </p:nvPr>
        </p:nvSpPr>
        <p:spPr/>
        <p:txBody>
          <a:bodyPr/>
          <a:lstStyle/>
          <a:p>
            <a:fld id="{753D6371-A630-5247-A974-F5F9856EAF8E}" type="datetime1">
              <a:rPr lang="nb-NO" smtClean="0"/>
              <a:t>12.07.2024</a:t>
            </a:fld>
            <a:endParaRPr lang="en-NO"/>
          </a:p>
        </p:txBody>
      </p:sp>
      <p:sp>
        <p:nvSpPr>
          <p:cNvPr id="5" name="Footer Placeholder 4">
            <a:extLst>
              <a:ext uri="{FF2B5EF4-FFF2-40B4-BE49-F238E27FC236}">
                <a16:creationId xmlns:a16="http://schemas.microsoft.com/office/drawing/2014/main" id="{0268D655-F989-E714-7992-ADFE6F71BE7E}"/>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481B8209-CE3F-16DD-4007-4F13A559D9B6}"/>
              </a:ext>
            </a:extLst>
          </p:cNvPr>
          <p:cNvSpPr>
            <a:spLocks noGrp="1"/>
          </p:cNvSpPr>
          <p:nvPr>
            <p:ph type="sldNum" sz="quarter" idx="12"/>
          </p:nvPr>
        </p:nvSpPr>
        <p:spPr/>
        <p:txBody>
          <a:bodyPr/>
          <a:lstStyle/>
          <a:p>
            <a:fld id="{6606EE74-F966-5C4A-B097-0A6C7608E6AC}" type="slidenum">
              <a:rPr lang="en-NO" smtClean="0"/>
              <a:t>‹#›</a:t>
            </a:fld>
            <a:endParaRPr lang="en-NO"/>
          </a:p>
        </p:txBody>
      </p:sp>
    </p:spTree>
    <p:extLst>
      <p:ext uri="{BB962C8B-B14F-4D97-AF65-F5344CB8AC3E}">
        <p14:creationId xmlns:p14="http://schemas.microsoft.com/office/powerpoint/2010/main" val="41717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A402-CFCB-55C5-EB57-EE504CCC06BD}"/>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C7BDABE0-DD5A-CBD7-DB09-9F3083537B0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D3E7DBA8-B7DE-8122-FE21-67A33C3B1A8B}"/>
              </a:ext>
            </a:extLst>
          </p:cNvPr>
          <p:cNvSpPr>
            <a:spLocks noGrp="1"/>
          </p:cNvSpPr>
          <p:nvPr>
            <p:ph type="dt" sz="half" idx="10"/>
          </p:nvPr>
        </p:nvSpPr>
        <p:spPr/>
        <p:txBody>
          <a:bodyPr/>
          <a:lstStyle/>
          <a:p>
            <a:fld id="{D3075A2D-FAC9-CE45-9DA1-41B4051821CF}" type="datetime1">
              <a:rPr lang="nb-NO" smtClean="0"/>
              <a:t>12.07.2024</a:t>
            </a:fld>
            <a:endParaRPr lang="en-NO"/>
          </a:p>
        </p:txBody>
      </p:sp>
      <p:sp>
        <p:nvSpPr>
          <p:cNvPr id="5" name="Footer Placeholder 4">
            <a:extLst>
              <a:ext uri="{FF2B5EF4-FFF2-40B4-BE49-F238E27FC236}">
                <a16:creationId xmlns:a16="http://schemas.microsoft.com/office/drawing/2014/main" id="{12007B9D-6D59-F5B3-3259-EF7EFB6FA02D}"/>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01EE8330-DFF8-03F0-EB5C-9E866E2DFC4A}"/>
              </a:ext>
            </a:extLst>
          </p:cNvPr>
          <p:cNvSpPr>
            <a:spLocks noGrp="1"/>
          </p:cNvSpPr>
          <p:nvPr>
            <p:ph type="sldNum" sz="quarter" idx="12"/>
          </p:nvPr>
        </p:nvSpPr>
        <p:spPr/>
        <p:txBody>
          <a:bodyPr/>
          <a:lstStyle/>
          <a:p>
            <a:fld id="{6606EE74-F966-5C4A-B097-0A6C7608E6AC}" type="slidenum">
              <a:rPr lang="en-NO" smtClean="0"/>
              <a:t>‹#›</a:t>
            </a:fld>
            <a:endParaRPr lang="en-NO"/>
          </a:p>
        </p:txBody>
      </p:sp>
    </p:spTree>
    <p:extLst>
      <p:ext uri="{BB962C8B-B14F-4D97-AF65-F5344CB8AC3E}">
        <p14:creationId xmlns:p14="http://schemas.microsoft.com/office/powerpoint/2010/main" val="2670139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AA070-27FC-F4CD-17CE-71F0B3BEAEB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8F946A3A-959D-5A36-F765-6BC566FAE1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44CD4B4-B265-D35D-2B8E-D3EFCE67EBB0}"/>
              </a:ext>
            </a:extLst>
          </p:cNvPr>
          <p:cNvSpPr>
            <a:spLocks noGrp="1"/>
          </p:cNvSpPr>
          <p:nvPr>
            <p:ph type="dt" sz="half" idx="10"/>
          </p:nvPr>
        </p:nvSpPr>
        <p:spPr/>
        <p:txBody>
          <a:bodyPr/>
          <a:lstStyle/>
          <a:p>
            <a:fld id="{81F73F28-0282-914A-BCDD-01B15DA02624}" type="datetime1">
              <a:rPr lang="nb-NO" smtClean="0"/>
              <a:t>12.07.2024</a:t>
            </a:fld>
            <a:endParaRPr lang="en-NO"/>
          </a:p>
        </p:txBody>
      </p:sp>
      <p:sp>
        <p:nvSpPr>
          <p:cNvPr id="5" name="Footer Placeholder 4">
            <a:extLst>
              <a:ext uri="{FF2B5EF4-FFF2-40B4-BE49-F238E27FC236}">
                <a16:creationId xmlns:a16="http://schemas.microsoft.com/office/drawing/2014/main" id="{28168B7E-771A-3E30-D711-76E3CED230D6}"/>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35779769-C84A-D5FD-E09A-FB7FC7EE44AE}"/>
              </a:ext>
            </a:extLst>
          </p:cNvPr>
          <p:cNvSpPr>
            <a:spLocks noGrp="1"/>
          </p:cNvSpPr>
          <p:nvPr>
            <p:ph type="sldNum" sz="quarter" idx="12"/>
          </p:nvPr>
        </p:nvSpPr>
        <p:spPr/>
        <p:txBody>
          <a:bodyPr/>
          <a:lstStyle/>
          <a:p>
            <a:fld id="{6606EE74-F966-5C4A-B097-0A6C7608E6AC}" type="slidenum">
              <a:rPr lang="en-NO" smtClean="0"/>
              <a:t>‹#›</a:t>
            </a:fld>
            <a:endParaRPr lang="en-NO"/>
          </a:p>
        </p:txBody>
      </p:sp>
    </p:spTree>
    <p:extLst>
      <p:ext uri="{BB962C8B-B14F-4D97-AF65-F5344CB8AC3E}">
        <p14:creationId xmlns:p14="http://schemas.microsoft.com/office/powerpoint/2010/main" val="1333864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1738-06D2-076B-9EC3-5DFFA659B205}"/>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55A32B53-D335-AB26-4724-BA8DDF1ABC7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CD6C21FD-1D20-0D4B-8B04-CB209811C00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6AF77737-6067-EB40-46A3-34EFCD5186E1}"/>
              </a:ext>
            </a:extLst>
          </p:cNvPr>
          <p:cNvSpPr>
            <a:spLocks noGrp="1"/>
          </p:cNvSpPr>
          <p:nvPr>
            <p:ph type="dt" sz="half" idx="10"/>
          </p:nvPr>
        </p:nvSpPr>
        <p:spPr/>
        <p:txBody>
          <a:bodyPr/>
          <a:lstStyle/>
          <a:p>
            <a:fld id="{85AFF4E9-AF19-BC4C-A416-130383ABD998}" type="datetime1">
              <a:rPr lang="nb-NO" smtClean="0"/>
              <a:t>12.07.2024</a:t>
            </a:fld>
            <a:endParaRPr lang="en-NO"/>
          </a:p>
        </p:txBody>
      </p:sp>
      <p:sp>
        <p:nvSpPr>
          <p:cNvPr id="6" name="Footer Placeholder 5">
            <a:extLst>
              <a:ext uri="{FF2B5EF4-FFF2-40B4-BE49-F238E27FC236}">
                <a16:creationId xmlns:a16="http://schemas.microsoft.com/office/drawing/2014/main" id="{39AEC6E4-E9BB-A368-B88D-C266E36D71B0}"/>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FB472CC3-04AF-78D5-90CA-3126856F33CF}"/>
              </a:ext>
            </a:extLst>
          </p:cNvPr>
          <p:cNvSpPr>
            <a:spLocks noGrp="1"/>
          </p:cNvSpPr>
          <p:nvPr>
            <p:ph type="sldNum" sz="quarter" idx="12"/>
          </p:nvPr>
        </p:nvSpPr>
        <p:spPr/>
        <p:txBody>
          <a:bodyPr/>
          <a:lstStyle/>
          <a:p>
            <a:fld id="{6606EE74-F966-5C4A-B097-0A6C7608E6AC}" type="slidenum">
              <a:rPr lang="en-NO" smtClean="0"/>
              <a:t>‹#›</a:t>
            </a:fld>
            <a:endParaRPr lang="en-NO"/>
          </a:p>
        </p:txBody>
      </p:sp>
    </p:spTree>
    <p:extLst>
      <p:ext uri="{BB962C8B-B14F-4D97-AF65-F5344CB8AC3E}">
        <p14:creationId xmlns:p14="http://schemas.microsoft.com/office/powerpoint/2010/main" val="246554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CAF52-7F8F-1F86-9364-06895B11AAF8}"/>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03D861E5-DB13-FD24-9D71-4E8D1A748B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E8B1C35-5D7B-193F-F47E-849495EAEC7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F58E64A9-A4BE-CED0-977F-4F728D5CE8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A905293-D326-0E50-57C4-6FCBF762D45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E6B7F710-C735-6A0B-324C-F15F77B81D87}"/>
              </a:ext>
            </a:extLst>
          </p:cNvPr>
          <p:cNvSpPr>
            <a:spLocks noGrp="1"/>
          </p:cNvSpPr>
          <p:nvPr>
            <p:ph type="dt" sz="half" idx="10"/>
          </p:nvPr>
        </p:nvSpPr>
        <p:spPr/>
        <p:txBody>
          <a:bodyPr/>
          <a:lstStyle/>
          <a:p>
            <a:fld id="{C73FA38B-CC17-4347-AAB3-B2549589180F}" type="datetime1">
              <a:rPr lang="nb-NO" smtClean="0"/>
              <a:t>12.07.2024</a:t>
            </a:fld>
            <a:endParaRPr lang="en-NO"/>
          </a:p>
        </p:txBody>
      </p:sp>
      <p:sp>
        <p:nvSpPr>
          <p:cNvPr id="8" name="Footer Placeholder 7">
            <a:extLst>
              <a:ext uri="{FF2B5EF4-FFF2-40B4-BE49-F238E27FC236}">
                <a16:creationId xmlns:a16="http://schemas.microsoft.com/office/drawing/2014/main" id="{5772832F-234E-E5FC-9875-B511147EDC0C}"/>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91494CAC-0354-F23F-219A-EE95B612AB3E}"/>
              </a:ext>
            </a:extLst>
          </p:cNvPr>
          <p:cNvSpPr>
            <a:spLocks noGrp="1"/>
          </p:cNvSpPr>
          <p:nvPr>
            <p:ph type="sldNum" sz="quarter" idx="12"/>
          </p:nvPr>
        </p:nvSpPr>
        <p:spPr/>
        <p:txBody>
          <a:bodyPr/>
          <a:lstStyle/>
          <a:p>
            <a:fld id="{6606EE74-F966-5C4A-B097-0A6C7608E6AC}" type="slidenum">
              <a:rPr lang="en-NO" smtClean="0"/>
              <a:t>‹#›</a:t>
            </a:fld>
            <a:endParaRPr lang="en-NO"/>
          </a:p>
        </p:txBody>
      </p:sp>
    </p:spTree>
    <p:extLst>
      <p:ext uri="{BB962C8B-B14F-4D97-AF65-F5344CB8AC3E}">
        <p14:creationId xmlns:p14="http://schemas.microsoft.com/office/powerpoint/2010/main" val="3411729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E8146-7626-B2BA-8064-67336E61B491}"/>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B7A9031A-922B-9AD6-D3A7-FFA7CB8B3C4F}"/>
              </a:ext>
            </a:extLst>
          </p:cNvPr>
          <p:cNvSpPr>
            <a:spLocks noGrp="1"/>
          </p:cNvSpPr>
          <p:nvPr>
            <p:ph type="dt" sz="half" idx="10"/>
          </p:nvPr>
        </p:nvSpPr>
        <p:spPr/>
        <p:txBody>
          <a:bodyPr/>
          <a:lstStyle/>
          <a:p>
            <a:fld id="{E31946BF-E394-FC4F-90EE-851BBCD3F208}" type="datetime1">
              <a:rPr lang="nb-NO" smtClean="0"/>
              <a:t>12.07.2024</a:t>
            </a:fld>
            <a:endParaRPr lang="en-NO"/>
          </a:p>
        </p:txBody>
      </p:sp>
      <p:sp>
        <p:nvSpPr>
          <p:cNvPr id="4" name="Footer Placeholder 3">
            <a:extLst>
              <a:ext uri="{FF2B5EF4-FFF2-40B4-BE49-F238E27FC236}">
                <a16:creationId xmlns:a16="http://schemas.microsoft.com/office/drawing/2014/main" id="{7D16DD12-5830-A02F-EFAB-2A209147D71E}"/>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9A029777-7ACC-4E66-7D6C-DDCFD0B1A250}"/>
              </a:ext>
            </a:extLst>
          </p:cNvPr>
          <p:cNvSpPr>
            <a:spLocks noGrp="1"/>
          </p:cNvSpPr>
          <p:nvPr>
            <p:ph type="sldNum" sz="quarter" idx="12"/>
          </p:nvPr>
        </p:nvSpPr>
        <p:spPr/>
        <p:txBody>
          <a:bodyPr/>
          <a:lstStyle/>
          <a:p>
            <a:fld id="{6606EE74-F966-5C4A-B097-0A6C7608E6AC}" type="slidenum">
              <a:rPr lang="en-NO" smtClean="0"/>
              <a:t>‹#›</a:t>
            </a:fld>
            <a:endParaRPr lang="en-NO"/>
          </a:p>
        </p:txBody>
      </p:sp>
    </p:spTree>
    <p:extLst>
      <p:ext uri="{BB962C8B-B14F-4D97-AF65-F5344CB8AC3E}">
        <p14:creationId xmlns:p14="http://schemas.microsoft.com/office/powerpoint/2010/main" val="405361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2CA525-2B4B-4A94-0311-4B4B5D2DB51F}"/>
              </a:ext>
            </a:extLst>
          </p:cNvPr>
          <p:cNvSpPr>
            <a:spLocks noGrp="1"/>
          </p:cNvSpPr>
          <p:nvPr>
            <p:ph type="dt" sz="half" idx="10"/>
          </p:nvPr>
        </p:nvSpPr>
        <p:spPr/>
        <p:txBody>
          <a:bodyPr/>
          <a:lstStyle/>
          <a:p>
            <a:fld id="{D4C9C116-864D-A544-A1B9-5654B632FCA3}" type="datetime1">
              <a:rPr lang="nb-NO" smtClean="0"/>
              <a:t>12.07.2024</a:t>
            </a:fld>
            <a:endParaRPr lang="en-NO"/>
          </a:p>
        </p:txBody>
      </p:sp>
      <p:sp>
        <p:nvSpPr>
          <p:cNvPr id="3" name="Footer Placeholder 2">
            <a:extLst>
              <a:ext uri="{FF2B5EF4-FFF2-40B4-BE49-F238E27FC236}">
                <a16:creationId xmlns:a16="http://schemas.microsoft.com/office/drawing/2014/main" id="{E15E1B08-5713-6155-34F5-3E64B0DB2493}"/>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2AD28DAF-4060-9401-AD45-FB77CD356621}"/>
              </a:ext>
            </a:extLst>
          </p:cNvPr>
          <p:cNvSpPr>
            <a:spLocks noGrp="1"/>
          </p:cNvSpPr>
          <p:nvPr>
            <p:ph type="sldNum" sz="quarter" idx="12"/>
          </p:nvPr>
        </p:nvSpPr>
        <p:spPr/>
        <p:txBody>
          <a:bodyPr/>
          <a:lstStyle/>
          <a:p>
            <a:fld id="{6606EE74-F966-5C4A-B097-0A6C7608E6AC}" type="slidenum">
              <a:rPr lang="en-NO" smtClean="0"/>
              <a:t>‹#›</a:t>
            </a:fld>
            <a:endParaRPr lang="en-NO"/>
          </a:p>
        </p:txBody>
      </p:sp>
    </p:spTree>
    <p:extLst>
      <p:ext uri="{BB962C8B-B14F-4D97-AF65-F5344CB8AC3E}">
        <p14:creationId xmlns:p14="http://schemas.microsoft.com/office/powerpoint/2010/main" val="175402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D661-04C8-E525-0B4C-E6A85BBF3B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9A715664-E2DA-F800-430B-1614FD9B64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2BA7C006-F0A0-52CD-E81C-3B5F94E682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A6646F3-DB8D-748E-4395-0FB3F114713D}"/>
              </a:ext>
            </a:extLst>
          </p:cNvPr>
          <p:cNvSpPr>
            <a:spLocks noGrp="1"/>
          </p:cNvSpPr>
          <p:nvPr>
            <p:ph type="dt" sz="half" idx="10"/>
          </p:nvPr>
        </p:nvSpPr>
        <p:spPr/>
        <p:txBody>
          <a:bodyPr/>
          <a:lstStyle/>
          <a:p>
            <a:fld id="{0C2B5D7A-7627-5B42-BC89-2707B6B81B70}" type="datetime1">
              <a:rPr lang="nb-NO" smtClean="0"/>
              <a:t>12.07.2024</a:t>
            </a:fld>
            <a:endParaRPr lang="en-NO"/>
          </a:p>
        </p:txBody>
      </p:sp>
      <p:sp>
        <p:nvSpPr>
          <p:cNvPr id="6" name="Footer Placeholder 5">
            <a:extLst>
              <a:ext uri="{FF2B5EF4-FFF2-40B4-BE49-F238E27FC236}">
                <a16:creationId xmlns:a16="http://schemas.microsoft.com/office/drawing/2014/main" id="{CECE7FDC-D440-3F9E-634B-30AE243738B3}"/>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41655FC2-BA1A-47DB-5B2F-4D641B51AAF6}"/>
              </a:ext>
            </a:extLst>
          </p:cNvPr>
          <p:cNvSpPr>
            <a:spLocks noGrp="1"/>
          </p:cNvSpPr>
          <p:nvPr>
            <p:ph type="sldNum" sz="quarter" idx="12"/>
          </p:nvPr>
        </p:nvSpPr>
        <p:spPr/>
        <p:txBody>
          <a:bodyPr/>
          <a:lstStyle/>
          <a:p>
            <a:fld id="{6606EE74-F966-5C4A-B097-0A6C7608E6AC}" type="slidenum">
              <a:rPr lang="en-NO" smtClean="0"/>
              <a:t>‹#›</a:t>
            </a:fld>
            <a:endParaRPr lang="en-NO"/>
          </a:p>
        </p:txBody>
      </p:sp>
    </p:spTree>
    <p:extLst>
      <p:ext uri="{BB962C8B-B14F-4D97-AF65-F5344CB8AC3E}">
        <p14:creationId xmlns:p14="http://schemas.microsoft.com/office/powerpoint/2010/main" val="170722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BCF6-D56C-8762-3445-503DF29AF9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D3DDEC15-05AB-3712-9599-F2821765F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324B3FF1-67E2-0B22-FA37-0CDDCB6D1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5C33E1B-493C-E900-5AF2-D5C3D92789DF}"/>
              </a:ext>
            </a:extLst>
          </p:cNvPr>
          <p:cNvSpPr>
            <a:spLocks noGrp="1"/>
          </p:cNvSpPr>
          <p:nvPr>
            <p:ph type="dt" sz="half" idx="10"/>
          </p:nvPr>
        </p:nvSpPr>
        <p:spPr/>
        <p:txBody>
          <a:bodyPr/>
          <a:lstStyle/>
          <a:p>
            <a:fld id="{6D019F84-FA55-9945-AFD0-35D318B36EBE}" type="datetime1">
              <a:rPr lang="nb-NO" smtClean="0"/>
              <a:t>12.07.2024</a:t>
            </a:fld>
            <a:endParaRPr lang="en-NO"/>
          </a:p>
        </p:txBody>
      </p:sp>
      <p:sp>
        <p:nvSpPr>
          <p:cNvPr id="6" name="Footer Placeholder 5">
            <a:extLst>
              <a:ext uri="{FF2B5EF4-FFF2-40B4-BE49-F238E27FC236}">
                <a16:creationId xmlns:a16="http://schemas.microsoft.com/office/drawing/2014/main" id="{99C82CE9-EAE6-F1F2-1788-69752D70ED91}"/>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3DA373DB-B010-F04D-6F06-9DE93F4AC3C5}"/>
              </a:ext>
            </a:extLst>
          </p:cNvPr>
          <p:cNvSpPr>
            <a:spLocks noGrp="1"/>
          </p:cNvSpPr>
          <p:nvPr>
            <p:ph type="sldNum" sz="quarter" idx="12"/>
          </p:nvPr>
        </p:nvSpPr>
        <p:spPr/>
        <p:txBody>
          <a:bodyPr/>
          <a:lstStyle/>
          <a:p>
            <a:fld id="{6606EE74-F966-5C4A-B097-0A6C7608E6AC}" type="slidenum">
              <a:rPr lang="en-NO" smtClean="0"/>
              <a:t>‹#›</a:t>
            </a:fld>
            <a:endParaRPr lang="en-NO"/>
          </a:p>
        </p:txBody>
      </p:sp>
    </p:spTree>
    <p:extLst>
      <p:ext uri="{BB962C8B-B14F-4D97-AF65-F5344CB8AC3E}">
        <p14:creationId xmlns:p14="http://schemas.microsoft.com/office/powerpoint/2010/main" val="3868783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73B23A-7089-1E3B-519F-34126BF425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4E67FF11-1494-0027-06A1-3750FC6C4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7B07C7B7-3BE8-3835-2320-3C76316C6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BCE5FB-8EB5-CA45-A131-A10CDA5F5FD7}" type="datetime1">
              <a:rPr lang="nb-NO" smtClean="0"/>
              <a:t>12.07.2024</a:t>
            </a:fld>
            <a:endParaRPr lang="en-NO"/>
          </a:p>
        </p:txBody>
      </p:sp>
      <p:sp>
        <p:nvSpPr>
          <p:cNvPr id="5" name="Footer Placeholder 4">
            <a:extLst>
              <a:ext uri="{FF2B5EF4-FFF2-40B4-BE49-F238E27FC236}">
                <a16:creationId xmlns:a16="http://schemas.microsoft.com/office/drawing/2014/main" id="{2C5F8A93-FA6F-496B-498F-56E41C5F3A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O"/>
          </a:p>
        </p:txBody>
      </p:sp>
      <p:sp>
        <p:nvSpPr>
          <p:cNvPr id="6" name="Slide Number Placeholder 5">
            <a:extLst>
              <a:ext uri="{FF2B5EF4-FFF2-40B4-BE49-F238E27FC236}">
                <a16:creationId xmlns:a16="http://schemas.microsoft.com/office/drawing/2014/main" id="{EB3858E5-C43D-2C61-F8B3-3EE289AF0A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606EE74-F966-5C4A-B097-0A6C7608E6AC}" type="slidenum">
              <a:rPr lang="en-NO" smtClean="0"/>
              <a:t>‹#›</a:t>
            </a:fld>
            <a:endParaRPr lang="en-NO"/>
          </a:p>
        </p:txBody>
      </p:sp>
    </p:spTree>
    <p:extLst>
      <p:ext uri="{BB962C8B-B14F-4D97-AF65-F5344CB8AC3E}">
        <p14:creationId xmlns:p14="http://schemas.microsoft.com/office/powerpoint/2010/main" val="40836268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ipendrapant.github.io/" TargetMode="External"/><Relationship Id="rId2" Type="http://schemas.openxmlformats.org/officeDocument/2006/relationships/hyperlink" Target="mailto:dipendra.pant@ntnu.n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DED1-6583-2C13-8799-3EA69ABAA467}"/>
              </a:ext>
            </a:extLst>
          </p:cNvPr>
          <p:cNvSpPr>
            <a:spLocks noGrp="1"/>
          </p:cNvSpPr>
          <p:nvPr>
            <p:ph type="ctrTitle"/>
          </p:nvPr>
        </p:nvSpPr>
        <p:spPr>
          <a:xfrm>
            <a:off x="1524000" y="561848"/>
            <a:ext cx="9144000" cy="2387600"/>
          </a:xfrm>
        </p:spPr>
        <p:txBody>
          <a:bodyPr>
            <a:noAutofit/>
          </a:bodyPr>
          <a:lstStyle/>
          <a:p>
            <a:r>
              <a:rPr lang="en-GB" sz="4400" b="1" dirty="0">
                <a:solidFill>
                  <a:schemeClr val="accent1">
                    <a:lumMod val="50000"/>
                  </a:schemeClr>
                </a:solidFill>
                <a:latin typeface="Calibri" panose="020F0502020204030204" pitchFamily="34" charset="0"/>
                <a:cs typeface="Calibri" panose="020F0502020204030204" pitchFamily="34" charset="0"/>
              </a:rPr>
              <a:t>Technical Evaluation of GPT-4 and GPT-4-Turbo Reflective Listening Response Generation with the Counsel Chat Dataset</a:t>
            </a:r>
            <a:endParaRPr lang="en-NO" sz="4400" b="1" dirty="0">
              <a:solidFill>
                <a:schemeClr val="accent1">
                  <a:lumMod val="50000"/>
                </a:schemeClr>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B2DBF744-1C93-5B59-AF73-6A775421EDEB}"/>
              </a:ext>
            </a:extLst>
          </p:cNvPr>
          <p:cNvSpPr>
            <a:spLocks noGrp="1"/>
          </p:cNvSpPr>
          <p:nvPr>
            <p:ph type="subTitle" idx="1"/>
          </p:nvPr>
        </p:nvSpPr>
        <p:spPr>
          <a:xfrm>
            <a:off x="165100" y="3430920"/>
            <a:ext cx="11582400" cy="1979279"/>
          </a:xfrm>
        </p:spPr>
        <p:txBody>
          <a:bodyPr>
            <a:normAutofit/>
          </a:bodyPr>
          <a:lstStyle/>
          <a:p>
            <a:pPr>
              <a:lnSpc>
                <a:spcPct val="150000"/>
              </a:lnSpc>
            </a:pPr>
            <a:r>
              <a:rPr lang="en-GB" sz="1800" b="0" i="0" dirty="0" err="1">
                <a:effectLst/>
                <a:highlight>
                  <a:srgbClr val="FFFFFF"/>
                </a:highlight>
                <a:latin typeface="Calibri" panose="020F0502020204030204" pitchFamily="34" charset="0"/>
                <a:cs typeface="Calibri" panose="020F0502020204030204" pitchFamily="34" charset="0"/>
              </a:rPr>
              <a:t>Dipendra</a:t>
            </a:r>
            <a:r>
              <a:rPr lang="en-GB" sz="1800" b="0" i="0" dirty="0">
                <a:effectLst/>
                <a:highlight>
                  <a:srgbClr val="FFFFFF"/>
                </a:highlight>
                <a:latin typeface="Calibri" panose="020F0502020204030204" pitchFamily="34" charset="0"/>
                <a:cs typeface="Calibri" panose="020F0502020204030204" pitchFamily="34" charset="0"/>
              </a:rPr>
              <a:t> Pant</a:t>
            </a:r>
            <a:r>
              <a:rPr lang="en-GB" sz="1800" b="0" i="0" baseline="30000" dirty="0">
                <a:effectLst/>
                <a:highlight>
                  <a:srgbClr val="FFFFFF"/>
                </a:highlight>
                <a:latin typeface="Calibri" panose="020F0502020204030204" pitchFamily="34" charset="0"/>
                <a:cs typeface="Calibri" panose="020F0502020204030204" pitchFamily="34" charset="0"/>
              </a:rPr>
              <a:t>1 </a:t>
            </a:r>
            <a:r>
              <a:rPr lang="en-GB" sz="1800" baseline="30000" dirty="0">
                <a:highlight>
                  <a:srgbClr val="FFFFFF"/>
                </a:highlight>
                <a:latin typeface="Calibri" panose="020F0502020204030204" pitchFamily="34" charset="0"/>
                <a:cs typeface="Calibri" panose="020F0502020204030204" pitchFamily="34" charset="0"/>
              </a:rPr>
              <a:t> </a:t>
            </a:r>
            <a:r>
              <a:rPr lang="en-GB" sz="1800" b="0" i="0" dirty="0">
                <a:effectLst/>
                <a:highlight>
                  <a:srgbClr val="FFFFFF"/>
                </a:highlight>
                <a:latin typeface="Calibri" panose="020F0502020204030204" pitchFamily="34" charset="0"/>
                <a:cs typeface="Calibri" panose="020F0502020204030204" pitchFamily="34" charset="0"/>
              </a:rPr>
              <a:t>&amp; Suresh Kumar Mukhiya</a:t>
            </a:r>
            <a:r>
              <a:rPr lang="en-GB" sz="1800" b="0" i="0" baseline="30000" dirty="0">
                <a:effectLst/>
                <a:highlight>
                  <a:srgbClr val="FFFFFF"/>
                </a:highlight>
                <a:latin typeface="Calibri" panose="020F0502020204030204" pitchFamily="34" charset="0"/>
                <a:cs typeface="Calibri" panose="020F0502020204030204" pitchFamily="34" charset="0"/>
              </a:rPr>
              <a:t>2</a:t>
            </a:r>
            <a:br>
              <a:rPr lang="en-GB" sz="1400" dirty="0">
                <a:latin typeface="Calibri" panose="020F0502020204030204" pitchFamily="34" charset="0"/>
                <a:cs typeface="Calibri" panose="020F0502020204030204" pitchFamily="34" charset="0"/>
              </a:rPr>
            </a:br>
            <a:r>
              <a:rPr lang="en-GB" sz="1400" b="0" i="1" baseline="30000" dirty="0">
                <a:effectLst/>
                <a:highlight>
                  <a:srgbClr val="FFFFFF"/>
                </a:highlight>
                <a:latin typeface="Calibri" panose="020F0502020204030204" pitchFamily="34" charset="0"/>
                <a:cs typeface="Calibri" panose="020F0502020204030204" pitchFamily="34" charset="0"/>
              </a:rPr>
              <a:t>1</a:t>
            </a:r>
            <a:r>
              <a:rPr lang="en-GB" sz="1400" b="0" i="1" dirty="0">
                <a:effectLst/>
                <a:highlight>
                  <a:srgbClr val="FFFFFF"/>
                </a:highlight>
                <a:latin typeface="Calibri" panose="020F0502020204030204" pitchFamily="34" charset="0"/>
                <a:cs typeface="Calibri" panose="020F0502020204030204" pitchFamily="34" charset="0"/>
              </a:rPr>
              <a:t>Department of Computer Science, NTNU, Trondheim, Norway</a:t>
            </a:r>
            <a:br>
              <a:rPr lang="en-GB" sz="1400" i="1" dirty="0">
                <a:latin typeface="Calibri" panose="020F0502020204030204" pitchFamily="34" charset="0"/>
                <a:cs typeface="Calibri" panose="020F0502020204030204" pitchFamily="34" charset="0"/>
              </a:rPr>
            </a:br>
            <a:r>
              <a:rPr lang="en-GB" sz="1400" b="0" i="1" baseline="30000" dirty="0">
                <a:effectLst/>
                <a:highlight>
                  <a:srgbClr val="FFFFFF"/>
                </a:highlight>
                <a:latin typeface="Calibri" panose="020F0502020204030204" pitchFamily="34" charset="0"/>
                <a:cs typeface="Calibri" panose="020F0502020204030204" pitchFamily="34" charset="0"/>
              </a:rPr>
              <a:t>1</a:t>
            </a:r>
            <a:r>
              <a:rPr lang="en-GB" sz="1400" b="0" i="1" dirty="0">
                <a:effectLst/>
                <a:highlight>
                  <a:srgbClr val="FFFFFF"/>
                </a:highlight>
                <a:latin typeface="Calibri" panose="020F0502020204030204" pitchFamily="34" charset="0"/>
                <a:cs typeface="Calibri" panose="020F0502020204030204" pitchFamily="34" charset="0"/>
              </a:rPr>
              <a:t>Department of Child and Adolescent Psychiatry, Clinic of Mental Health Care, </a:t>
            </a:r>
            <a:r>
              <a:rPr lang="en-GB" sz="1400" b="0" i="1" dirty="0" err="1">
                <a:effectLst/>
                <a:highlight>
                  <a:srgbClr val="FFFFFF"/>
                </a:highlight>
                <a:latin typeface="Calibri" panose="020F0502020204030204" pitchFamily="34" charset="0"/>
                <a:cs typeface="Calibri" panose="020F0502020204030204" pitchFamily="34" charset="0"/>
              </a:rPr>
              <a:t>St.Olav</a:t>
            </a:r>
            <a:r>
              <a:rPr lang="en-GB" sz="1400" b="0" i="1" dirty="0">
                <a:effectLst/>
                <a:highlight>
                  <a:srgbClr val="FFFFFF"/>
                </a:highlight>
                <a:latin typeface="Calibri" panose="020F0502020204030204" pitchFamily="34" charset="0"/>
                <a:cs typeface="Calibri" panose="020F0502020204030204" pitchFamily="34" charset="0"/>
              </a:rPr>
              <a:t> University Hospital, Trondheim, Norway</a:t>
            </a:r>
            <a:br>
              <a:rPr lang="en-GB" sz="1400" dirty="0">
                <a:latin typeface="Calibri" panose="020F0502020204030204" pitchFamily="34" charset="0"/>
                <a:cs typeface="Calibri" panose="020F0502020204030204" pitchFamily="34" charset="0"/>
              </a:rPr>
            </a:br>
            <a:r>
              <a:rPr lang="en-GB" sz="1400" b="0" i="1" baseline="30000" dirty="0">
                <a:effectLst/>
                <a:highlight>
                  <a:srgbClr val="FFFFFF"/>
                </a:highlight>
                <a:latin typeface="Calibri" panose="020F0502020204030204" pitchFamily="34" charset="0"/>
                <a:cs typeface="Calibri" panose="020F0502020204030204" pitchFamily="34" charset="0"/>
              </a:rPr>
              <a:t>2</a:t>
            </a:r>
            <a:r>
              <a:rPr lang="en-GB" sz="1400" b="0" i="1" dirty="0">
                <a:effectLst/>
                <a:highlight>
                  <a:srgbClr val="FFFFFF"/>
                </a:highlight>
                <a:latin typeface="Calibri" panose="020F0502020204030204" pitchFamily="34" charset="0"/>
                <a:cs typeface="Calibri" panose="020F0502020204030204" pitchFamily="34" charset="0"/>
              </a:rPr>
              <a:t>Tryg Norge, Norway</a:t>
            </a:r>
            <a:br>
              <a:rPr lang="en-GB" sz="1400" i="1" dirty="0">
                <a:latin typeface="Calibri" panose="020F0502020204030204" pitchFamily="34" charset="0"/>
                <a:cs typeface="Calibri" panose="020F0502020204030204" pitchFamily="34" charset="0"/>
              </a:rPr>
            </a:br>
            <a:r>
              <a:rPr lang="en-GB" sz="1400" b="0" i="1" baseline="30000" dirty="0">
                <a:effectLst/>
                <a:highlight>
                  <a:srgbClr val="FFFFFF"/>
                </a:highlight>
                <a:latin typeface="Calibri" panose="020F0502020204030204" pitchFamily="34" charset="0"/>
                <a:cs typeface="Calibri" panose="020F0502020204030204" pitchFamily="34" charset="0"/>
              </a:rPr>
              <a:t>2</a:t>
            </a:r>
            <a:r>
              <a:rPr lang="en-GB" sz="1400" b="0" i="1" dirty="0">
                <a:effectLst/>
                <a:highlight>
                  <a:srgbClr val="FFFFFF"/>
                </a:highlight>
                <a:latin typeface="Calibri" panose="020F0502020204030204" pitchFamily="34" charset="0"/>
                <a:cs typeface="Calibri" panose="020F0502020204030204" pitchFamily="34" charset="0"/>
              </a:rPr>
              <a:t>Western Norway University of Applied Sciences, Bergen, Norway</a:t>
            </a:r>
            <a:endParaRPr lang="en-NO" sz="1400" i="1" dirty="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966FB462-5D44-C733-FB34-CCD9FDBA420D}"/>
              </a:ext>
            </a:extLst>
          </p:cNvPr>
          <p:cNvSpPr>
            <a:spLocks noGrp="1"/>
          </p:cNvSpPr>
          <p:nvPr>
            <p:ph type="sldNum" sz="quarter" idx="12"/>
          </p:nvPr>
        </p:nvSpPr>
        <p:spPr/>
        <p:txBody>
          <a:bodyPr/>
          <a:lstStyle/>
          <a:p>
            <a:fld id="{6606EE74-F966-5C4A-B097-0A6C7608E6AC}" type="slidenum">
              <a:rPr lang="en-NO" smtClean="0"/>
              <a:t>1</a:t>
            </a:fld>
            <a:endParaRPr lang="en-NO"/>
          </a:p>
        </p:txBody>
      </p:sp>
      <p:pic>
        <p:nvPicPr>
          <p:cNvPr id="3074" name="Picture 2">
            <a:extLst>
              <a:ext uri="{FF2B5EF4-FFF2-40B4-BE49-F238E27FC236}">
                <a16:creationId xmlns:a16="http://schemas.microsoft.com/office/drawing/2014/main" id="{269C279E-32A5-0ECE-0A01-EF0C40EA5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039" y="5872805"/>
            <a:ext cx="2591122" cy="6661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ogo, company name&#10;&#10;Description automatically generated">
            <a:extLst>
              <a:ext uri="{FF2B5EF4-FFF2-40B4-BE49-F238E27FC236}">
                <a16:creationId xmlns:a16="http://schemas.microsoft.com/office/drawing/2014/main" id="{0E040BD9-0C0D-4B42-8464-D7DFFF527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280" y="5872805"/>
            <a:ext cx="4140200" cy="6661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Blue text on a black background&#10;&#10;Description automatically generated">
            <a:extLst>
              <a:ext uri="{FF2B5EF4-FFF2-40B4-BE49-F238E27FC236}">
                <a16:creationId xmlns:a16="http://schemas.microsoft.com/office/drawing/2014/main" id="{6C51306B-6DE9-9AFA-308F-FE0510001FFE}"/>
              </a:ext>
            </a:extLst>
          </p:cNvPr>
          <p:cNvPicPr>
            <a:picLocks noChangeAspect="1"/>
          </p:cNvPicPr>
          <p:nvPr/>
        </p:nvPicPr>
        <p:blipFill>
          <a:blip r:embed="rId4"/>
          <a:stretch>
            <a:fillRect/>
          </a:stretch>
        </p:blipFill>
        <p:spPr>
          <a:xfrm>
            <a:off x="8610600" y="5872805"/>
            <a:ext cx="2419350" cy="666107"/>
          </a:xfrm>
          <a:prstGeom prst="rect">
            <a:avLst/>
          </a:prstGeom>
        </p:spPr>
      </p:pic>
    </p:spTree>
    <p:extLst>
      <p:ext uri="{BB962C8B-B14F-4D97-AF65-F5344CB8AC3E}">
        <p14:creationId xmlns:p14="http://schemas.microsoft.com/office/powerpoint/2010/main" val="3302972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549CF8EA-6522-0029-CFFA-E4603DABB0F4}"/>
              </a:ext>
            </a:extLst>
          </p:cNvPr>
          <p:cNvSpPr>
            <a:spLocks noGrp="1"/>
          </p:cNvSpPr>
          <p:nvPr>
            <p:ph type="title"/>
          </p:nvPr>
        </p:nvSpPr>
        <p:spPr>
          <a:xfrm>
            <a:off x="665661" y="429342"/>
            <a:ext cx="11326041" cy="816114"/>
          </a:xfrm>
        </p:spPr>
        <p:txBody>
          <a:bodyPr>
            <a:normAutofit/>
          </a:bodyPr>
          <a:lstStyle/>
          <a:p>
            <a:r>
              <a:rPr lang="en-GB" sz="3200" u="sng" dirty="0">
                <a:solidFill>
                  <a:schemeClr val="bg2">
                    <a:lumMod val="50000"/>
                  </a:schemeClr>
                </a:solidFill>
                <a:latin typeface="Calibri" panose="020F0502020204030204" pitchFamily="34" charset="0"/>
                <a:cs typeface="Calibri" panose="020F0502020204030204" pitchFamily="34" charset="0"/>
              </a:rPr>
              <a:t>Results: Evaluation Metrics (Length &amp; Frequent Word)</a:t>
            </a:r>
            <a:endParaRPr lang="en-NO" sz="3200" u="sng" dirty="0">
              <a:solidFill>
                <a:schemeClr val="bg2">
                  <a:lumMod val="50000"/>
                </a:schemeClr>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A0EA92CE-169B-A350-A8EF-4E92F67D4483}"/>
              </a:ext>
            </a:extLst>
          </p:cNvPr>
          <p:cNvSpPr>
            <a:spLocks noGrp="1"/>
          </p:cNvSpPr>
          <p:nvPr>
            <p:ph type="sldNum" sz="quarter" idx="12"/>
          </p:nvPr>
        </p:nvSpPr>
        <p:spPr/>
        <p:txBody>
          <a:bodyPr/>
          <a:lstStyle/>
          <a:p>
            <a:fld id="{6606EE74-F966-5C4A-B097-0A6C7608E6AC}" type="slidenum">
              <a:rPr lang="en-NO" smtClean="0"/>
              <a:t>10</a:t>
            </a:fld>
            <a:endParaRPr lang="en-NO"/>
          </a:p>
        </p:txBody>
      </p:sp>
      <p:sp>
        <p:nvSpPr>
          <p:cNvPr id="18" name="TextBox 17">
            <a:extLst>
              <a:ext uri="{FF2B5EF4-FFF2-40B4-BE49-F238E27FC236}">
                <a16:creationId xmlns:a16="http://schemas.microsoft.com/office/drawing/2014/main" id="{DB08160A-1BFF-9B13-2F81-79339103B676}"/>
              </a:ext>
            </a:extLst>
          </p:cNvPr>
          <p:cNvSpPr txBox="1"/>
          <p:nvPr/>
        </p:nvSpPr>
        <p:spPr>
          <a:xfrm>
            <a:off x="1447800" y="5690462"/>
            <a:ext cx="6413499" cy="461665"/>
          </a:xfrm>
          <a:prstGeom prst="rect">
            <a:avLst/>
          </a:prstGeom>
          <a:noFill/>
        </p:spPr>
        <p:txBody>
          <a:bodyPr wrap="square">
            <a:spAutoFit/>
          </a:bodyPr>
          <a:lstStyle/>
          <a:p>
            <a:r>
              <a:rPr lang="en-NO" sz="2400" dirty="0">
                <a:latin typeface="Calibri" panose="020F0502020204030204" pitchFamily="34" charset="0"/>
                <a:cs typeface="Calibri" panose="020F0502020204030204" pitchFamily="34" charset="0"/>
              </a:rPr>
              <a:t>Leng</a:t>
            </a:r>
            <a:r>
              <a:rPr lang="en-GB" sz="2400" dirty="0">
                <a:latin typeface="Calibri" panose="020F0502020204030204" pitchFamily="34" charset="0"/>
                <a:cs typeface="Calibri" panose="020F0502020204030204" pitchFamily="34" charset="0"/>
              </a:rPr>
              <a:t>th</a:t>
            </a:r>
            <a:r>
              <a:rPr lang="en-NO" sz="2400" dirty="0">
                <a:latin typeface="Calibri" panose="020F0502020204030204" pitchFamily="34" charset="0"/>
                <a:cs typeface="Calibri" panose="020F0502020204030204" pitchFamily="34" charset="0"/>
              </a:rPr>
              <a:t> almost equivalent with reference response  </a:t>
            </a:r>
          </a:p>
        </p:txBody>
      </p:sp>
      <p:pic>
        <p:nvPicPr>
          <p:cNvPr id="3" name="Picture 2" descr="A graph with blue dots and numbers&#10;&#10;Description automatically generated">
            <a:extLst>
              <a:ext uri="{FF2B5EF4-FFF2-40B4-BE49-F238E27FC236}">
                <a16:creationId xmlns:a16="http://schemas.microsoft.com/office/drawing/2014/main" id="{BA274172-F593-6854-9B3A-1D3685BABCCC}"/>
              </a:ext>
            </a:extLst>
          </p:cNvPr>
          <p:cNvPicPr>
            <a:picLocks noChangeAspect="1"/>
          </p:cNvPicPr>
          <p:nvPr/>
        </p:nvPicPr>
        <p:blipFill>
          <a:blip r:embed="rId3"/>
          <a:stretch>
            <a:fillRect/>
          </a:stretch>
        </p:blipFill>
        <p:spPr>
          <a:xfrm>
            <a:off x="665661" y="1097280"/>
            <a:ext cx="7772400" cy="4663440"/>
          </a:xfrm>
          <a:prstGeom prst="rect">
            <a:avLst/>
          </a:prstGeom>
        </p:spPr>
      </p:pic>
      <p:cxnSp>
        <p:nvCxnSpPr>
          <p:cNvPr id="8" name="Straight Connector 7">
            <a:extLst>
              <a:ext uri="{FF2B5EF4-FFF2-40B4-BE49-F238E27FC236}">
                <a16:creationId xmlns:a16="http://schemas.microsoft.com/office/drawing/2014/main" id="{1A28041B-050F-A251-2C4A-130FA4573A34}"/>
              </a:ext>
            </a:extLst>
          </p:cNvPr>
          <p:cNvCxnSpPr>
            <a:cxnSpLocks/>
          </p:cNvCxnSpPr>
          <p:nvPr/>
        </p:nvCxnSpPr>
        <p:spPr>
          <a:xfrm>
            <a:off x="-160762" y="1129120"/>
            <a:ext cx="125095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BEC9483E-A09D-1E46-CE35-C39DF8BBD22D}"/>
              </a:ext>
            </a:extLst>
          </p:cNvPr>
          <p:cNvSpPr/>
          <p:nvPr/>
        </p:nvSpPr>
        <p:spPr>
          <a:xfrm>
            <a:off x="8343900" y="2032000"/>
            <a:ext cx="3467100" cy="3009900"/>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1" name="TextBox 10">
            <a:extLst>
              <a:ext uri="{FF2B5EF4-FFF2-40B4-BE49-F238E27FC236}">
                <a16:creationId xmlns:a16="http://schemas.microsoft.com/office/drawing/2014/main" id="{1EF256EE-BD5B-4991-8FDE-6D75C5359BD5}"/>
              </a:ext>
            </a:extLst>
          </p:cNvPr>
          <p:cNvSpPr txBox="1"/>
          <p:nvPr/>
        </p:nvSpPr>
        <p:spPr>
          <a:xfrm>
            <a:off x="8610600" y="3729605"/>
            <a:ext cx="2915739" cy="830997"/>
          </a:xfrm>
          <a:prstGeom prst="rect">
            <a:avLst/>
          </a:prstGeom>
          <a:noFill/>
        </p:spPr>
        <p:txBody>
          <a:bodyPr wrap="square">
            <a:spAutoFit/>
          </a:bodyPr>
          <a:lstStyle/>
          <a:p>
            <a:r>
              <a:rPr lang="en-GB" sz="2400" b="0" i="0" dirty="0">
                <a:effectLst/>
                <a:latin typeface="Calibri" panose="020F0502020204030204" pitchFamily="34" charset="0"/>
                <a:cs typeface="Calibri" panose="020F0502020204030204" pitchFamily="34" charset="0"/>
              </a:rPr>
              <a:t>GPT-4: More nuanced or emphatic words</a:t>
            </a:r>
            <a:endParaRPr lang="en-NO" sz="24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ECC4B4F5-6FF8-450A-D763-514E199E2772}"/>
              </a:ext>
            </a:extLst>
          </p:cNvPr>
          <p:cNvSpPr txBox="1"/>
          <p:nvPr/>
        </p:nvSpPr>
        <p:spPr>
          <a:xfrm>
            <a:off x="8610600" y="2278887"/>
            <a:ext cx="3149600" cy="1200329"/>
          </a:xfrm>
          <a:prstGeom prst="rect">
            <a:avLst/>
          </a:prstGeom>
          <a:noFill/>
        </p:spPr>
        <p:txBody>
          <a:bodyPr wrap="square">
            <a:spAutoFit/>
          </a:bodyPr>
          <a:lstStyle/>
          <a:p>
            <a:r>
              <a:rPr lang="en-GB" sz="2400" b="0" i="0" dirty="0">
                <a:effectLst/>
                <a:latin typeface="Calibri" panose="020F0502020204030204" pitchFamily="34" charset="0"/>
                <a:cs typeface="Calibri" panose="020F0502020204030204" pitchFamily="34" charset="0"/>
              </a:rPr>
              <a:t>GPT-4 Turbo: </a:t>
            </a:r>
            <a:r>
              <a:rPr lang="en-GB" sz="2400" b="0" dirty="0">
                <a:effectLst/>
                <a:latin typeface="Calibri" panose="020F0502020204030204" pitchFamily="34" charset="0"/>
                <a:cs typeface="Calibri" panose="020F0502020204030204" pitchFamily="34" charset="0"/>
              </a:rPr>
              <a:t>More contextually relevant &amp; possessive</a:t>
            </a:r>
            <a:endParaRPr lang="en-NO"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5230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EA92CE-169B-A350-A8EF-4E92F67D4483}"/>
              </a:ext>
            </a:extLst>
          </p:cNvPr>
          <p:cNvSpPr>
            <a:spLocks noGrp="1"/>
          </p:cNvSpPr>
          <p:nvPr>
            <p:ph type="sldNum" sz="quarter" idx="12"/>
          </p:nvPr>
        </p:nvSpPr>
        <p:spPr/>
        <p:txBody>
          <a:bodyPr/>
          <a:lstStyle/>
          <a:p>
            <a:fld id="{6606EE74-F966-5C4A-B097-0A6C7608E6AC}" type="slidenum">
              <a:rPr lang="en-NO" smtClean="0"/>
              <a:t>11</a:t>
            </a:fld>
            <a:endParaRPr lang="en-NO"/>
          </a:p>
        </p:txBody>
      </p:sp>
      <p:pic>
        <p:nvPicPr>
          <p:cNvPr id="9" name="Picture 8" descr="A graph with different colored bars&#10;&#10;Description automatically generated">
            <a:extLst>
              <a:ext uri="{FF2B5EF4-FFF2-40B4-BE49-F238E27FC236}">
                <a16:creationId xmlns:a16="http://schemas.microsoft.com/office/drawing/2014/main" id="{777A7858-A7D1-EDA4-52F1-12384DFCC4CD}"/>
              </a:ext>
            </a:extLst>
          </p:cNvPr>
          <p:cNvPicPr>
            <a:picLocks noChangeAspect="1"/>
          </p:cNvPicPr>
          <p:nvPr/>
        </p:nvPicPr>
        <p:blipFill>
          <a:blip r:embed="rId3"/>
          <a:stretch>
            <a:fillRect/>
          </a:stretch>
        </p:blipFill>
        <p:spPr>
          <a:xfrm>
            <a:off x="5682343" y="1282409"/>
            <a:ext cx="5406168" cy="2733948"/>
          </a:xfrm>
          <a:prstGeom prst="rect">
            <a:avLst/>
          </a:prstGeom>
        </p:spPr>
      </p:pic>
      <p:pic>
        <p:nvPicPr>
          <p:cNvPr id="11" name="Picture 10" descr="A graph with different colored bars&#10;&#10;Description automatically generated">
            <a:extLst>
              <a:ext uri="{FF2B5EF4-FFF2-40B4-BE49-F238E27FC236}">
                <a16:creationId xmlns:a16="http://schemas.microsoft.com/office/drawing/2014/main" id="{74D2DDD1-819B-059A-F052-852F088E5502}"/>
              </a:ext>
            </a:extLst>
          </p:cNvPr>
          <p:cNvPicPr>
            <a:picLocks noChangeAspect="1"/>
          </p:cNvPicPr>
          <p:nvPr/>
        </p:nvPicPr>
        <p:blipFill>
          <a:blip r:embed="rId4"/>
          <a:stretch>
            <a:fillRect/>
          </a:stretch>
        </p:blipFill>
        <p:spPr>
          <a:xfrm>
            <a:off x="5653535" y="3974165"/>
            <a:ext cx="5436831" cy="2873890"/>
          </a:xfrm>
          <a:prstGeom prst="rect">
            <a:avLst/>
          </a:prstGeom>
        </p:spPr>
      </p:pic>
      <p:pic>
        <p:nvPicPr>
          <p:cNvPr id="16" name="Picture 15" descr="A graph of a column&#10;&#10;Description automatically generated">
            <a:extLst>
              <a:ext uri="{FF2B5EF4-FFF2-40B4-BE49-F238E27FC236}">
                <a16:creationId xmlns:a16="http://schemas.microsoft.com/office/drawing/2014/main" id="{EA875079-B6AF-F108-7218-1968955A4938}"/>
              </a:ext>
            </a:extLst>
          </p:cNvPr>
          <p:cNvPicPr>
            <a:picLocks noChangeAspect="1"/>
          </p:cNvPicPr>
          <p:nvPr/>
        </p:nvPicPr>
        <p:blipFill>
          <a:blip r:embed="rId5"/>
          <a:stretch>
            <a:fillRect/>
          </a:stretch>
        </p:blipFill>
        <p:spPr>
          <a:xfrm>
            <a:off x="274320" y="1212438"/>
            <a:ext cx="5605613" cy="2873890"/>
          </a:xfrm>
          <a:prstGeom prst="rect">
            <a:avLst/>
          </a:prstGeom>
        </p:spPr>
      </p:pic>
      <p:pic>
        <p:nvPicPr>
          <p:cNvPr id="17" name="Picture 16" descr="A graph of a column&#10;&#10;Description automatically generated with medium confidence">
            <a:extLst>
              <a:ext uri="{FF2B5EF4-FFF2-40B4-BE49-F238E27FC236}">
                <a16:creationId xmlns:a16="http://schemas.microsoft.com/office/drawing/2014/main" id="{85C49A01-3835-DA7F-E8DF-84D64980E771}"/>
              </a:ext>
            </a:extLst>
          </p:cNvPr>
          <p:cNvPicPr>
            <a:picLocks noChangeAspect="1"/>
          </p:cNvPicPr>
          <p:nvPr/>
        </p:nvPicPr>
        <p:blipFill>
          <a:blip r:embed="rId6"/>
          <a:stretch>
            <a:fillRect/>
          </a:stretch>
        </p:blipFill>
        <p:spPr>
          <a:xfrm>
            <a:off x="275634" y="4016357"/>
            <a:ext cx="5591630" cy="2873891"/>
          </a:xfrm>
          <a:prstGeom prst="rect">
            <a:avLst/>
          </a:prstGeom>
        </p:spPr>
      </p:pic>
      <p:sp>
        <p:nvSpPr>
          <p:cNvPr id="20" name="TextBox 19">
            <a:extLst>
              <a:ext uri="{FF2B5EF4-FFF2-40B4-BE49-F238E27FC236}">
                <a16:creationId xmlns:a16="http://schemas.microsoft.com/office/drawing/2014/main" id="{6600D5FA-AE9E-E9BF-3C47-2352C27C3AD9}"/>
              </a:ext>
            </a:extLst>
          </p:cNvPr>
          <p:cNvSpPr txBox="1"/>
          <p:nvPr/>
        </p:nvSpPr>
        <p:spPr>
          <a:xfrm>
            <a:off x="2146337" y="1120521"/>
            <a:ext cx="2226496" cy="369332"/>
          </a:xfrm>
          <a:prstGeom prst="rect">
            <a:avLst/>
          </a:prstGeom>
          <a:solidFill>
            <a:schemeClr val="tx2">
              <a:lumMod val="20000"/>
              <a:lumOff val="80000"/>
            </a:schemeClr>
          </a:solidFill>
        </p:spPr>
        <p:txBody>
          <a:bodyPr wrap="square">
            <a:spAutoFit/>
          </a:bodyPr>
          <a:lstStyle/>
          <a:p>
            <a:r>
              <a:rPr lang="en-GB" sz="1800" b="1" dirty="0"/>
              <a:t>Sentiment Analysis  </a:t>
            </a:r>
            <a:endParaRPr lang="en-NO" b="1" dirty="0"/>
          </a:p>
        </p:txBody>
      </p:sp>
      <p:sp>
        <p:nvSpPr>
          <p:cNvPr id="22" name="TextBox 21">
            <a:extLst>
              <a:ext uri="{FF2B5EF4-FFF2-40B4-BE49-F238E27FC236}">
                <a16:creationId xmlns:a16="http://schemas.microsoft.com/office/drawing/2014/main" id="{9DB39219-6131-CD66-F73B-14A19205BA56}"/>
              </a:ext>
            </a:extLst>
          </p:cNvPr>
          <p:cNvSpPr txBox="1"/>
          <p:nvPr/>
        </p:nvSpPr>
        <p:spPr>
          <a:xfrm>
            <a:off x="7488328" y="1097743"/>
            <a:ext cx="2226496" cy="369332"/>
          </a:xfrm>
          <a:prstGeom prst="rect">
            <a:avLst/>
          </a:prstGeom>
          <a:solidFill>
            <a:schemeClr val="tx2">
              <a:lumMod val="20000"/>
              <a:lumOff val="80000"/>
            </a:schemeClr>
          </a:solidFill>
        </p:spPr>
        <p:txBody>
          <a:bodyPr wrap="square">
            <a:spAutoFit/>
          </a:bodyPr>
          <a:lstStyle/>
          <a:p>
            <a:r>
              <a:rPr lang="en-GB" sz="1800" b="1" dirty="0"/>
              <a:t>Emotion Detection</a:t>
            </a:r>
            <a:endParaRPr lang="en-NO" b="1" dirty="0"/>
          </a:p>
        </p:txBody>
      </p:sp>
      <p:sp>
        <p:nvSpPr>
          <p:cNvPr id="26" name="TextBox 25">
            <a:extLst>
              <a:ext uri="{FF2B5EF4-FFF2-40B4-BE49-F238E27FC236}">
                <a16:creationId xmlns:a16="http://schemas.microsoft.com/office/drawing/2014/main" id="{3BC87044-B4F3-0969-9CF5-8F3ABF2E1673}"/>
              </a:ext>
            </a:extLst>
          </p:cNvPr>
          <p:cNvSpPr txBox="1"/>
          <p:nvPr/>
        </p:nvSpPr>
        <p:spPr>
          <a:xfrm>
            <a:off x="3379484" y="1719327"/>
            <a:ext cx="1845660" cy="646331"/>
          </a:xfrm>
          <a:prstGeom prst="rect">
            <a:avLst/>
          </a:prstGeom>
          <a:noFill/>
        </p:spPr>
        <p:txBody>
          <a:bodyPr wrap="square">
            <a:spAutoFit/>
          </a:bodyPr>
          <a:lstStyle/>
          <a:p>
            <a:r>
              <a:rPr lang="en-NO" i="1" dirty="0">
                <a:latin typeface="Calibri" panose="020F0502020204030204" pitchFamily="34" charset="0"/>
                <a:cs typeface="Calibri" panose="020F0502020204030204" pitchFamily="34" charset="0"/>
              </a:rPr>
              <a:t>Overall sentiment score: 0.039</a:t>
            </a:r>
          </a:p>
        </p:txBody>
      </p:sp>
      <p:sp>
        <p:nvSpPr>
          <p:cNvPr id="27" name="TextBox 26">
            <a:extLst>
              <a:ext uri="{FF2B5EF4-FFF2-40B4-BE49-F238E27FC236}">
                <a16:creationId xmlns:a16="http://schemas.microsoft.com/office/drawing/2014/main" id="{3EDC7D71-3564-6CEA-00BD-E435DCFA5D3E}"/>
              </a:ext>
            </a:extLst>
          </p:cNvPr>
          <p:cNvSpPr txBox="1"/>
          <p:nvPr/>
        </p:nvSpPr>
        <p:spPr>
          <a:xfrm>
            <a:off x="3430670" y="4619553"/>
            <a:ext cx="1845660" cy="646331"/>
          </a:xfrm>
          <a:prstGeom prst="rect">
            <a:avLst/>
          </a:prstGeom>
          <a:noFill/>
        </p:spPr>
        <p:txBody>
          <a:bodyPr wrap="square">
            <a:spAutoFit/>
          </a:bodyPr>
          <a:lstStyle/>
          <a:p>
            <a:r>
              <a:rPr lang="en-NO" i="1" dirty="0">
                <a:latin typeface="Calibri" panose="020F0502020204030204" pitchFamily="34" charset="0"/>
                <a:cs typeface="Calibri" panose="020F0502020204030204" pitchFamily="34" charset="0"/>
              </a:rPr>
              <a:t>Overall sentiment score: 0.123</a:t>
            </a:r>
          </a:p>
        </p:txBody>
      </p:sp>
      <p:sp>
        <p:nvSpPr>
          <p:cNvPr id="28" name="TextBox 27">
            <a:extLst>
              <a:ext uri="{FF2B5EF4-FFF2-40B4-BE49-F238E27FC236}">
                <a16:creationId xmlns:a16="http://schemas.microsoft.com/office/drawing/2014/main" id="{71B62633-2469-4D7A-38AB-B805D4202DC1}"/>
              </a:ext>
            </a:extLst>
          </p:cNvPr>
          <p:cNvSpPr txBox="1"/>
          <p:nvPr/>
        </p:nvSpPr>
        <p:spPr>
          <a:xfrm>
            <a:off x="10592058" y="2136741"/>
            <a:ext cx="1511042" cy="1477328"/>
          </a:xfrm>
          <a:prstGeom prst="rect">
            <a:avLst/>
          </a:prstGeom>
          <a:noFill/>
        </p:spPr>
        <p:txBody>
          <a:bodyPr wrap="square">
            <a:spAutoFit/>
          </a:bodyPr>
          <a:lstStyle/>
          <a:p>
            <a:r>
              <a:rPr lang="en-NO" i="1" dirty="0">
                <a:latin typeface="Calibri" panose="020F0502020204030204" pitchFamily="34" charset="0"/>
                <a:cs typeface="Calibri" panose="020F0502020204030204" pitchFamily="34" charset="0"/>
              </a:rPr>
              <a:t>Majority</a:t>
            </a:r>
          </a:p>
          <a:p>
            <a:r>
              <a:rPr lang="en-NO" i="1" dirty="0">
                <a:latin typeface="Calibri" panose="020F0502020204030204" pitchFamily="34" charset="0"/>
                <a:cs typeface="Calibri" panose="020F0502020204030204" pitchFamily="34" charset="0"/>
              </a:rPr>
              <a:t>Neutral with minimal negative emotion</a:t>
            </a:r>
          </a:p>
        </p:txBody>
      </p:sp>
      <p:sp>
        <p:nvSpPr>
          <p:cNvPr id="29" name="TextBox 28">
            <a:extLst>
              <a:ext uri="{FF2B5EF4-FFF2-40B4-BE49-F238E27FC236}">
                <a16:creationId xmlns:a16="http://schemas.microsoft.com/office/drawing/2014/main" id="{C2E9AF5A-9860-E91A-DA00-24A9B3A32510}"/>
              </a:ext>
            </a:extLst>
          </p:cNvPr>
          <p:cNvSpPr txBox="1"/>
          <p:nvPr/>
        </p:nvSpPr>
        <p:spPr>
          <a:xfrm>
            <a:off x="10618869" y="4884284"/>
            <a:ext cx="994760" cy="646331"/>
          </a:xfrm>
          <a:prstGeom prst="rect">
            <a:avLst/>
          </a:prstGeom>
          <a:noFill/>
        </p:spPr>
        <p:txBody>
          <a:bodyPr wrap="square">
            <a:spAutoFit/>
          </a:bodyPr>
          <a:lstStyle/>
          <a:p>
            <a:r>
              <a:rPr lang="en-NO" i="1" dirty="0">
                <a:latin typeface="Calibri" panose="020F0502020204030204" pitchFamily="34" charset="0"/>
                <a:cs typeface="Calibri" panose="020F0502020204030204" pitchFamily="34" charset="0"/>
              </a:rPr>
              <a:t>Majority</a:t>
            </a:r>
          </a:p>
          <a:p>
            <a:r>
              <a:rPr lang="en-NO" i="1" dirty="0">
                <a:latin typeface="Calibri" panose="020F0502020204030204" pitchFamily="34" charset="0"/>
                <a:cs typeface="Calibri" panose="020F0502020204030204" pitchFamily="34" charset="0"/>
              </a:rPr>
              <a:t>Neutral</a:t>
            </a:r>
          </a:p>
        </p:txBody>
      </p:sp>
      <p:cxnSp>
        <p:nvCxnSpPr>
          <p:cNvPr id="30" name="Straight Connector 29">
            <a:extLst>
              <a:ext uri="{FF2B5EF4-FFF2-40B4-BE49-F238E27FC236}">
                <a16:creationId xmlns:a16="http://schemas.microsoft.com/office/drawing/2014/main" id="{60B9E70A-9818-180B-838B-B9EE1C946B44}"/>
              </a:ext>
            </a:extLst>
          </p:cNvPr>
          <p:cNvCxnSpPr>
            <a:cxnSpLocks/>
          </p:cNvCxnSpPr>
          <p:nvPr/>
        </p:nvCxnSpPr>
        <p:spPr>
          <a:xfrm>
            <a:off x="-158750" y="956627"/>
            <a:ext cx="12509500" cy="0"/>
          </a:xfrm>
          <a:prstGeom prst="line">
            <a:avLst/>
          </a:prstGeom>
        </p:spPr>
        <p:style>
          <a:lnRef idx="2">
            <a:schemeClr val="accent1"/>
          </a:lnRef>
          <a:fillRef idx="0">
            <a:schemeClr val="accent1"/>
          </a:fillRef>
          <a:effectRef idx="1">
            <a:schemeClr val="accent1"/>
          </a:effectRef>
          <a:fontRef idx="minor">
            <a:schemeClr val="tx1"/>
          </a:fontRef>
        </p:style>
      </p:cxnSp>
      <p:sp>
        <p:nvSpPr>
          <p:cNvPr id="33" name="Title 1">
            <a:extLst>
              <a:ext uri="{FF2B5EF4-FFF2-40B4-BE49-F238E27FC236}">
                <a16:creationId xmlns:a16="http://schemas.microsoft.com/office/drawing/2014/main" id="{F5E421CA-F288-7EF2-4C8F-4E951CE80C9C}"/>
              </a:ext>
            </a:extLst>
          </p:cNvPr>
          <p:cNvSpPr>
            <a:spLocks noGrp="1"/>
          </p:cNvSpPr>
          <p:nvPr>
            <p:ph type="title"/>
          </p:nvPr>
        </p:nvSpPr>
        <p:spPr>
          <a:xfrm>
            <a:off x="576761" y="293821"/>
            <a:ext cx="11326041" cy="816114"/>
          </a:xfrm>
        </p:spPr>
        <p:txBody>
          <a:bodyPr>
            <a:normAutofit fontScale="90000"/>
          </a:bodyPr>
          <a:lstStyle/>
          <a:p>
            <a:r>
              <a:rPr lang="en-GB" sz="3200" u="sng" dirty="0">
                <a:solidFill>
                  <a:schemeClr val="bg2">
                    <a:lumMod val="50000"/>
                  </a:schemeClr>
                </a:solidFill>
                <a:latin typeface="Calibri" panose="020F0502020204030204" pitchFamily="34" charset="0"/>
                <a:cs typeface="Calibri" panose="020F0502020204030204" pitchFamily="34" charset="0"/>
              </a:rPr>
              <a:t>Results: Evaluation Metrics (Sentiment Analysis &amp; Emotion Detection)</a:t>
            </a:r>
            <a:endParaRPr lang="en-NO" sz="3200" u="sng" dirty="0">
              <a:solidFill>
                <a:schemeClr val="bg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7103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E0F317-588D-269F-05FB-5438776187C1}"/>
              </a:ext>
            </a:extLst>
          </p:cNvPr>
          <p:cNvSpPr txBox="1"/>
          <p:nvPr/>
        </p:nvSpPr>
        <p:spPr>
          <a:xfrm>
            <a:off x="838200" y="587020"/>
            <a:ext cx="2286000" cy="74885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u="sng" kern="1200" dirty="0">
                <a:solidFill>
                  <a:schemeClr val="tx1"/>
                </a:solidFill>
                <a:latin typeface="Calibri" panose="020F0502020204030204" pitchFamily="34" charset="0"/>
                <a:ea typeface="+mj-ea"/>
                <a:cs typeface="Calibri" panose="020F0502020204030204" pitchFamily="34" charset="0"/>
              </a:rPr>
              <a:t>Discussion</a:t>
            </a:r>
            <a:endParaRPr lang="en-US" sz="3600" b="1" kern="1200" dirty="0">
              <a:solidFill>
                <a:schemeClr val="tx1"/>
              </a:solidFill>
              <a:latin typeface="Calibri" panose="020F0502020204030204" pitchFamily="34" charset="0"/>
              <a:ea typeface="+mj-ea"/>
              <a:cs typeface="Calibri" panose="020F0502020204030204" pitchFamily="34" charset="0"/>
            </a:endParaRPr>
          </a:p>
        </p:txBody>
      </p:sp>
      <p:sp>
        <p:nvSpPr>
          <p:cNvPr id="3" name="Content Placeholder 2">
            <a:extLst>
              <a:ext uri="{FF2B5EF4-FFF2-40B4-BE49-F238E27FC236}">
                <a16:creationId xmlns:a16="http://schemas.microsoft.com/office/drawing/2014/main" id="{8FA2A37F-0117-0595-7CE2-7A191C25AC79}"/>
              </a:ext>
            </a:extLst>
          </p:cNvPr>
          <p:cNvSpPr>
            <a:spLocks noGrp="1"/>
          </p:cNvSpPr>
          <p:nvPr>
            <p:ph idx="1"/>
          </p:nvPr>
        </p:nvSpPr>
        <p:spPr>
          <a:xfrm>
            <a:off x="838200" y="1714372"/>
            <a:ext cx="10515600" cy="4251960"/>
          </a:xfrm>
        </p:spPr>
        <p:txBody>
          <a:bodyPr vert="horz" lIns="91440" tIns="45720" rIns="91440" bIns="45720" rtlCol="0">
            <a:noAutofit/>
          </a:bodyPr>
          <a:lstStyle/>
          <a:p>
            <a:pPr>
              <a:buFont typeface="Wingdings" pitchFamily="2" charset="2"/>
              <a:buChar char="v"/>
            </a:pPr>
            <a:r>
              <a:rPr lang="en-US" sz="2400" dirty="0">
                <a:latin typeface="Calibri" panose="020F0502020204030204" pitchFamily="34" charset="0"/>
                <a:cs typeface="Calibri" panose="020F0502020204030204" pitchFamily="34" charset="0"/>
              </a:rPr>
              <a:t>Moderate BLEU scores, moderate to low ROUGE scores indicated a </a:t>
            </a:r>
            <a:r>
              <a:rPr lang="en-US" sz="2400" b="1" dirty="0">
                <a:solidFill>
                  <a:schemeClr val="accent1">
                    <a:lumMod val="50000"/>
                  </a:schemeClr>
                </a:solidFill>
                <a:latin typeface="Calibri" panose="020F0502020204030204" pitchFamily="34" charset="0"/>
                <a:cs typeface="Calibri" panose="020F0502020204030204" pitchFamily="34" charset="0"/>
              </a:rPr>
              <a:t>lack of depth and empathy </a:t>
            </a:r>
            <a:r>
              <a:rPr lang="en-US" sz="2400" i="1" dirty="0">
                <a:latin typeface="Calibri" panose="020F0502020204030204" pitchFamily="34" charset="0"/>
                <a:cs typeface="Calibri" panose="020F0502020204030204" pitchFamily="34" charset="0"/>
              </a:rPr>
              <a:t>(critical elements in mental health counselling).</a:t>
            </a:r>
          </a:p>
          <a:p>
            <a:pPr marL="114300" indent="-342900">
              <a:buFont typeface="Wingdings" pitchFamily="2" charset="2"/>
              <a:buChar char="v"/>
            </a:pPr>
            <a:endParaRPr lang="en-US" sz="2400" dirty="0">
              <a:latin typeface="Calibri" panose="020F0502020204030204" pitchFamily="34" charset="0"/>
              <a:cs typeface="Calibri" panose="020F0502020204030204" pitchFamily="34" charset="0"/>
            </a:endParaRPr>
          </a:p>
          <a:p>
            <a:pPr>
              <a:buFont typeface="Wingdings" pitchFamily="2" charset="2"/>
              <a:buChar char="v"/>
            </a:pPr>
            <a:r>
              <a:rPr lang="en-US" sz="2400" dirty="0">
                <a:latin typeface="Calibri" panose="020F0502020204030204" pitchFamily="34" charset="0"/>
                <a:cs typeface="Calibri" panose="020F0502020204030204" pitchFamily="34" charset="0"/>
              </a:rPr>
              <a:t>Responses neutral to slightly positive (suitable for mental health); needs better empathetic nuances</a:t>
            </a:r>
          </a:p>
          <a:p>
            <a:pPr>
              <a:buFont typeface="Wingdings" pitchFamily="2" charset="2"/>
              <a:buChar char="v"/>
            </a:pPr>
            <a:endParaRPr lang="en-US" sz="2400" dirty="0">
              <a:latin typeface="Calibri" panose="020F0502020204030204" pitchFamily="34" charset="0"/>
              <a:cs typeface="Calibri" panose="020F0502020204030204" pitchFamily="34" charset="0"/>
            </a:endParaRPr>
          </a:p>
          <a:p>
            <a:pPr>
              <a:buFont typeface="Wingdings" pitchFamily="2" charset="2"/>
              <a:buChar char="v"/>
            </a:pPr>
            <a:r>
              <a:rPr lang="en-US" sz="2400" dirty="0">
                <a:latin typeface="Calibri" panose="020F0502020204030204" pitchFamily="34" charset="0"/>
                <a:cs typeface="Calibri" panose="020F0502020204030204" pitchFamily="34" charset="0"/>
              </a:rPr>
              <a:t>GPT’s may have potential benefits </a:t>
            </a:r>
            <a:r>
              <a:rPr lang="en-US" sz="2400" i="1" dirty="0">
                <a:latin typeface="Calibri" panose="020F0502020204030204" pitchFamily="34" charset="0"/>
                <a:cs typeface="Calibri" panose="020F0502020204030204" pitchFamily="34" charset="0"/>
              </a:rPr>
              <a:t>but limitations for complex mental health needs. </a:t>
            </a:r>
          </a:p>
          <a:p>
            <a:pPr>
              <a:buFont typeface="Wingdings" pitchFamily="2" charset="2"/>
              <a:buChar char="v"/>
            </a:pPr>
            <a:endParaRPr lang="en-US" sz="2400" dirty="0">
              <a:latin typeface="Calibri" panose="020F0502020204030204" pitchFamily="34" charset="0"/>
              <a:cs typeface="Calibri" panose="020F0502020204030204" pitchFamily="34" charset="0"/>
            </a:endParaRPr>
          </a:p>
          <a:p>
            <a:pPr>
              <a:buFont typeface="Wingdings" pitchFamily="2" charset="2"/>
              <a:buChar char="v"/>
            </a:pPr>
            <a:r>
              <a:rPr lang="en-US" sz="2400" dirty="0">
                <a:latin typeface="Calibri" panose="020F0502020204030204" pitchFamily="34" charset="0"/>
                <a:cs typeface="Calibri" panose="020F0502020204030204" pitchFamily="34" charset="0"/>
              </a:rPr>
              <a:t>Evaluations requires clinician evaluations, focus on empathy and paraphrasing capability.</a:t>
            </a:r>
          </a:p>
        </p:txBody>
      </p:sp>
      <p:sp>
        <p:nvSpPr>
          <p:cNvPr id="4" name="Slide Number Placeholder 3">
            <a:extLst>
              <a:ext uri="{FF2B5EF4-FFF2-40B4-BE49-F238E27FC236}">
                <a16:creationId xmlns:a16="http://schemas.microsoft.com/office/drawing/2014/main" id="{15DEA296-F221-241D-3916-BBA3A61B97A2}"/>
              </a:ext>
            </a:extLst>
          </p:cNvPr>
          <p:cNvSpPr>
            <a:spLocks noGrp="1"/>
          </p:cNvSpPr>
          <p:nvPr>
            <p:ph type="sldNum" sz="quarter" idx="12"/>
          </p:nvPr>
        </p:nvSpPr>
        <p:spPr/>
        <p:txBody>
          <a:bodyPr vert="horz" lIns="91440" tIns="45720" rIns="91440" bIns="45720" rtlCol="0" anchor="ctr">
            <a:normAutofit/>
          </a:bodyPr>
          <a:lstStyle/>
          <a:p>
            <a:pPr>
              <a:spcAft>
                <a:spcPts val="600"/>
              </a:spcAft>
            </a:pPr>
            <a:fld id="{6606EE74-F966-5C4A-B097-0A6C7608E6AC}" type="slidenum">
              <a:rPr lang="en-US" smtClean="0">
                <a:solidFill>
                  <a:schemeClr val="tx1">
                    <a:tint val="75000"/>
                  </a:schemeClr>
                </a:solidFill>
              </a:rPr>
              <a:pPr>
                <a:spcAft>
                  <a:spcPts val="600"/>
                </a:spcAft>
              </a:pPr>
              <a:t>12</a:t>
            </a:fld>
            <a:endParaRPr lang="en-US" dirty="0">
              <a:solidFill>
                <a:schemeClr val="tx1">
                  <a:tint val="75000"/>
                </a:schemeClr>
              </a:solidFill>
            </a:endParaRPr>
          </a:p>
        </p:txBody>
      </p:sp>
      <p:cxnSp>
        <p:nvCxnSpPr>
          <p:cNvPr id="9" name="Straight Connector 8">
            <a:extLst>
              <a:ext uri="{FF2B5EF4-FFF2-40B4-BE49-F238E27FC236}">
                <a16:creationId xmlns:a16="http://schemas.microsoft.com/office/drawing/2014/main" id="{A000B82C-597D-253F-746B-9CB4B4D4FDAE}"/>
              </a:ext>
            </a:extLst>
          </p:cNvPr>
          <p:cNvCxnSpPr>
            <a:cxnSpLocks/>
          </p:cNvCxnSpPr>
          <p:nvPr/>
        </p:nvCxnSpPr>
        <p:spPr>
          <a:xfrm>
            <a:off x="-158750" y="1337072"/>
            <a:ext cx="125095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0343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807B0F8-9503-9034-4997-604D8E8727CD}"/>
              </a:ext>
            </a:extLst>
          </p:cNvPr>
          <p:cNvSpPr txBox="1"/>
          <p:nvPr/>
        </p:nvSpPr>
        <p:spPr>
          <a:xfrm>
            <a:off x="838200" y="365125"/>
            <a:ext cx="34290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u="sng" kern="1200" dirty="0">
                <a:solidFill>
                  <a:schemeClr val="tx1"/>
                </a:solidFill>
                <a:latin typeface="Calibri" panose="020F0502020204030204" pitchFamily="34" charset="0"/>
                <a:ea typeface="+mj-ea"/>
                <a:cs typeface="Calibri" panose="020F0502020204030204" pitchFamily="34" charset="0"/>
              </a:rPr>
              <a:t>Conclusion</a:t>
            </a:r>
            <a:endParaRPr lang="en-US" sz="3600" b="1" kern="1200" dirty="0">
              <a:solidFill>
                <a:schemeClr val="tx1"/>
              </a:solidFill>
              <a:latin typeface="Calibri" panose="020F0502020204030204" pitchFamily="34" charset="0"/>
              <a:ea typeface="+mj-ea"/>
              <a:cs typeface="Calibri" panose="020F0502020204030204" pitchFamily="34" charset="0"/>
            </a:endParaRPr>
          </a:p>
        </p:txBody>
      </p:sp>
      <p:sp>
        <p:nvSpPr>
          <p:cNvPr id="3" name="Content Placeholder 2">
            <a:extLst>
              <a:ext uri="{FF2B5EF4-FFF2-40B4-BE49-F238E27FC236}">
                <a16:creationId xmlns:a16="http://schemas.microsoft.com/office/drawing/2014/main" id="{8FA2A37F-0117-0595-7CE2-7A191C25AC79}"/>
              </a:ext>
            </a:extLst>
          </p:cNvPr>
          <p:cNvSpPr>
            <a:spLocks noGrp="1"/>
          </p:cNvSpPr>
          <p:nvPr>
            <p:ph idx="1"/>
          </p:nvPr>
        </p:nvSpPr>
        <p:spPr>
          <a:xfrm>
            <a:off x="838200" y="2129985"/>
            <a:ext cx="10515600" cy="3251243"/>
          </a:xfrm>
        </p:spPr>
        <p:txBody>
          <a:bodyPr vert="horz" lIns="91440" tIns="45720" rIns="91440" bIns="45720" rtlCol="0">
            <a:normAutofit/>
          </a:bodyPr>
          <a:lstStyle/>
          <a:p>
            <a:pPr>
              <a:buFont typeface="Wingdings" pitchFamily="2" charset="2"/>
              <a:buChar char="v"/>
            </a:pPr>
            <a:r>
              <a:rPr lang="en-US" sz="2400" b="1" dirty="0">
                <a:latin typeface="Calibri" panose="020F0502020204030204" pitchFamily="34" charset="0"/>
                <a:cs typeface="Calibri" panose="020F0502020204030204" pitchFamily="34" charset="0"/>
              </a:rPr>
              <a:t>GPT-4-Turbo better then GPT-4 </a:t>
            </a:r>
            <a:r>
              <a:rPr lang="en-US" sz="2400" dirty="0">
                <a:latin typeface="Calibri" panose="020F0502020204030204" pitchFamily="34" charset="0"/>
                <a:cs typeface="Calibri" panose="020F0502020204030204" pitchFamily="34" charset="0"/>
              </a:rPr>
              <a:t>for reflective listening response generation.</a:t>
            </a:r>
          </a:p>
          <a:p>
            <a:pPr marL="114300" indent="-342900">
              <a:buFont typeface="Wingdings" pitchFamily="2" charset="2"/>
              <a:buChar char="v"/>
            </a:pPr>
            <a:endParaRPr lang="en-US" sz="2400" dirty="0">
              <a:latin typeface="Calibri" panose="020F0502020204030204" pitchFamily="34" charset="0"/>
              <a:cs typeface="Calibri" panose="020F0502020204030204" pitchFamily="34" charset="0"/>
            </a:endParaRPr>
          </a:p>
          <a:p>
            <a:pPr>
              <a:buFont typeface="Wingdings" pitchFamily="2" charset="2"/>
              <a:buChar char="v"/>
            </a:pPr>
            <a:r>
              <a:rPr lang="en-US" sz="2400" b="1" dirty="0">
                <a:solidFill>
                  <a:schemeClr val="accent1">
                    <a:lumMod val="75000"/>
                  </a:schemeClr>
                </a:solidFill>
                <a:latin typeface="Calibri" panose="020F0502020204030204" pitchFamily="34" charset="0"/>
                <a:cs typeface="Calibri" panose="020F0502020204030204" pitchFamily="34" charset="0"/>
              </a:rPr>
              <a:t>Sentiment and emotion were </a:t>
            </a:r>
            <a:r>
              <a:rPr lang="en-US" sz="2400" dirty="0">
                <a:latin typeface="Calibri" panose="020F0502020204030204" pitchFamily="34" charset="0"/>
                <a:cs typeface="Calibri" panose="020F0502020204030204" pitchFamily="34" charset="0"/>
              </a:rPr>
              <a:t>neutral with a slight positive inclination, which is </a:t>
            </a:r>
            <a:r>
              <a:rPr lang="en-US" sz="2400" b="1" dirty="0">
                <a:solidFill>
                  <a:schemeClr val="accent1">
                    <a:lumMod val="75000"/>
                  </a:schemeClr>
                </a:solidFill>
                <a:latin typeface="Calibri" panose="020F0502020204030204" pitchFamily="34" charset="0"/>
                <a:cs typeface="Calibri" panose="020F0502020204030204" pitchFamily="34" charset="0"/>
              </a:rPr>
              <a:t>appropriate for mental health counselling</a:t>
            </a:r>
            <a:r>
              <a:rPr lang="en-US" sz="2400" dirty="0">
                <a:latin typeface="Calibri" panose="020F0502020204030204" pitchFamily="34" charset="0"/>
                <a:cs typeface="Calibri" panose="020F0502020204030204" pitchFamily="34" charset="0"/>
              </a:rPr>
              <a:t>.</a:t>
            </a:r>
          </a:p>
          <a:p>
            <a:pPr>
              <a:buFont typeface="Wingdings" pitchFamily="2" charset="2"/>
              <a:buChar char="v"/>
            </a:pPr>
            <a:endParaRPr lang="en-US" sz="2400" dirty="0">
              <a:latin typeface="Calibri" panose="020F0502020204030204" pitchFamily="34" charset="0"/>
              <a:cs typeface="Calibri" panose="020F0502020204030204" pitchFamily="34" charset="0"/>
            </a:endParaRPr>
          </a:p>
          <a:p>
            <a:pPr>
              <a:buFont typeface="Wingdings" pitchFamily="2" charset="2"/>
              <a:buChar char="v"/>
            </a:pPr>
            <a:r>
              <a:rPr lang="en-US" sz="2400" dirty="0">
                <a:latin typeface="Calibri" panose="020F0502020204030204" pitchFamily="34" charset="0"/>
                <a:cs typeface="Calibri" panose="020F0502020204030204" pitchFamily="34" charset="0"/>
              </a:rPr>
              <a:t>GPT-4-Turbo's responses are more varied and richer in content, but need improvement in depth and emotional resonance.</a:t>
            </a:r>
          </a:p>
        </p:txBody>
      </p:sp>
      <p:sp>
        <p:nvSpPr>
          <p:cNvPr id="4" name="Slide Number Placeholder 3">
            <a:extLst>
              <a:ext uri="{FF2B5EF4-FFF2-40B4-BE49-F238E27FC236}">
                <a16:creationId xmlns:a16="http://schemas.microsoft.com/office/drawing/2014/main" id="{15DEA296-F221-241D-3916-BBA3A61B97A2}"/>
              </a:ext>
            </a:extLst>
          </p:cNvPr>
          <p:cNvSpPr>
            <a:spLocks noGrp="1"/>
          </p:cNvSpPr>
          <p:nvPr>
            <p:ph type="sldNum" sz="quarter" idx="12"/>
          </p:nvPr>
        </p:nvSpPr>
        <p:spPr/>
        <p:txBody>
          <a:bodyPr vert="horz" lIns="91440" tIns="45720" rIns="91440" bIns="45720" rtlCol="0" anchor="ctr">
            <a:normAutofit/>
          </a:bodyPr>
          <a:lstStyle/>
          <a:p>
            <a:pPr>
              <a:spcAft>
                <a:spcPts val="600"/>
              </a:spcAft>
            </a:pPr>
            <a:fld id="{6606EE74-F966-5C4A-B097-0A6C7608E6AC}" type="slidenum">
              <a:rPr lang="en-US" smtClean="0">
                <a:solidFill>
                  <a:schemeClr val="tx1">
                    <a:tint val="75000"/>
                  </a:schemeClr>
                </a:solidFill>
              </a:rPr>
              <a:pPr>
                <a:spcAft>
                  <a:spcPts val="600"/>
                </a:spcAft>
              </a:pPr>
              <a:t>13</a:t>
            </a:fld>
            <a:endParaRPr lang="en-US" dirty="0">
              <a:solidFill>
                <a:schemeClr val="tx1">
                  <a:tint val="75000"/>
                </a:schemeClr>
              </a:solidFill>
            </a:endParaRPr>
          </a:p>
        </p:txBody>
      </p:sp>
      <p:cxnSp>
        <p:nvCxnSpPr>
          <p:cNvPr id="8" name="Straight Connector 7">
            <a:extLst>
              <a:ext uri="{FF2B5EF4-FFF2-40B4-BE49-F238E27FC236}">
                <a16:creationId xmlns:a16="http://schemas.microsoft.com/office/drawing/2014/main" id="{A3A9E6D6-64AA-FB2E-0F56-B6E8C7B3F89F}"/>
              </a:ext>
            </a:extLst>
          </p:cNvPr>
          <p:cNvCxnSpPr>
            <a:cxnSpLocks/>
          </p:cNvCxnSpPr>
          <p:nvPr/>
        </p:nvCxnSpPr>
        <p:spPr>
          <a:xfrm>
            <a:off x="-158750" y="1476772"/>
            <a:ext cx="125095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7356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92B001-D12B-9BCD-5E69-616123120B79}"/>
              </a:ext>
            </a:extLst>
          </p:cNvPr>
          <p:cNvSpPr>
            <a:spLocks noGrp="1"/>
          </p:cNvSpPr>
          <p:nvPr>
            <p:ph idx="1"/>
          </p:nvPr>
        </p:nvSpPr>
        <p:spPr>
          <a:xfrm>
            <a:off x="3771900" y="2732072"/>
            <a:ext cx="4102100" cy="448448"/>
          </a:xfrm>
        </p:spPr>
        <p:txBody>
          <a:bodyPr>
            <a:noAutofit/>
          </a:bodyPr>
          <a:lstStyle/>
          <a:p>
            <a:pPr marL="0" indent="0">
              <a:buNone/>
            </a:pPr>
            <a:r>
              <a:rPr lang="en-NO" sz="4800" dirty="0">
                <a:latin typeface="Calibri" panose="020F0502020204030204" pitchFamily="34" charset="0"/>
                <a:cs typeface="Calibri" panose="020F0502020204030204" pitchFamily="34" charset="0"/>
              </a:rPr>
              <a:t>Thank You </a:t>
            </a:r>
            <a:r>
              <a:rPr lang="en-NO" sz="4800" dirty="0">
                <a:latin typeface="Calibri" panose="020F0502020204030204" pitchFamily="34" charset="0"/>
                <a:cs typeface="Calibri" panose="020F0502020204030204" pitchFamily="34" charset="0"/>
                <a:sym typeface="Wingdings" pitchFamily="2" charset="2"/>
              </a:rPr>
              <a:t> </a:t>
            </a:r>
            <a:endParaRPr lang="en-NO" sz="48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2E3573CE-1945-6948-42F6-0A104E3F673C}"/>
              </a:ext>
            </a:extLst>
          </p:cNvPr>
          <p:cNvSpPr>
            <a:spLocks noGrp="1"/>
          </p:cNvSpPr>
          <p:nvPr>
            <p:ph type="sldNum" sz="quarter" idx="12"/>
          </p:nvPr>
        </p:nvSpPr>
        <p:spPr/>
        <p:txBody>
          <a:bodyPr/>
          <a:lstStyle/>
          <a:p>
            <a:fld id="{6606EE74-F966-5C4A-B097-0A6C7608E6AC}" type="slidenum">
              <a:rPr lang="en-NO" smtClean="0"/>
              <a:t>14</a:t>
            </a:fld>
            <a:endParaRPr lang="en-NO"/>
          </a:p>
        </p:txBody>
      </p:sp>
      <p:sp>
        <p:nvSpPr>
          <p:cNvPr id="6" name="TextBox 5">
            <a:extLst>
              <a:ext uri="{FF2B5EF4-FFF2-40B4-BE49-F238E27FC236}">
                <a16:creationId xmlns:a16="http://schemas.microsoft.com/office/drawing/2014/main" id="{49D7C9D9-1FC0-95A8-14B2-75712E795AE1}"/>
              </a:ext>
            </a:extLst>
          </p:cNvPr>
          <p:cNvSpPr txBox="1"/>
          <p:nvPr/>
        </p:nvSpPr>
        <p:spPr>
          <a:xfrm>
            <a:off x="3482230" y="3677480"/>
            <a:ext cx="3941859" cy="646331"/>
          </a:xfrm>
          <a:prstGeom prst="rect">
            <a:avLst/>
          </a:prstGeom>
          <a:noFill/>
        </p:spPr>
        <p:txBody>
          <a:bodyPr wrap="square">
            <a:spAutoFit/>
          </a:bodyPr>
          <a:lstStyle/>
          <a:p>
            <a:pPr algn="ctr"/>
            <a:r>
              <a:rPr lang="en-NO"/>
              <a:t>Email: </a:t>
            </a:r>
            <a:r>
              <a:rPr lang="en-NO">
                <a:hlinkClick r:id="rId2"/>
              </a:rPr>
              <a:t>dipendra.pant@ntnu.no</a:t>
            </a:r>
            <a:endParaRPr lang="en-NO"/>
          </a:p>
          <a:p>
            <a:pPr algn="ctr"/>
            <a:r>
              <a:rPr lang="en-NO"/>
              <a:t>URL: </a:t>
            </a:r>
            <a:r>
              <a:rPr lang="en-NO">
                <a:hlinkClick r:id="rId3"/>
              </a:rPr>
              <a:t>https://dipendrapant.github.io/</a:t>
            </a:r>
            <a:endParaRPr lang="en-NO"/>
          </a:p>
        </p:txBody>
      </p:sp>
    </p:spTree>
    <p:extLst>
      <p:ext uri="{BB962C8B-B14F-4D97-AF65-F5344CB8AC3E}">
        <p14:creationId xmlns:p14="http://schemas.microsoft.com/office/powerpoint/2010/main" val="3330842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CACA09-E5D2-B0E9-E4E1-5338A4DA3713}"/>
              </a:ext>
            </a:extLst>
          </p:cNvPr>
          <p:cNvSpPr>
            <a:spLocks noGrp="1"/>
          </p:cNvSpPr>
          <p:nvPr>
            <p:ph type="title"/>
          </p:nvPr>
        </p:nvSpPr>
        <p:spPr>
          <a:xfrm>
            <a:off x="838200" y="795528"/>
            <a:ext cx="2171700" cy="895160"/>
          </a:xfrm>
        </p:spPr>
        <p:txBody>
          <a:bodyPr>
            <a:normAutofit/>
          </a:bodyPr>
          <a:lstStyle/>
          <a:p>
            <a:r>
              <a:rPr lang="en-NO" sz="3600" u="sng" dirty="0">
                <a:latin typeface="Calibri" panose="020F0502020204030204" pitchFamily="34" charset="0"/>
                <a:cs typeface="Calibri" panose="020F0502020204030204" pitchFamily="34" charset="0"/>
              </a:rPr>
              <a:t>Outlines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36DBFC-4DA1-88A1-B588-44EED4C846EB}"/>
              </a:ext>
            </a:extLst>
          </p:cNvPr>
          <p:cNvSpPr>
            <a:spLocks noGrp="1"/>
          </p:cNvSpPr>
          <p:nvPr>
            <p:ph idx="1"/>
          </p:nvPr>
        </p:nvSpPr>
        <p:spPr>
          <a:xfrm>
            <a:off x="838200" y="1929384"/>
            <a:ext cx="10515600" cy="4251960"/>
          </a:xfrm>
        </p:spPr>
        <p:txBody>
          <a:bodyPr>
            <a:normAutofit/>
          </a:bodyPr>
          <a:lstStyle/>
          <a:p>
            <a:pPr marL="514350" indent="-514350">
              <a:buFont typeface="+mj-lt"/>
              <a:buAutoNum type="arabicPeriod"/>
            </a:pPr>
            <a:r>
              <a:rPr lang="en-NO" sz="2400" dirty="0"/>
              <a:t>Introduction</a:t>
            </a:r>
          </a:p>
          <a:p>
            <a:pPr marL="514350" indent="-514350">
              <a:buFont typeface="+mj-lt"/>
              <a:buAutoNum type="arabicPeriod"/>
            </a:pPr>
            <a:r>
              <a:rPr lang="en-NO" sz="2400" dirty="0"/>
              <a:t>Method</a:t>
            </a:r>
          </a:p>
          <a:p>
            <a:pPr marL="514350" indent="-514350">
              <a:buFont typeface="+mj-lt"/>
              <a:buAutoNum type="arabicPeriod"/>
            </a:pPr>
            <a:r>
              <a:rPr lang="en-NO" sz="2400" dirty="0"/>
              <a:t>Results</a:t>
            </a:r>
          </a:p>
          <a:p>
            <a:pPr marL="514350" indent="-514350">
              <a:buFont typeface="+mj-lt"/>
              <a:buAutoNum type="arabicPeriod"/>
            </a:pPr>
            <a:r>
              <a:rPr lang="en-NO" sz="2400" dirty="0"/>
              <a:t>Discussion</a:t>
            </a:r>
          </a:p>
          <a:p>
            <a:pPr marL="514350" indent="-514350">
              <a:buFont typeface="+mj-lt"/>
              <a:buAutoNum type="arabicPeriod"/>
            </a:pPr>
            <a:r>
              <a:rPr lang="en-NO" sz="2400" dirty="0"/>
              <a:t>Conclusion</a:t>
            </a:r>
          </a:p>
        </p:txBody>
      </p:sp>
      <p:sp>
        <p:nvSpPr>
          <p:cNvPr id="4" name="Slide Number Placeholder 3">
            <a:extLst>
              <a:ext uri="{FF2B5EF4-FFF2-40B4-BE49-F238E27FC236}">
                <a16:creationId xmlns:a16="http://schemas.microsoft.com/office/drawing/2014/main" id="{ADF46E9D-5396-229A-11AB-540C1D8AFCEE}"/>
              </a:ext>
            </a:extLst>
          </p:cNvPr>
          <p:cNvSpPr>
            <a:spLocks noGrp="1"/>
          </p:cNvSpPr>
          <p:nvPr>
            <p:ph type="sldNum" sz="quarter" idx="12"/>
          </p:nvPr>
        </p:nvSpPr>
        <p:spPr>
          <a:xfrm>
            <a:off x="8610600" y="6356350"/>
            <a:ext cx="2743200" cy="365125"/>
          </a:xfrm>
        </p:spPr>
        <p:txBody>
          <a:bodyPr>
            <a:normAutofit/>
          </a:bodyPr>
          <a:lstStyle/>
          <a:p>
            <a:pPr>
              <a:spcAft>
                <a:spcPts val="600"/>
              </a:spcAft>
            </a:pPr>
            <a:fld id="{6606EE74-F966-5C4A-B097-0A6C7608E6AC}" type="slidenum">
              <a:rPr lang="en-NO" smtClean="0"/>
              <a:pPr>
                <a:spcAft>
                  <a:spcPts val="600"/>
                </a:spcAft>
              </a:pPr>
              <a:t>2</a:t>
            </a:fld>
            <a:endParaRPr lang="en-NO"/>
          </a:p>
        </p:txBody>
      </p:sp>
    </p:spTree>
    <p:extLst>
      <p:ext uri="{BB962C8B-B14F-4D97-AF65-F5344CB8AC3E}">
        <p14:creationId xmlns:p14="http://schemas.microsoft.com/office/powerpoint/2010/main" val="3718051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29520-AB00-E9B2-BF27-A427C0B64352}"/>
              </a:ext>
            </a:extLst>
          </p:cNvPr>
          <p:cNvSpPr>
            <a:spLocks noGrp="1"/>
          </p:cNvSpPr>
          <p:nvPr>
            <p:ph type="title"/>
          </p:nvPr>
        </p:nvSpPr>
        <p:spPr>
          <a:xfrm>
            <a:off x="469900" y="495225"/>
            <a:ext cx="5379720" cy="559107"/>
          </a:xfrm>
        </p:spPr>
        <p:txBody>
          <a:bodyPr>
            <a:normAutofit/>
          </a:bodyPr>
          <a:lstStyle/>
          <a:p>
            <a:r>
              <a:rPr lang="en-NO" sz="3200" u="sng" dirty="0">
                <a:solidFill>
                  <a:schemeClr val="bg2">
                    <a:lumMod val="50000"/>
                  </a:schemeClr>
                </a:solidFill>
                <a:latin typeface="Calibri" panose="020F0502020204030204" pitchFamily="34" charset="0"/>
                <a:cs typeface="Calibri" panose="020F0502020204030204" pitchFamily="34" charset="0"/>
              </a:rPr>
              <a:t>What is Reflective Response ?</a:t>
            </a:r>
          </a:p>
        </p:txBody>
      </p:sp>
      <p:sp>
        <p:nvSpPr>
          <p:cNvPr id="4" name="Slide Number Placeholder 3">
            <a:extLst>
              <a:ext uri="{FF2B5EF4-FFF2-40B4-BE49-F238E27FC236}">
                <a16:creationId xmlns:a16="http://schemas.microsoft.com/office/drawing/2014/main" id="{15DEA296-F221-241D-3916-BBA3A61B97A2}"/>
              </a:ext>
            </a:extLst>
          </p:cNvPr>
          <p:cNvSpPr>
            <a:spLocks noGrp="1"/>
          </p:cNvSpPr>
          <p:nvPr>
            <p:ph type="sldNum" sz="quarter" idx="12"/>
          </p:nvPr>
        </p:nvSpPr>
        <p:spPr/>
        <p:txBody>
          <a:bodyPr/>
          <a:lstStyle/>
          <a:p>
            <a:fld id="{6606EE74-F966-5C4A-B097-0A6C7608E6AC}" type="slidenum">
              <a:rPr lang="en-NO" smtClean="0"/>
              <a:t>3</a:t>
            </a:fld>
            <a:endParaRPr lang="en-NO"/>
          </a:p>
        </p:txBody>
      </p:sp>
      <p:sp>
        <p:nvSpPr>
          <p:cNvPr id="13" name="TextBox 12">
            <a:extLst>
              <a:ext uri="{FF2B5EF4-FFF2-40B4-BE49-F238E27FC236}">
                <a16:creationId xmlns:a16="http://schemas.microsoft.com/office/drawing/2014/main" id="{00F52450-FE86-BA0A-FED8-7B557CFCA915}"/>
              </a:ext>
            </a:extLst>
          </p:cNvPr>
          <p:cNvSpPr txBox="1"/>
          <p:nvPr/>
        </p:nvSpPr>
        <p:spPr>
          <a:xfrm>
            <a:off x="469900" y="1739027"/>
            <a:ext cx="4546600" cy="2369880"/>
          </a:xfrm>
          <a:prstGeom prst="rect">
            <a:avLst/>
          </a:prstGeom>
          <a:noFill/>
        </p:spPr>
        <p:txBody>
          <a:bodyPr wrap="square">
            <a:spAutoFit/>
          </a:bodyPr>
          <a:lstStyle/>
          <a:p>
            <a:pPr marL="457200" indent="-457200">
              <a:buFont typeface="Wingdings" pitchFamily="2" charset="2"/>
              <a:buChar char="ü"/>
            </a:pPr>
            <a:r>
              <a:rPr lang="en-NO" sz="2800" dirty="0">
                <a:latin typeface="Calibri" panose="020F0502020204030204" pitchFamily="34" charset="0"/>
                <a:cs typeface="Calibri" panose="020F0502020204030204" pitchFamily="34" charset="0"/>
              </a:rPr>
              <a:t>Communication strategy </a:t>
            </a:r>
          </a:p>
          <a:p>
            <a:pPr marL="800100" lvl="1" indent="-342900">
              <a:buFont typeface="Wingdings" pitchFamily="2" charset="2"/>
              <a:buChar char="§"/>
            </a:pPr>
            <a:r>
              <a:rPr lang="en-NO" sz="2400" dirty="0">
                <a:latin typeface="Calibri" panose="020F0502020204030204" pitchFamily="34" charset="0"/>
                <a:cs typeface="Calibri" panose="020F0502020204030204" pitchFamily="34" charset="0"/>
              </a:rPr>
              <a:t>involves expressing understanding</a:t>
            </a:r>
          </a:p>
          <a:p>
            <a:pPr marL="800100" lvl="1" indent="-342900">
              <a:buFont typeface="Wingdings" pitchFamily="2" charset="2"/>
              <a:buChar char="§"/>
            </a:pPr>
            <a:r>
              <a:rPr lang="en-NO" sz="2400" dirty="0">
                <a:latin typeface="Calibri" panose="020F0502020204030204" pitchFamily="34" charset="0"/>
                <a:cs typeface="Calibri" panose="020F0502020204030204" pitchFamily="34" charset="0"/>
              </a:rPr>
              <a:t>reflecting back what the other person has said</a:t>
            </a:r>
          </a:p>
          <a:p>
            <a:pPr marL="800100" lvl="1" indent="-342900">
              <a:buFont typeface="Wingdings" pitchFamily="2" charset="2"/>
              <a:buChar char="§"/>
            </a:pPr>
            <a:r>
              <a:rPr lang="en-NO" sz="2400" dirty="0">
                <a:latin typeface="Calibri" panose="020F0502020204030204" pitchFamily="34" charset="0"/>
                <a:cs typeface="Calibri" panose="020F0502020204030204" pitchFamily="34" charset="0"/>
              </a:rPr>
              <a:t>demonstrate empathy</a:t>
            </a:r>
          </a:p>
        </p:txBody>
      </p:sp>
      <p:sp>
        <p:nvSpPr>
          <p:cNvPr id="25" name="TextBox 24">
            <a:extLst>
              <a:ext uri="{FF2B5EF4-FFF2-40B4-BE49-F238E27FC236}">
                <a16:creationId xmlns:a16="http://schemas.microsoft.com/office/drawing/2014/main" id="{BE1890FF-4204-740C-9E63-4DACF08929D7}"/>
              </a:ext>
            </a:extLst>
          </p:cNvPr>
          <p:cNvSpPr txBox="1"/>
          <p:nvPr/>
        </p:nvSpPr>
        <p:spPr>
          <a:xfrm>
            <a:off x="469900" y="5112133"/>
            <a:ext cx="4292598" cy="954107"/>
          </a:xfrm>
          <a:prstGeom prst="rect">
            <a:avLst/>
          </a:prstGeom>
          <a:noFill/>
        </p:spPr>
        <p:txBody>
          <a:bodyPr wrap="square">
            <a:spAutoFit/>
          </a:bodyPr>
          <a:lstStyle/>
          <a:p>
            <a:pPr marL="457200" indent="-457200">
              <a:buFont typeface="Wingdings" pitchFamily="2" charset="2"/>
              <a:buChar char="ü"/>
            </a:pPr>
            <a:r>
              <a:rPr lang="en-NO" sz="2800" dirty="0">
                <a:latin typeface="Calibri" panose="020F0502020204030204" pitchFamily="34" charset="0"/>
                <a:cs typeface="Calibri" panose="020F0502020204030204" pitchFamily="34" charset="0"/>
              </a:rPr>
              <a:t>Pivotal in mental health clinical practice</a:t>
            </a:r>
          </a:p>
        </p:txBody>
      </p:sp>
      <p:pic>
        <p:nvPicPr>
          <p:cNvPr id="26" name="Picture 25" descr="Two men sitting in chairs&#10;&#10;Description automatically generated">
            <a:extLst>
              <a:ext uri="{FF2B5EF4-FFF2-40B4-BE49-F238E27FC236}">
                <a16:creationId xmlns:a16="http://schemas.microsoft.com/office/drawing/2014/main" id="{B16F32CF-A78C-4ABC-623A-6CD731F6FF47}"/>
              </a:ext>
            </a:extLst>
          </p:cNvPr>
          <p:cNvPicPr>
            <a:picLocks noChangeAspect="1"/>
          </p:cNvPicPr>
          <p:nvPr/>
        </p:nvPicPr>
        <p:blipFill>
          <a:blip r:embed="rId3"/>
          <a:stretch>
            <a:fillRect/>
          </a:stretch>
        </p:blipFill>
        <p:spPr>
          <a:xfrm>
            <a:off x="5156200" y="1878413"/>
            <a:ext cx="7192538" cy="4272157"/>
          </a:xfrm>
          <a:prstGeom prst="rect">
            <a:avLst/>
          </a:prstGeom>
        </p:spPr>
      </p:pic>
      <p:cxnSp>
        <p:nvCxnSpPr>
          <p:cNvPr id="27" name="Straight Connector 26">
            <a:extLst>
              <a:ext uri="{FF2B5EF4-FFF2-40B4-BE49-F238E27FC236}">
                <a16:creationId xmlns:a16="http://schemas.microsoft.com/office/drawing/2014/main" id="{479FBBF4-CF4C-4D82-D23D-5E4620007777}"/>
              </a:ext>
            </a:extLst>
          </p:cNvPr>
          <p:cNvCxnSpPr>
            <a:cxnSpLocks/>
          </p:cNvCxnSpPr>
          <p:nvPr/>
        </p:nvCxnSpPr>
        <p:spPr>
          <a:xfrm>
            <a:off x="-160762" y="1129120"/>
            <a:ext cx="125095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704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064D2BF-5AF1-9820-E124-6A86907D0DB9}"/>
              </a:ext>
            </a:extLst>
          </p:cNvPr>
          <p:cNvSpPr>
            <a:spLocks noGrp="1"/>
          </p:cNvSpPr>
          <p:nvPr>
            <p:ph type="title"/>
          </p:nvPr>
        </p:nvSpPr>
        <p:spPr>
          <a:xfrm>
            <a:off x="714268" y="443253"/>
            <a:ext cx="5379720" cy="559107"/>
          </a:xfrm>
        </p:spPr>
        <p:txBody>
          <a:bodyPr>
            <a:normAutofit/>
          </a:bodyPr>
          <a:lstStyle/>
          <a:p>
            <a:r>
              <a:rPr lang="en-NO" sz="3200" u="sng" dirty="0">
                <a:solidFill>
                  <a:schemeClr val="bg2">
                    <a:lumMod val="50000"/>
                  </a:schemeClr>
                </a:solidFill>
                <a:latin typeface="Calibri" panose="020F0502020204030204" pitchFamily="34" charset="0"/>
                <a:cs typeface="Calibri" panose="020F0502020204030204" pitchFamily="34" charset="0"/>
              </a:rPr>
              <a:t>Reflective Response, Example ?</a:t>
            </a:r>
          </a:p>
        </p:txBody>
      </p:sp>
      <p:sp>
        <p:nvSpPr>
          <p:cNvPr id="4" name="Slide Number Placeholder 3">
            <a:extLst>
              <a:ext uri="{FF2B5EF4-FFF2-40B4-BE49-F238E27FC236}">
                <a16:creationId xmlns:a16="http://schemas.microsoft.com/office/drawing/2014/main" id="{15DEA296-F221-241D-3916-BBA3A61B97A2}"/>
              </a:ext>
            </a:extLst>
          </p:cNvPr>
          <p:cNvSpPr>
            <a:spLocks noGrp="1"/>
          </p:cNvSpPr>
          <p:nvPr>
            <p:ph type="sldNum" sz="quarter" idx="12"/>
          </p:nvPr>
        </p:nvSpPr>
        <p:spPr/>
        <p:txBody>
          <a:bodyPr/>
          <a:lstStyle/>
          <a:p>
            <a:fld id="{6606EE74-F966-5C4A-B097-0A6C7608E6AC}" type="slidenum">
              <a:rPr lang="en-NO" smtClean="0"/>
              <a:t>4</a:t>
            </a:fld>
            <a:endParaRPr lang="en-NO"/>
          </a:p>
        </p:txBody>
      </p:sp>
      <p:sp>
        <p:nvSpPr>
          <p:cNvPr id="11" name="TextBox 10">
            <a:extLst>
              <a:ext uri="{FF2B5EF4-FFF2-40B4-BE49-F238E27FC236}">
                <a16:creationId xmlns:a16="http://schemas.microsoft.com/office/drawing/2014/main" id="{95E466A4-824C-6508-4A1A-F9881A955F24}"/>
              </a:ext>
            </a:extLst>
          </p:cNvPr>
          <p:cNvSpPr txBox="1"/>
          <p:nvPr/>
        </p:nvSpPr>
        <p:spPr>
          <a:xfrm>
            <a:off x="1533797" y="1255802"/>
            <a:ext cx="5693228" cy="830997"/>
          </a:xfrm>
          <a:prstGeom prst="rect">
            <a:avLst/>
          </a:prstGeom>
          <a:noFill/>
        </p:spPr>
        <p:txBody>
          <a:bodyPr wrap="square">
            <a:spAutoFit/>
          </a:bodyPr>
          <a:lstStyle/>
          <a:p>
            <a:r>
              <a:rPr lang="en-GB" sz="2400" dirty="0">
                <a:latin typeface="Calibri" panose="020F0502020204030204" pitchFamily="34" charset="0"/>
                <a:cs typeface="Calibri" panose="020F0502020204030204" pitchFamily="34" charset="0"/>
              </a:rPr>
              <a:t>I'm so stressed with all the deadlines at work. I feel like I can't handle it anymore.</a:t>
            </a:r>
            <a:endParaRPr lang="en-NO" sz="2400"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891C1E8D-94ED-3F0C-5A7D-B59B8B073A29}"/>
              </a:ext>
            </a:extLst>
          </p:cNvPr>
          <p:cNvSpPr txBox="1"/>
          <p:nvPr/>
        </p:nvSpPr>
        <p:spPr>
          <a:xfrm>
            <a:off x="1525904" y="2427135"/>
            <a:ext cx="6093822" cy="1200329"/>
          </a:xfrm>
          <a:prstGeom prst="rect">
            <a:avLst/>
          </a:prstGeom>
          <a:noFill/>
        </p:spPr>
        <p:txBody>
          <a:bodyPr wrap="square">
            <a:spAutoFit/>
          </a:bodyPr>
          <a:lstStyle/>
          <a:p>
            <a:r>
              <a:rPr lang="en-GB" sz="2400" dirty="0">
                <a:latin typeface="Calibri" panose="020F0502020204030204" pitchFamily="34" charset="0"/>
                <a:cs typeface="Calibri" panose="020F0502020204030204" pitchFamily="34" charset="0"/>
              </a:rPr>
              <a:t>It sounds like you're overwhelmed by your workload &amp; the pressure of meeting all those deadlines.</a:t>
            </a:r>
            <a:endParaRPr lang="en-NO" sz="2400" dirty="0">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24F3FA6D-D6C2-4551-EB3C-173F9C4BB18A}"/>
              </a:ext>
            </a:extLst>
          </p:cNvPr>
          <p:cNvSpPr txBox="1"/>
          <p:nvPr/>
        </p:nvSpPr>
        <p:spPr>
          <a:xfrm>
            <a:off x="1554478" y="4103040"/>
            <a:ext cx="6093822" cy="461665"/>
          </a:xfrm>
          <a:prstGeom prst="rect">
            <a:avLst/>
          </a:prstGeom>
          <a:noFill/>
        </p:spPr>
        <p:txBody>
          <a:bodyPr wrap="square">
            <a:spAutoFit/>
          </a:bodyPr>
          <a:lstStyle/>
          <a:p>
            <a:r>
              <a:rPr lang="en-GB" sz="2400" dirty="0">
                <a:latin typeface="Calibri" panose="020F0502020204030204" pitchFamily="34" charset="0"/>
                <a:cs typeface="Calibri" panose="020F0502020204030204" pitchFamily="34" charset="0"/>
              </a:rPr>
              <a:t>Exactly. It's just too much sometimes.</a:t>
            </a:r>
            <a:endParaRPr lang="en-NO" sz="2400" dirty="0">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6D9939BD-15CC-F973-5C65-F51CF70F9FA7}"/>
              </a:ext>
            </a:extLst>
          </p:cNvPr>
          <p:cNvSpPr txBox="1"/>
          <p:nvPr/>
        </p:nvSpPr>
        <p:spPr>
          <a:xfrm>
            <a:off x="1554478" y="5189260"/>
            <a:ext cx="6093822" cy="1200329"/>
          </a:xfrm>
          <a:prstGeom prst="rect">
            <a:avLst/>
          </a:prstGeom>
          <a:noFill/>
        </p:spPr>
        <p:txBody>
          <a:bodyPr wrap="square">
            <a:spAutoFit/>
          </a:bodyPr>
          <a:lstStyle/>
          <a:p>
            <a:r>
              <a:rPr lang="en-GB" sz="2400" dirty="0">
                <a:latin typeface="Calibri" panose="020F0502020204030204" pitchFamily="34" charset="0"/>
                <a:cs typeface="Calibri" panose="020F0502020204030204" pitchFamily="34" charset="0"/>
              </a:rPr>
              <a:t>It must be tough to manage everything alone. Have you thought about talking to your manager about it?</a:t>
            </a:r>
            <a:endParaRPr lang="en-NO" sz="2400" dirty="0">
              <a:latin typeface="Calibri" panose="020F0502020204030204" pitchFamily="34" charset="0"/>
              <a:cs typeface="Calibri" panose="020F0502020204030204" pitchFamily="34" charset="0"/>
            </a:endParaRPr>
          </a:p>
        </p:txBody>
      </p:sp>
      <p:pic>
        <p:nvPicPr>
          <p:cNvPr id="24" name="Picture 23" descr="A person looking to the side&#10;&#10;Description automatically generated">
            <a:extLst>
              <a:ext uri="{FF2B5EF4-FFF2-40B4-BE49-F238E27FC236}">
                <a16:creationId xmlns:a16="http://schemas.microsoft.com/office/drawing/2014/main" id="{6D349C25-E924-09AC-6909-766DA87C1CAD}"/>
              </a:ext>
            </a:extLst>
          </p:cNvPr>
          <p:cNvPicPr>
            <a:picLocks noChangeAspect="1"/>
          </p:cNvPicPr>
          <p:nvPr/>
        </p:nvPicPr>
        <p:blipFill>
          <a:blip r:embed="rId3"/>
          <a:stretch>
            <a:fillRect/>
          </a:stretch>
        </p:blipFill>
        <p:spPr>
          <a:xfrm>
            <a:off x="828132" y="1203632"/>
            <a:ext cx="546462" cy="614165"/>
          </a:xfrm>
          <a:prstGeom prst="rect">
            <a:avLst/>
          </a:prstGeom>
        </p:spPr>
      </p:pic>
      <p:pic>
        <p:nvPicPr>
          <p:cNvPr id="26" name="Picture 25" descr="A person in a white shirt&#10;&#10;Description automatically generated">
            <a:extLst>
              <a:ext uri="{FF2B5EF4-FFF2-40B4-BE49-F238E27FC236}">
                <a16:creationId xmlns:a16="http://schemas.microsoft.com/office/drawing/2014/main" id="{27FC0405-D324-0178-5FDA-459233B1229A}"/>
              </a:ext>
            </a:extLst>
          </p:cNvPr>
          <p:cNvPicPr>
            <a:picLocks noChangeAspect="1"/>
          </p:cNvPicPr>
          <p:nvPr/>
        </p:nvPicPr>
        <p:blipFill>
          <a:blip r:embed="rId4"/>
          <a:stretch>
            <a:fillRect/>
          </a:stretch>
        </p:blipFill>
        <p:spPr>
          <a:xfrm flipH="1">
            <a:off x="828131" y="2598401"/>
            <a:ext cx="546463" cy="614167"/>
          </a:xfrm>
          <a:prstGeom prst="rect">
            <a:avLst/>
          </a:prstGeom>
        </p:spPr>
      </p:pic>
      <p:sp>
        <p:nvSpPr>
          <p:cNvPr id="30" name="TextBox 29">
            <a:extLst>
              <a:ext uri="{FF2B5EF4-FFF2-40B4-BE49-F238E27FC236}">
                <a16:creationId xmlns:a16="http://schemas.microsoft.com/office/drawing/2014/main" id="{14E5F540-77DC-5E6A-3548-85C925297596}"/>
              </a:ext>
            </a:extLst>
          </p:cNvPr>
          <p:cNvSpPr txBox="1"/>
          <p:nvPr/>
        </p:nvSpPr>
        <p:spPr>
          <a:xfrm>
            <a:off x="8610599" y="2765689"/>
            <a:ext cx="2586444" cy="523220"/>
          </a:xfrm>
          <a:prstGeom prst="rect">
            <a:avLst/>
          </a:prstGeom>
          <a:noFill/>
        </p:spPr>
        <p:txBody>
          <a:bodyPr wrap="square">
            <a:spAutoFit/>
          </a:bodyPr>
          <a:lstStyle/>
          <a:p>
            <a:r>
              <a:rPr lang="en-NO" sz="1400" i="1" dirty="0">
                <a:solidFill>
                  <a:schemeClr val="accent1">
                    <a:lumMod val="50000"/>
                  </a:schemeClr>
                </a:solidFill>
              </a:rPr>
              <a:t>Reflecting back &amp; reflecting feelings </a:t>
            </a:r>
          </a:p>
        </p:txBody>
      </p:sp>
      <p:sp>
        <p:nvSpPr>
          <p:cNvPr id="32" name="TextBox 31">
            <a:extLst>
              <a:ext uri="{FF2B5EF4-FFF2-40B4-BE49-F238E27FC236}">
                <a16:creationId xmlns:a16="http://schemas.microsoft.com/office/drawing/2014/main" id="{D2E3F0D9-2BD4-C2D3-A808-3FEF341ECA55}"/>
              </a:ext>
            </a:extLst>
          </p:cNvPr>
          <p:cNvSpPr txBox="1"/>
          <p:nvPr/>
        </p:nvSpPr>
        <p:spPr>
          <a:xfrm>
            <a:off x="8610599" y="5635536"/>
            <a:ext cx="2586445" cy="307777"/>
          </a:xfrm>
          <a:prstGeom prst="rect">
            <a:avLst/>
          </a:prstGeom>
          <a:noFill/>
        </p:spPr>
        <p:txBody>
          <a:bodyPr wrap="square">
            <a:spAutoFit/>
          </a:bodyPr>
          <a:lstStyle/>
          <a:p>
            <a:r>
              <a:rPr lang="en-NO" sz="1400" i="1">
                <a:solidFill>
                  <a:schemeClr val="accent1">
                    <a:lumMod val="50000"/>
                  </a:schemeClr>
                </a:solidFill>
              </a:rPr>
              <a:t>Reflecting feelings  &amp; empathy</a:t>
            </a:r>
          </a:p>
        </p:txBody>
      </p:sp>
      <p:pic>
        <p:nvPicPr>
          <p:cNvPr id="33" name="Picture 32" descr="A person looking to the side&#10;&#10;Description automatically generated">
            <a:extLst>
              <a:ext uri="{FF2B5EF4-FFF2-40B4-BE49-F238E27FC236}">
                <a16:creationId xmlns:a16="http://schemas.microsoft.com/office/drawing/2014/main" id="{EB68838F-E30D-263D-0FDD-BC0F8A8D24E9}"/>
              </a:ext>
            </a:extLst>
          </p:cNvPr>
          <p:cNvPicPr>
            <a:picLocks noChangeAspect="1"/>
          </p:cNvPicPr>
          <p:nvPr/>
        </p:nvPicPr>
        <p:blipFill>
          <a:blip r:embed="rId3"/>
          <a:stretch>
            <a:fillRect/>
          </a:stretch>
        </p:blipFill>
        <p:spPr>
          <a:xfrm>
            <a:off x="828132" y="3958608"/>
            <a:ext cx="546462" cy="614165"/>
          </a:xfrm>
          <a:prstGeom prst="rect">
            <a:avLst/>
          </a:prstGeom>
        </p:spPr>
      </p:pic>
      <p:pic>
        <p:nvPicPr>
          <p:cNvPr id="34" name="Picture 33" descr="A person in a white shirt&#10;&#10;Description automatically generated">
            <a:extLst>
              <a:ext uri="{FF2B5EF4-FFF2-40B4-BE49-F238E27FC236}">
                <a16:creationId xmlns:a16="http://schemas.microsoft.com/office/drawing/2014/main" id="{D13CD747-8CC2-BA18-7FD4-E6D9ED21E3DB}"/>
              </a:ext>
            </a:extLst>
          </p:cNvPr>
          <p:cNvPicPr>
            <a:picLocks noChangeAspect="1"/>
          </p:cNvPicPr>
          <p:nvPr/>
        </p:nvPicPr>
        <p:blipFill>
          <a:blip r:embed="rId4"/>
          <a:stretch>
            <a:fillRect/>
          </a:stretch>
        </p:blipFill>
        <p:spPr>
          <a:xfrm flipH="1">
            <a:off x="828131" y="5318813"/>
            <a:ext cx="546463" cy="614167"/>
          </a:xfrm>
          <a:prstGeom prst="rect">
            <a:avLst/>
          </a:prstGeom>
        </p:spPr>
      </p:pic>
      <p:sp>
        <p:nvSpPr>
          <p:cNvPr id="36" name="TextBox 35">
            <a:extLst>
              <a:ext uri="{FF2B5EF4-FFF2-40B4-BE49-F238E27FC236}">
                <a16:creationId xmlns:a16="http://schemas.microsoft.com/office/drawing/2014/main" id="{960E0213-783D-3B44-C366-A0C187BF7BA0}"/>
              </a:ext>
            </a:extLst>
          </p:cNvPr>
          <p:cNvSpPr txBox="1"/>
          <p:nvPr/>
        </p:nvSpPr>
        <p:spPr>
          <a:xfrm>
            <a:off x="679268" y="1857183"/>
            <a:ext cx="875210" cy="307777"/>
          </a:xfrm>
          <a:prstGeom prst="rect">
            <a:avLst/>
          </a:prstGeom>
          <a:noFill/>
        </p:spPr>
        <p:txBody>
          <a:bodyPr wrap="square">
            <a:spAutoFit/>
          </a:bodyPr>
          <a:lstStyle/>
          <a:p>
            <a:r>
              <a:rPr lang="en-GB" sz="1400" i="1" dirty="0"/>
              <a:t>Person A</a:t>
            </a:r>
            <a:endParaRPr lang="en-NO" sz="1400"/>
          </a:p>
        </p:txBody>
      </p:sp>
      <p:sp>
        <p:nvSpPr>
          <p:cNvPr id="37" name="TextBox 36">
            <a:extLst>
              <a:ext uri="{FF2B5EF4-FFF2-40B4-BE49-F238E27FC236}">
                <a16:creationId xmlns:a16="http://schemas.microsoft.com/office/drawing/2014/main" id="{D5EC64DE-903E-1344-5432-54816D93A2BC}"/>
              </a:ext>
            </a:extLst>
          </p:cNvPr>
          <p:cNvSpPr txBox="1"/>
          <p:nvPr/>
        </p:nvSpPr>
        <p:spPr>
          <a:xfrm>
            <a:off x="679268" y="3264258"/>
            <a:ext cx="875210" cy="307777"/>
          </a:xfrm>
          <a:prstGeom prst="rect">
            <a:avLst/>
          </a:prstGeom>
          <a:noFill/>
        </p:spPr>
        <p:txBody>
          <a:bodyPr wrap="square">
            <a:spAutoFit/>
          </a:bodyPr>
          <a:lstStyle/>
          <a:p>
            <a:r>
              <a:rPr lang="en-GB" sz="1400" i="1" dirty="0"/>
              <a:t>Person B</a:t>
            </a:r>
            <a:endParaRPr lang="en-NO" sz="1400"/>
          </a:p>
        </p:txBody>
      </p:sp>
      <p:sp>
        <p:nvSpPr>
          <p:cNvPr id="38" name="TextBox 37">
            <a:extLst>
              <a:ext uri="{FF2B5EF4-FFF2-40B4-BE49-F238E27FC236}">
                <a16:creationId xmlns:a16="http://schemas.microsoft.com/office/drawing/2014/main" id="{5D01CADD-ADD4-31B8-9DDE-2EC0CE29B2AF}"/>
              </a:ext>
            </a:extLst>
          </p:cNvPr>
          <p:cNvSpPr txBox="1"/>
          <p:nvPr/>
        </p:nvSpPr>
        <p:spPr>
          <a:xfrm>
            <a:off x="679268" y="5989480"/>
            <a:ext cx="875210" cy="307777"/>
          </a:xfrm>
          <a:prstGeom prst="rect">
            <a:avLst/>
          </a:prstGeom>
          <a:noFill/>
        </p:spPr>
        <p:txBody>
          <a:bodyPr wrap="square">
            <a:spAutoFit/>
          </a:bodyPr>
          <a:lstStyle/>
          <a:p>
            <a:r>
              <a:rPr lang="en-GB" sz="1400" i="1" dirty="0"/>
              <a:t>Person B</a:t>
            </a:r>
            <a:endParaRPr lang="en-NO" sz="1400"/>
          </a:p>
        </p:txBody>
      </p:sp>
      <p:sp>
        <p:nvSpPr>
          <p:cNvPr id="39" name="TextBox 38">
            <a:extLst>
              <a:ext uri="{FF2B5EF4-FFF2-40B4-BE49-F238E27FC236}">
                <a16:creationId xmlns:a16="http://schemas.microsoft.com/office/drawing/2014/main" id="{4A976A0F-B276-A142-6492-A55A11B6CD4F}"/>
              </a:ext>
            </a:extLst>
          </p:cNvPr>
          <p:cNvSpPr txBox="1"/>
          <p:nvPr/>
        </p:nvSpPr>
        <p:spPr>
          <a:xfrm>
            <a:off x="650694" y="4584115"/>
            <a:ext cx="875210" cy="307777"/>
          </a:xfrm>
          <a:prstGeom prst="rect">
            <a:avLst/>
          </a:prstGeom>
          <a:noFill/>
        </p:spPr>
        <p:txBody>
          <a:bodyPr wrap="square">
            <a:spAutoFit/>
          </a:bodyPr>
          <a:lstStyle/>
          <a:p>
            <a:r>
              <a:rPr lang="en-GB" sz="1400" i="1" dirty="0"/>
              <a:t>Person A</a:t>
            </a:r>
            <a:endParaRPr lang="en-NO" sz="1400"/>
          </a:p>
        </p:txBody>
      </p:sp>
      <p:cxnSp>
        <p:nvCxnSpPr>
          <p:cNvPr id="41" name="Straight Arrow Connector 40">
            <a:extLst>
              <a:ext uri="{FF2B5EF4-FFF2-40B4-BE49-F238E27FC236}">
                <a16:creationId xmlns:a16="http://schemas.microsoft.com/office/drawing/2014/main" id="{E6C9C885-07BF-FFEF-7A70-9B501317F7A1}"/>
              </a:ext>
            </a:extLst>
          </p:cNvPr>
          <p:cNvCxnSpPr>
            <a:stCxn id="14" idx="3"/>
            <a:endCxn id="30" idx="1"/>
          </p:cNvCxnSpPr>
          <p:nvPr/>
        </p:nvCxnSpPr>
        <p:spPr>
          <a:xfrm flipV="1">
            <a:off x="7619726" y="3027299"/>
            <a:ext cx="99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6D5E815-DA78-BF48-A6F9-79A7D738CC28}"/>
              </a:ext>
            </a:extLst>
          </p:cNvPr>
          <p:cNvCxnSpPr>
            <a:cxnSpLocks/>
            <a:stCxn id="20" idx="3"/>
            <a:endCxn id="32" idx="1"/>
          </p:cNvCxnSpPr>
          <p:nvPr/>
        </p:nvCxnSpPr>
        <p:spPr>
          <a:xfrm>
            <a:off x="7648300" y="5789425"/>
            <a:ext cx="9622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70E4BE2-5364-718A-B8CA-126C870A0EC0}"/>
              </a:ext>
            </a:extLst>
          </p:cNvPr>
          <p:cNvCxnSpPr>
            <a:cxnSpLocks/>
          </p:cNvCxnSpPr>
          <p:nvPr/>
        </p:nvCxnSpPr>
        <p:spPr>
          <a:xfrm>
            <a:off x="-160762" y="1014820"/>
            <a:ext cx="125095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870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A2A37F-0117-0595-7CE2-7A191C25AC79}"/>
              </a:ext>
            </a:extLst>
          </p:cNvPr>
          <p:cNvSpPr>
            <a:spLocks noGrp="1"/>
          </p:cNvSpPr>
          <p:nvPr>
            <p:ph idx="1"/>
          </p:nvPr>
        </p:nvSpPr>
        <p:spPr>
          <a:xfrm>
            <a:off x="838200" y="1510427"/>
            <a:ext cx="10515600" cy="3229701"/>
          </a:xfrm>
        </p:spPr>
        <p:txBody>
          <a:bodyPr>
            <a:normAutofit lnSpcReduction="10000"/>
          </a:bodyPr>
          <a:lstStyle/>
          <a:p>
            <a:pPr marL="514350" indent="-514350">
              <a:buFont typeface="+mj-lt"/>
              <a:buAutoNum type="arabicPeriod"/>
            </a:pPr>
            <a:r>
              <a:rPr lang="en-GB" sz="2400" b="0" i="0" dirty="0">
                <a:effectLst/>
                <a:highlight>
                  <a:srgbClr val="FFFFFF"/>
                </a:highlight>
                <a:latin typeface="Calibri" panose="020F0502020204030204" pitchFamily="34" charset="0"/>
                <a:cs typeface="Calibri" panose="020F0502020204030204" pitchFamily="34" charset="0"/>
              </a:rPr>
              <a:t>How effectively can GPT-4’s </a:t>
            </a:r>
            <a:r>
              <a:rPr lang="en-GB" sz="2400" b="0" i="1" dirty="0">
                <a:effectLst/>
                <a:highlight>
                  <a:srgbClr val="FFFFFF"/>
                </a:highlight>
                <a:latin typeface="Calibri" panose="020F0502020204030204" pitchFamily="34" charset="0"/>
                <a:cs typeface="Calibri" panose="020F0502020204030204" pitchFamily="34" charset="0"/>
              </a:rPr>
              <a:t>(GPT-4 &amp; GPT-4-Turbo) </a:t>
            </a:r>
            <a:r>
              <a:rPr lang="en-GB" sz="2400" b="0" i="0" dirty="0">
                <a:effectLst/>
                <a:highlight>
                  <a:srgbClr val="FFFFFF"/>
                </a:highlight>
                <a:latin typeface="Calibri" panose="020F0502020204030204" pitchFamily="34" charset="0"/>
                <a:cs typeface="Calibri" panose="020F0502020204030204" pitchFamily="34" charset="0"/>
              </a:rPr>
              <a:t>generate high-quality reflective listening responses on the Counsel Chat dataset?</a:t>
            </a:r>
          </a:p>
          <a:p>
            <a:pPr marL="457200" indent="-457200">
              <a:buFont typeface="+mj-lt"/>
              <a:buAutoNum type="arabicPeriod"/>
            </a:pPr>
            <a:endParaRPr lang="en-GB" sz="2400" b="0" i="0" dirty="0">
              <a:effectLst/>
              <a:highlight>
                <a:srgbClr val="FFFFFF"/>
              </a:highlight>
              <a:latin typeface="Calibri" panose="020F0502020204030204" pitchFamily="34" charset="0"/>
              <a:cs typeface="Calibri" panose="020F0502020204030204" pitchFamily="34" charset="0"/>
            </a:endParaRPr>
          </a:p>
          <a:p>
            <a:pPr marL="514350" indent="-514350">
              <a:buFont typeface="+mj-lt"/>
              <a:buAutoNum type="arabicPeriod"/>
            </a:pPr>
            <a:r>
              <a:rPr lang="en-GB" sz="2400" b="0" i="0" dirty="0">
                <a:effectLst/>
                <a:highlight>
                  <a:srgbClr val="FFFFFF"/>
                </a:highlight>
                <a:latin typeface="Calibri" panose="020F0502020204030204" pitchFamily="34" charset="0"/>
                <a:cs typeface="Calibri" panose="020F0502020204030204" pitchFamily="34" charset="0"/>
              </a:rPr>
              <a:t>How do the generated responses compare in terms of length, content variety, and richness?</a:t>
            </a:r>
          </a:p>
          <a:p>
            <a:pPr marL="457200" indent="-457200">
              <a:buFont typeface="+mj-lt"/>
              <a:buAutoNum type="arabicPeriod"/>
            </a:pPr>
            <a:endParaRPr lang="en-GB" sz="2400" b="0" i="0" dirty="0">
              <a:effectLst/>
              <a:highlight>
                <a:srgbClr val="FFFFFF"/>
              </a:highlight>
              <a:latin typeface="Calibri" panose="020F0502020204030204" pitchFamily="34" charset="0"/>
              <a:cs typeface="Calibri" panose="020F0502020204030204" pitchFamily="34" charset="0"/>
            </a:endParaRPr>
          </a:p>
          <a:p>
            <a:pPr marL="514350" indent="-514350">
              <a:buFont typeface="+mj-lt"/>
              <a:buAutoNum type="arabicPeriod"/>
            </a:pPr>
            <a:r>
              <a:rPr lang="en-GB" sz="2400" b="0" i="0" dirty="0">
                <a:effectLst/>
                <a:highlight>
                  <a:srgbClr val="FFFFFF"/>
                </a:highlight>
                <a:latin typeface="Calibri" panose="020F0502020204030204" pitchFamily="34" charset="0"/>
                <a:cs typeface="Calibri" panose="020F0502020204030204" pitchFamily="34" charset="0"/>
              </a:rPr>
              <a:t>How does GPT-4’s perform in terms of sentiment and emotional depth when crafting empathetic and supportive reflective listening responses?</a:t>
            </a:r>
            <a:endParaRPr lang="en-NO"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15DEA296-F221-241D-3916-BBA3A61B97A2}"/>
              </a:ext>
            </a:extLst>
          </p:cNvPr>
          <p:cNvSpPr>
            <a:spLocks noGrp="1"/>
          </p:cNvSpPr>
          <p:nvPr>
            <p:ph type="sldNum" sz="quarter" idx="12"/>
          </p:nvPr>
        </p:nvSpPr>
        <p:spPr/>
        <p:txBody>
          <a:bodyPr/>
          <a:lstStyle/>
          <a:p>
            <a:fld id="{6606EE74-F966-5C4A-B097-0A6C7608E6AC}" type="slidenum">
              <a:rPr lang="en-NO" smtClean="0"/>
              <a:t>5</a:t>
            </a:fld>
            <a:endParaRPr lang="en-NO"/>
          </a:p>
        </p:txBody>
      </p:sp>
      <p:sp>
        <p:nvSpPr>
          <p:cNvPr id="7" name="Title 1">
            <a:extLst>
              <a:ext uri="{FF2B5EF4-FFF2-40B4-BE49-F238E27FC236}">
                <a16:creationId xmlns:a16="http://schemas.microsoft.com/office/drawing/2014/main" id="{AF990065-4B31-99C6-1AA6-B437F67498BB}"/>
              </a:ext>
            </a:extLst>
          </p:cNvPr>
          <p:cNvSpPr txBox="1">
            <a:spLocks/>
          </p:cNvSpPr>
          <p:nvPr/>
        </p:nvSpPr>
        <p:spPr>
          <a:xfrm>
            <a:off x="838200" y="544460"/>
            <a:ext cx="5379720" cy="5591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O" sz="3200" u="sng" dirty="0">
                <a:solidFill>
                  <a:schemeClr val="bg2">
                    <a:lumMod val="50000"/>
                  </a:schemeClr>
                </a:solidFill>
                <a:latin typeface="Calibri" panose="020F0502020204030204" pitchFamily="34" charset="0"/>
                <a:cs typeface="Calibri" panose="020F0502020204030204" pitchFamily="34" charset="0"/>
              </a:rPr>
              <a:t>Research Questions ?</a:t>
            </a:r>
          </a:p>
        </p:txBody>
      </p:sp>
      <p:cxnSp>
        <p:nvCxnSpPr>
          <p:cNvPr id="9" name="Straight Connector 8">
            <a:extLst>
              <a:ext uri="{FF2B5EF4-FFF2-40B4-BE49-F238E27FC236}">
                <a16:creationId xmlns:a16="http://schemas.microsoft.com/office/drawing/2014/main" id="{364172E2-A786-9206-0C16-D51BDD3E0FFF}"/>
              </a:ext>
            </a:extLst>
          </p:cNvPr>
          <p:cNvCxnSpPr>
            <a:cxnSpLocks/>
          </p:cNvCxnSpPr>
          <p:nvPr/>
        </p:nvCxnSpPr>
        <p:spPr>
          <a:xfrm>
            <a:off x="-160762" y="1129120"/>
            <a:ext cx="125095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124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DEA296-F221-241D-3916-BBA3A61B97A2}"/>
              </a:ext>
            </a:extLst>
          </p:cNvPr>
          <p:cNvSpPr>
            <a:spLocks noGrp="1"/>
          </p:cNvSpPr>
          <p:nvPr>
            <p:ph type="sldNum" sz="quarter" idx="12"/>
          </p:nvPr>
        </p:nvSpPr>
        <p:spPr/>
        <p:txBody>
          <a:bodyPr/>
          <a:lstStyle/>
          <a:p>
            <a:fld id="{6606EE74-F966-5C4A-B097-0A6C7608E6AC}" type="slidenum">
              <a:rPr lang="en-NO" smtClean="0"/>
              <a:t>6</a:t>
            </a:fld>
            <a:endParaRPr lang="en-NO"/>
          </a:p>
        </p:txBody>
      </p:sp>
      <p:sp>
        <p:nvSpPr>
          <p:cNvPr id="7" name="Title 1">
            <a:extLst>
              <a:ext uri="{FF2B5EF4-FFF2-40B4-BE49-F238E27FC236}">
                <a16:creationId xmlns:a16="http://schemas.microsoft.com/office/drawing/2014/main" id="{AF990065-4B31-99C6-1AA6-B437F67498BB}"/>
              </a:ext>
            </a:extLst>
          </p:cNvPr>
          <p:cNvSpPr txBox="1">
            <a:spLocks/>
          </p:cNvSpPr>
          <p:nvPr/>
        </p:nvSpPr>
        <p:spPr>
          <a:xfrm>
            <a:off x="838201" y="496611"/>
            <a:ext cx="5379720" cy="5591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u="sng" dirty="0">
                <a:solidFill>
                  <a:schemeClr val="bg2">
                    <a:lumMod val="50000"/>
                  </a:schemeClr>
                </a:solidFill>
                <a:latin typeface="Calibri" panose="020F0502020204030204" pitchFamily="34" charset="0"/>
                <a:cs typeface="Calibri" panose="020F0502020204030204" pitchFamily="34" charset="0"/>
              </a:rPr>
              <a:t>Counsel Chat dataset </a:t>
            </a:r>
            <a:r>
              <a:rPr lang="en-NO" sz="3200" u="sng" dirty="0">
                <a:solidFill>
                  <a:schemeClr val="bg2">
                    <a:lumMod val="50000"/>
                  </a:schemeClr>
                </a:solidFill>
                <a:latin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8FB90358-BB9A-6F08-5A99-A6DBDF555654}"/>
              </a:ext>
            </a:extLst>
          </p:cNvPr>
          <p:cNvGraphicFramePr>
            <a:graphicFrameLocks noGrp="1"/>
          </p:cNvGraphicFramePr>
          <p:nvPr>
            <p:extLst>
              <p:ext uri="{D42A27DB-BD31-4B8C-83A1-F6EECF244321}">
                <p14:modId xmlns:p14="http://schemas.microsoft.com/office/powerpoint/2010/main" val="2757108020"/>
              </p:ext>
            </p:extLst>
          </p:nvPr>
        </p:nvGraphicFramePr>
        <p:xfrm>
          <a:off x="7359831" y="1598941"/>
          <a:ext cx="4228012" cy="3566160"/>
        </p:xfrm>
        <a:graphic>
          <a:graphicData uri="http://schemas.openxmlformats.org/drawingml/2006/table">
            <a:tbl>
              <a:tblPr firstRow="1" bandRow="1">
                <a:tableStyleId>{5C22544A-7EE6-4342-B048-85BDC9FD1C3A}</a:tableStyleId>
              </a:tblPr>
              <a:tblGrid>
                <a:gridCol w="1805792">
                  <a:extLst>
                    <a:ext uri="{9D8B030D-6E8A-4147-A177-3AD203B41FA5}">
                      <a16:colId xmlns:a16="http://schemas.microsoft.com/office/drawing/2014/main" val="2665092124"/>
                    </a:ext>
                  </a:extLst>
                </a:gridCol>
                <a:gridCol w="1278021">
                  <a:extLst>
                    <a:ext uri="{9D8B030D-6E8A-4147-A177-3AD203B41FA5}">
                      <a16:colId xmlns:a16="http://schemas.microsoft.com/office/drawing/2014/main" val="355859041"/>
                    </a:ext>
                  </a:extLst>
                </a:gridCol>
                <a:gridCol w="1144199">
                  <a:extLst>
                    <a:ext uri="{9D8B030D-6E8A-4147-A177-3AD203B41FA5}">
                      <a16:colId xmlns:a16="http://schemas.microsoft.com/office/drawing/2014/main" val="3197213179"/>
                    </a:ext>
                  </a:extLst>
                </a:gridCol>
              </a:tblGrid>
              <a:tr h="370840">
                <a:tc>
                  <a:txBody>
                    <a:bodyPr/>
                    <a:lstStyle/>
                    <a:p>
                      <a:r>
                        <a:rPr lang="en-NO" sz="2000">
                          <a:latin typeface="Calibri" panose="020F0502020204030204" pitchFamily="34" charset="0"/>
                          <a:cs typeface="Calibri" panose="020F0502020204030204" pitchFamily="34" charset="0"/>
                        </a:rPr>
                        <a:t>Statistic</a:t>
                      </a:r>
                    </a:p>
                  </a:txBody>
                  <a:tcPr/>
                </a:tc>
                <a:tc>
                  <a:txBody>
                    <a:bodyPr/>
                    <a:lstStyle/>
                    <a:p>
                      <a:r>
                        <a:rPr lang="en-GB" sz="2000" dirty="0">
                          <a:latin typeface="Calibri" panose="020F0502020204030204" pitchFamily="34" charset="0"/>
                          <a:cs typeface="Calibri" panose="020F0502020204030204" pitchFamily="34" charset="0"/>
                        </a:rPr>
                        <a:t>question</a:t>
                      </a:r>
                      <a:endParaRPr lang="en-NO" sz="2000">
                        <a:latin typeface="Calibri" panose="020F0502020204030204" pitchFamily="34" charset="0"/>
                        <a:cs typeface="Calibri" panose="020F0502020204030204" pitchFamily="34" charset="0"/>
                      </a:endParaRPr>
                    </a:p>
                  </a:txBody>
                  <a:tcPr/>
                </a:tc>
                <a:tc>
                  <a:txBody>
                    <a:bodyPr/>
                    <a:lstStyle/>
                    <a:p>
                      <a:r>
                        <a:rPr lang="en-GB" sz="2000" dirty="0">
                          <a:latin typeface="Calibri" panose="020F0502020204030204" pitchFamily="34" charset="0"/>
                          <a:cs typeface="Calibri" panose="020F0502020204030204" pitchFamily="34" charset="0"/>
                        </a:rPr>
                        <a:t>answer</a:t>
                      </a:r>
                      <a:endParaRPr lang="en-NO" sz="20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84164276"/>
                  </a:ext>
                </a:extLst>
              </a:tr>
              <a:tr h="370840">
                <a:tc>
                  <a:txBody>
                    <a:bodyPr/>
                    <a:lstStyle/>
                    <a:p>
                      <a:r>
                        <a:rPr lang="en-NO" sz="2000">
                          <a:latin typeface="Calibri" panose="020F0502020204030204" pitchFamily="34" charset="0"/>
                          <a:cs typeface="Calibri" panose="020F0502020204030204" pitchFamily="34" charset="0"/>
                        </a:rPr>
                        <a:t>Count</a:t>
                      </a:r>
                    </a:p>
                  </a:txBody>
                  <a:tcPr/>
                </a:tc>
                <a:tc>
                  <a:txBody>
                    <a:bodyPr/>
                    <a:lstStyle/>
                    <a:p>
                      <a:r>
                        <a:rPr lang="en-NO" sz="2000">
                          <a:latin typeface="Calibri" panose="020F0502020204030204" pitchFamily="34" charset="0"/>
                          <a:cs typeface="Calibri" panose="020F0502020204030204" pitchFamily="34" charset="0"/>
                        </a:rPr>
                        <a:t>1383</a:t>
                      </a:r>
                    </a:p>
                  </a:txBody>
                  <a:tcPr/>
                </a:tc>
                <a:tc>
                  <a:txBody>
                    <a:bodyPr/>
                    <a:lstStyle/>
                    <a:p>
                      <a:r>
                        <a:rPr lang="en-NO" sz="2000">
                          <a:latin typeface="Calibri" panose="020F0502020204030204" pitchFamily="34" charset="0"/>
                          <a:cs typeface="Calibri" panose="020F0502020204030204" pitchFamily="34" charset="0"/>
                        </a:rPr>
                        <a:t>1383</a:t>
                      </a:r>
                    </a:p>
                  </a:txBody>
                  <a:tcPr/>
                </a:tc>
                <a:extLst>
                  <a:ext uri="{0D108BD9-81ED-4DB2-BD59-A6C34878D82A}">
                    <a16:rowId xmlns:a16="http://schemas.microsoft.com/office/drawing/2014/main" val="720470346"/>
                  </a:ext>
                </a:extLst>
              </a:tr>
              <a:tr h="370840">
                <a:tc>
                  <a:txBody>
                    <a:bodyPr/>
                    <a:lstStyle/>
                    <a:p>
                      <a:r>
                        <a:rPr lang="en-NO" sz="2000">
                          <a:latin typeface="Calibri" panose="020F0502020204030204" pitchFamily="34" charset="0"/>
                          <a:cs typeface="Calibri" panose="020F0502020204030204" pitchFamily="34" charset="0"/>
                        </a:rPr>
                        <a:t>Mean</a:t>
                      </a:r>
                    </a:p>
                  </a:txBody>
                  <a:tcPr/>
                </a:tc>
                <a:tc>
                  <a:txBody>
                    <a:bodyPr/>
                    <a:lstStyle/>
                    <a:p>
                      <a:r>
                        <a:rPr lang="en-NO" sz="2000">
                          <a:latin typeface="Calibri" panose="020F0502020204030204" pitchFamily="34" charset="0"/>
                          <a:cs typeface="Calibri" panose="020F0502020204030204" pitchFamily="34" charset="0"/>
                        </a:rPr>
                        <a:t>294.81</a:t>
                      </a:r>
                    </a:p>
                  </a:txBody>
                  <a:tcPr/>
                </a:tc>
                <a:tc>
                  <a:txBody>
                    <a:bodyPr/>
                    <a:lstStyle/>
                    <a:p>
                      <a:r>
                        <a:rPr lang="en-NO" sz="2000">
                          <a:latin typeface="Calibri" panose="020F0502020204030204" pitchFamily="34" charset="0"/>
                          <a:cs typeface="Calibri" panose="020F0502020204030204" pitchFamily="34" charset="0"/>
                        </a:rPr>
                        <a:t>1521.91</a:t>
                      </a:r>
                    </a:p>
                  </a:txBody>
                  <a:tcPr/>
                </a:tc>
                <a:extLst>
                  <a:ext uri="{0D108BD9-81ED-4DB2-BD59-A6C34878D82A}">
                    <a16:rowId xmlns:a16="http://schemas.microsoft.com/office/drawing/2014/main" val="1255421629"/>
                  </a:ext>
                </a:extLst>
              </a:tr>
              <a:tr h="370840">
                <a:tc>
                  <a:txBody>
                    <a:bodyPr/>
                    <a:lstStyle/>
                    <a:p>
                      <a:r>
                        <a:rPr lang="en-NO" sz="2000">
                          <a:latin typeface="Calibri" panose="020F0502020204030204" pitchFamily="34" charset="0"/>
                          <a:cs typeface="Calibri" panose="020F0502020204030204" pitchFamily="34" charset="0"/>
                        </a:rPr>
                        <a:t>Std</a:t>
                      </a:r>
                    </a:p>
                  </a:txBody>
                  <a:tcPr/>
                </a:tc>
                <a:tc>
                  <a:txBody>
                    <a:bodyPr/>
                    <a:lstStyle/>
                    <a:p>
                      <a:r>
                        <a:rPr lang="en-NO" sz="2000">
                          <a:latin typeface="Calibri" panose="020F0502020204030204" pitchFamily="34" charset="0"/>
                          <a:cs typeface="Calibri" panose="020F0502020204030204" pitchFamily="34" charset="0"/>
                        </a:rPr>
                        <a:t>264.03</a:t>
                      </a:r>
                    </a:p>
                  </a:txBody>
                  <a:tcPr/>
                </a:tc>
                <a:tc>
                  <a:txBody>
                    <a:bodyPr/>
                    <a:lstStyle/>
                    <a:p>
                      <a:r>
                        <a:rPr lang="en-NO" sz="2000">
                          <a:latin typeface="Calibri" panose="020F0502020204030204" pitchFamily="34" charset="0"/>
                          <a:cs typeface="Calibri" panose="020F0502020204030204" pitchFamily="34" charset="0"/>
                        </a:rPr>
                        <a:t>6972.60</a:t>
                      </a:r>
                    </a:p>
                  </a:txBody>
                  <a:tcPr/>
                </a:tc>
                <a:extLst>
                  <a:ext uri="{0D108BD9-81ED-4DB2-BD59-A6C34878D82A}">
                    <a16:rowId xmlns:a16="http://schemas.microsoft.com/office/drawing/2014/main" val="3327068576"/>
                  </a:ext>
                </a:extLst>
              </a:tr>
              <a:tr h="370840">
                <a:tc>
                  <a:txBody>
                    <a:bodyPr/>
                    <a:lstStyle/>
                    <a:p>
                      <a:r>
                        <a:rPr lang="en-NO" sz="2000">
                          <a:latin typeface="Calibri" panose="020F0502020204030204" pitchFamily="34" charset="0"/>
                          <a:cs typeface="Calibri" panose="020F0502020204030204" pitchFamily="34" charset="0"/>
                        </a:rPr>
                        <a:t>Min</a:t>
                      </a:r>
                    </a:p>
                  </a:txBody>
                  <a:tcPr/>
                </a:tc>
                <a:tc>
                  <a:txBody>
                    <a:bodyPr/>
                    <a:lstStyle/>
                    <a:p>
                      <a:r>
                        <a:rPr lang="en-NO" sz="2000">
                          <a:latin typeface="Calibri" panose="020F0502020204030204" pitchFamily="34" charset="0"/>
                          <a:cs typeface="Calibri" panose="020F0502020204030204" pitchFamily="34" charset="0"/>
                        </a:rPr>
                        <a:t>26</a:t>
                      </a:r>
                    </a:p>
                  </a:txBody>
                  <a:tcPr/>
                </a:tc>
                <a:tc>
                  <a:txBody>
                    <a:bodyPr/>
                    <a:lstStyle/>
                    <a:p>
                      <a:r>
                        <a:rPr lang="en-NO" sz="2000">
                          <a:latin typeface="Calibri" panose="020F0502020204030204" pitchFamily="34" charset="0"/>
                          <a:cs typeface="Calibri" panose="020F0502020204030204" pitchFamily="34" charset="0"/>
                        </a:rPr>
                        <a:t>11</a:t>
                      </a:r>
                    </a:p>
                  </a:txBody>
                  <a:tcPr/>
                </a:tc>
                <a:extLst>
                  <a:ext uri="{0D108BD9-81ED-4DB2-BD59-A6C34878D82A}">
                    <a16:rowId xmlns:a16="http://schemas.microsoft.com/office/drawing/2014/main" val="3339571104"/>
                  </a:ext>
                </a:extLst>
              </a:tr>
              <a:tr h="370840">
                <a:tc>
                  <a:txBody>
                    <a:bodyPr/>
                    <a:lstStyle/>
                    <a:p>
                      <a:r>
                        <a:rPr lang="en-NO" sz="2000">
                          <a:latin typeface="Calibri" panose="020F0502020204030204" pitchFamily="34" charset="0"/>
                          <a:cs typeface="Calibri" panose="020F0502020204030204" pitchFamily="34" charset="0"/>
                        </a:rPr>
                        <a:t>25% </a:t>
                      </a:r>
                    </a:p>
                  </a:txBody>
                  <a:tcPr/>
                </a:tc>
                <a:tc>
                  <a:txBody>
                    <a:bodyPr/>
                    <a:lstStyle/>
                    <a:p>
                      <a:r>
                        <a:rPr lang="en-NO" sz="2000">
                          <a:latin typeface="Calibri" panose="020F0502020204030204" pitchFamily="34" charset="0"/>
                          <a:cs typeface="Calibri" panose="020F0502020204030204" pitchFamily="34" charset="0"/>
                        </a:rPr>
                        <a:t>147</a:t>
                      </a:r>
                    </a:p>
                  </a:txBody>
                  <a:tcPr/>
                </a:tc>
                <a:tc>
                  <a:txBody>
                    <a:bodyPr/>
                    <a:lstStyle/>
                    <a:p>
                      <a:r>
                        <a:rPr lang="en-NO" sz="2000">
                          <a:latin typeface="Calibri" panose="020F0502020204030204" pitchFamily="34" charset="0"/>
                          <a:cs typeface="Calibri" panose="020F0502020204030204" pitchFamily="34" charset="0"/>
                        </a:rPr>
                        <a:t>599.5</a:t>
                      </a:r>
                    </a:p>
                  </a:txBody>
                  <a:tcPr/>
                </a:tc>
                <a:extLst>
                  <a:ext uri="{0D108BD9-81ED-4DB2-BD59-A6C34878D82A}">
                    <a16:rowId xmlns:a16="http://schemas.microsoft.com/office/drawing/2014/main" val="929279247"/>
                  </a:ext>
                </a:extLst>
              </a:tr>
              <a:tr h="370840">
                <a:tc>
                  <a:txBody>
                    <a:bodyPr/>
                    <a:lstStyle/>
                    <a:p>
                      <a:r>
                        <a:rPr lang="en-NO" sz="2000">
                          <a:latin typeface="Calibri" panose="020F0502020204030204" pitchFamily="34" charset="0"/>
                          <a:cs typeface="Calibri" panose="020F0502020204030204" pitchFamily="34" charset="0"/>
                        </a:rPr>
                        <a:t>Median</a:t>
                      </a:r>
                    </a:p>
                  </a:txBody>
                  <a:tcPr/>
                </a:tc>
                <a:tc>
                  <a:txBody>
                    <a:bodyPr/>
                    <a:lstStyle/>
                    <a:p>
                      <a:r>
                        <a:rPr lang="en-NO" sz="2000">
                          <a:latin typeface="Calibri" panose="020F0502020204030204" pitchFamily="34" charset="0"/>
                          <a:cs typeface="Calibri" panose="020F0502020204030204" pitchFamily="34" charset="0"/>
                        </a:rPr>
                        <a:t>232</a:t>
                      </a:r>
                    </a:p>
                  </a:txBody>
                  <a:tcPr/>
                </a:tc>
                <a:tc>
                  <a:txBody>
                    <a:bodyPr/>
                    <a:lstStyle/>
                    <a:p>
                      <a:r>
                        <a:rPr lang="en-NO" sz="2000">
                          <a:latin typeface="Calibri" panose="020F0502020204030204" pitchFamily="34" charset="0"/>
                          <a:cs typeface="Calibri" panose="020F0502020204030204" pitchFamily="34" charset="0"/>
                        </a:rPr>
                        <a:t>959</a:t>
                      </a:r>
                    </a:p>
                  </a:txBody>
                  <a:tcPr/>
                </a:tc>
                <a:extLst>
                  <a:ext uri="{0D108BD9-81ED-4DB2-BD59-A6C34878D82A}">
                    <a16:rowId xmlns:a16="http://schemas.microsoft.com/office/drawing/2014/main" val="4016355172"/>
                  </a:ext>
                </a:extLst>
              </a:tr>
              <a:tr h="370840">
                <a:tc>
                  <a:txBody>
                    <a:bodyPr/>
                    <a:lstStyle/>
                    <a:p>
                      <a:r>
                        <a:rPr lang="en-NO" sz="2000">
                          <a:latin typeface="Calibri" panose="020F0502020204030204" pitchFamily="34" charset="0"/>
                          <a:cs typeface="Calibri" panose="020F0502020204030204" pitchFamily="34" charset="0"/>
                        </a:rPr>
                        <a:t>75% </a:t>
                      </a:r>
                    </a:p>
                  </a:txBody>
                  <a:tcPr/>
                </a:tc>
                <a:tc>
                  <a:txBody>
                    <a:bodyPr/>
                    <a:lstStyle/>
                    <a:p>
                      <a:r>
                        <a:rPr lang="en-NO" sz="2000">
                          <a:latin typeface="Calibri" panose="020F0502020204030204" pitchFamily="34" charset="0"/>
                          <a:cs typeface="Calibri" panose="020F0502020204030204" pitchFamily="34" charset="0"/>
                        </a:rPr>
                        <a:t>349</a:t>
                      </a:r>
                    </a:p>
                  </a:txBody>
                  <a:tcPr/>
                </a:tc>
                <a:tc>
                  <a:txBody>
                    <a:bodyPr/>
                    <a:lstStyle/>
                    <a:p>
                      <a:r>
                        <a:rPr lang="en-NO" sz="2000">
                          <a:latin typeface="Calibri" panose="020F0502020204030204" pitchFamily="34" charset="0"/>
                          <a:cs typeface="Calibri" panose="020F0502020204030204" pitchFamily="34" charset="0"/>
                        </a:rPr>
                        <a:t>1466.5 </a:t>
                      </a:r>
                    </a:p>
                  </a:txBody>
                  <a:tcPr/>
                </a:tc>
                <a:extLst>
                  <a:ext uri="{0D108BD9-81ED-4DB2-BD59-A6C34878D82A}">
                    <a16:rowId xmlns:a16="http://schemas.microsoft.com/office/drawing/2014/main" val="1660763702"/>
                  </a:ext>
                </a:extLst>
              </a:tr>
              <a:tr h="370840">
                <a:tc>
                  <a:txBody>
                    <a:bodyPr/>
                    <a:lstStyle/>
                    <a:p>
                      <a:r>
                        <a:rPr lang="en-NO" sz="2000">
                          <a:latin typeface="Calibri" panose="020F0502020204030204" pitchFamily="34" charset="0"/>
                          <a:cs typeface="Calibri" panose="020F0502020204030204" pitchFamily="34" charset="0"/>
                        </a:rPr>
                        <a:t>Max</a:t>
                      </a:r>
                    </a:p>
                  </a:txBody>
                  <a:tcPr/>
                </a:tc>
                <a:tc>
                  <a:txBody>
                    <a:bodyPr/>
                    <a:lstStyle/>
                    <a:p>
                      <a:r>
                        <a:rPr lang="en-NO" sz="2000">
                          <a:latin typeface="Calibri" panose="020F0502020204030204" pitchFamily="34" charset="0"/>
                          <a:cs typeface="Calibri" panose="020F0502020204030204" pitchFamily="34" charset="0"/>
                        </a:rPr>
                        <a:t>2703</a:t>
                      </a:r>
                    </a:p>
                  </a:txBody>
                  <a:tcPr/>
                </a:tc>
                <a:tc>
                  <a:txBody>
                    <a:bodyPr/>
                    <a:lstStyle/>
                    <a:p>
                      <a:r>
                        <a:rPr lang="en-NO" sz="2000" dirty="0">
                          <a:latin typeface="Calibri" panose="020F0502020204030204" pitchFamily="34" charset="0"/>
                          <a:cs typeface="Calibri" panose="020F0502020204030204" pitchFamily="34" charset="0"/>
                        </a:rPr>
                        <a:t>223973</a:t>
                      </a:r>
                    </a:p>
                  </a:txBody>
                  <a:tcPr/>
                </a:tc>
                <a:extLst>
                  <a:ext uri="{0D108BD9-81ED-4DB2-BD59-A6C34878D82A}">
                    <a16:rowId xmlns:a16="http://schemas.microsoft.com/office/drawing/2014/main" val="977332221"/>
                  </a:ext>
                </a:extLst>
              </a:tr>
            </a:tbl>
          </a:graphicData>
        </a:graphic>
      </p:graphicFrame>
      <p:sp>
        <p:nvSpPr>
          <p:cNvPr id="5" name="TextBox 4">
            <a:extLst>
              <a:ext uri="{FF2B5EF4-FFF2-40B4-BE49-F238E27FC236}">
                <a16:creationId xmlns:a16="http://schemas.microsoft.com/office/drawing/2014/main" id="{F28046E2-DF8B-58C4-F2C4-D913EAA26BA5}"/>
              </a:ext>
            </a:extLst>
          </p:cNvPr>
          <p:cNvSpPr txBox="1"/>
          <p:nvPr/>
        </p:nvSpPr>
        <p:spPr>
          <a:xfrm>
            <a:off x="838201" y="1504185"/>
            <a:ext cx="6175465" cy="4154984"/>
          </a:xfrm>
          <a:prstGeom prst="rect">
            <a:avLst/>
          </a:prstGeom>
          <a:noFill/>
        </p:spPr>
        <p:txBody>
          <a:bodyPr wrap="square">
            <a:spAutoFit/>
          </a:bodyPr>
          <a:lstStyle/>
          <a:p>
            <a:r>
              <a:rPr lang="en-NO" sz="2400" i="1" dirty="0">
                <a:latin typeface="Calibri" panose="020F0502020204030204" pitchFamily="34" charset="0"/>
                <a:cs typeface="Calibri" panose="020F0502020204030204" pitchFamily="34" charset="0"/>
              </a:rPr>
              <a:t>Source: </a:t>
            </a:r>
          </a:p>
          <a:p>
            <a:r>
              <a:rPr lang="en-NO" sz="2400" dirty="0">
                <a:latin typeface="Calibri" panose="020F0502020204030204" pitchFamily="34" charset="0"/>
                <a:cs typeface="Calibri" panose="020F0502020204030204" pitchFamily="34" charset="0"/>
              </a:rPr>
              <a:t>Scrape of CounselChat.com's forum.</a:t>
            </a:r>
          </a:p>
          <a:p>
            <a:endParaRPr lang="en-NO" sz="2400" dirty="0">
              <a:latin typeface="Calibri" panose="020F0502020204030204" pitchFamily="34" charset="0"/>
              <a:cs typeface="Calibri" panose="020F0502020204030204" pitchFamily="34" charset="0"/>
            </a:endParaRPr>
          </a:p>
          <a:p>
            <a:r>
              <a:rPr lang="en-NO" sz="2400" i="1" dirty="0">
                <a:latin typeface="Calibri" panose="020F0502020204030204" pitchFamily="34" charset="0"/>
                <a:cs typeface="Calibri" panose="020F0502020204030204" pitchFamily="34" charset="0"/>
              </a:rPr>
              <a:t>Content: </a:t>
            </a:r>
          </a:p>
          <a:p>
            <a:r>
              <a:rPr lang="en-NO" sz="2400" dirty="0">
                <a:latin typeface="Calibri" panose="020F0502020204030204" pitchFamily="34" charset="0"/>
                <a:cs typeface="Calibri" panose="020F0502020204030204" pitchFamily="34" charset="0"/>
              </a:rPr>
              <a:t>Expert responses from licensed clinicians to client queries.</a:t>
            </a:r>
          </a:p>
          <a:p>
            <a:endParaRPr lang="en-NO" sz="2400" dirty="0">
              <a:latin typeface="Calibri" panose="020F0502020204030204" pitchFamily="34" charset="0"/>
              <a:cs typeface="Calibri" panose="020F0502020204030204" pitchFamily="34" charset="0"/>
            </a:endParaRPr>
          </a:p>
          <a:p>
            <a:r>
              <a:rPr lang="en-NO" sz="2400" i="1" dirty="0">
                <a:latin typeface="Calibri" panose="020F0502020204030204" pitchFamily="34" charset="0"/>
                <a:cs typeface="Calibri" panose="020F0502020204030204" pitchFamily="34" charset="0"/>
              </a:rPr>
              <a:t>Dataset Columns: </a:t>
            </a:r>
          </a:p>
          <a:p>
            <a:r>
              <a:rPr lang="en-NO" sz="2400" i="1" dirty="0">
                <a:latin typeface="Calibri" panose="020F0502020204030204" pitchFamily="34" charset="0"/>
                <a:cs typeface="Calibri" panose="020F0502020204030204" pitchFamily="34" charset="0"/>
              </a:rPr>
              <a:t>questionID, questionTitle, questionText, questionLink, topic, therapistInfo, therapistURL, answerText, upvotes, views</a:t>
            </a:r>
          </a:p>
        </p:txBody>
      </p:sp>
      <p:sp>
        <p:nvSpPr>
          <p:cNvPr id="8" name="TextBox 7">
            <a:extLst>
              <a:ext uri="{FF2B5EF4-FFF2-40B4-BE49-F238E27FC236}">
                <a16:creationId xmlns:a16="http://schemas.microsoft.com/office/drawing/2014/main" id="{4BCB61B4-B504-ACF8-FF2C-35645F269DCE}"/>
              </a:ext>
            </a:extLst>
          </p:cNvPr>
          <p:cNvSpPr txBox="1"/>
          <p:nvPr/>
        </p:nvSpPr>
        <p:spPr>
          <a:xfrm>
            <a:off x="7563031" y="5259059"/>
            <a:ext cx="4024812" cy="400110"/>
          </a:xfrm>
          <a:prstGeom prst="rect">
            <a:avLst/>
          </a:prstGeom>
          <a:noFill/>
        </p:spPr>
        <p:txBody>
          <a:bodyPr wrap="square">
            <a:spAutoFit/>
          </a:bodyPr>
          <a:lstStyle/>
          <a:p>
            <a:r>
              <a:rPr lang="en-NO" sz="2000" i="1" dirty="0">
                <a:latin typeface="Calibri" panose="020F0502020204030204" pitchFamily="34" charset="0"/>
                <a:cs typeface="Calibri" panose="020F0502020204030204" pitchFamily="34" charset="0"/>
              </a:rPr>
              <a:t>Table 1: Data summary statistics </a:t>
            </a:r>
          </a:p>
        </p:txBody>
      </p:sp>
      <p:cxnSp>
        <p:nvCxnSpPr>
          <p:cNvPr id="9" name="Straight Connector 8">
            <a:extLst>
              <a:ext uri="{FF2B5EF4-FFF2-40B4-BE49-F238E27FC236}">
                <a16:creationId xmlns:a16="http://schemas.microsoft.com/office/drawing/2014/main" id="{D506E847-2091-8C89-60D0-F3D0D705EE81}"/>
              </a:ext>
            </a:extLst>
          </p:cNvPr>
          <p:cNvCxnSpPr>
            <a:cxnSpLocks/>
          </p:cNvCxnSpPr>
          <p:nvPr/>
        </p:nvCxnSpPr>
        <p:spPr>
          <a:xfrm>
            <a:off x="-160762" y="1129120"/>
            <a:ext cx="125095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1033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8E4FA5F-D4AE-07EF-8BBA-B6AEC82B192D}"/>
              </a:ext>
            </a:extLst>
          </p:cNvPr>
          <p:cNvSpPr>
            <a:spLocks noGrp="1"/>
          </p:cNvSpPr>
          <p:nvPr>
            <p:ph type="title"/>
          </p:nvPr>
        </p:nvSpPr>
        <p:spPr>
          <a:xfrm>
            <a:off x="629195" y="479158"/>
            <a:ext cx="1709056" cy="559107"/>
          </a:xfrm>
        </p:spPr>
        <p:txBody>
          <a:bodyPr>
            <a:normAutofit/>
          </a:bodyPr>
          <a:lstStyle/>
          <a:p>
            <a:r>
              <a:rPr lang="en-NO" sz="3200" u="sng" dirty="0">
                <a:solidFill>
                  <a:schemeClr val="bg2">
                    <a:lumMod val="50000"/>
                  </a:schemeClr>
                </a:solidFill>
                <a:latin typeface="Calibri" panose="020F0502020204030204" pitchFamily="34" charset="0"/>
                <a:cs typeface="Calibri" panose="020F0502020204030204" pitchFamily="34" charset="0"/>
              </a:rPr>
              <a:t>Method</a:t>
            </a:r>
          </a:p>
        </p:txBody>
      </p:sp>
      <p:sp>
        <p:nvSpPr>
          <p:cNvPr id="4" name="Slide Number Placeholder 3">
            <a:extLst>
              <a:ext uri="{FF2B5EF4-FFF2-40B4-BE49-F238E27FC236}">
                <a16:creationId xmlns:a16="http://schemas.microsoft.com/office/drawing/2014/main" id="{A0EA92CE-169B-A350-A8EF-4E92F67D4483}"/>
              </a:ext>
            </a:extLst>
          </p:cNvPr>
          <p:cNvSpPr>
            <a:spLocks noGrp="1"/>
          </p:cNvSpPr>
          <p:nvPr>
            <p:ph type="sldNum" sz="quarter" idx="12"/>
          </p:nvPr>
        </p:nvSpPr>
        <p:spPr/>
        <p:txBody>
          <a:bodyPr/>
          <a:lstStyle/>
          <a:p>
            <a:fld id="{6606EE74-F966-5C4A-B097-0A6C7608E6AC}" type="slidenum">
              <a:rPr lang="en-NO" smtClean="0"/>
              <a:t>7</a:t>
            </a:fld>
            <a:endParaRPr lang="en-NO"/>
          </a:p>
        </p:txBody>
      </p:sp>
      <p:sp>
        <p:nvSpPr>
          <p:cNvPr id="5" name="Rectangle 4">
            <a:extLst>
              <a:ext uri="{FF2B5EF4-FFF2-40B4-BE49-F238E27FC236}">
                <a16:creationId xmlns:a16="http://schemas.microsoft.com/office/drawing/2014/main" id="{4C093D4A-5BB5-6334-878F-B849F71FB5DA}"/>
              </a:ext>
            </a:extLst>
          </p:cNvPr>
          <p:cNvSpPr/>
          <p:nvPr/>
        </p:nvSpPr>
        <p:spPr>
          <a:xfrm>
            <a:off x="629195" y="1376629"/>
            <a:ext cx="1800496" cy="602258"/>
          </a:xfrm>
          <a:prstGeom prst="rect">
            <a:avLst/>
          </a:prstGeom>
          <a:solidFill>
            <a:schemeClr val="tx2">
              <a:lumMod val="20000"/>
              <a:lumOff val="80000"/>
            </a:schemeClr>
          </a:solidFill>
          <a:ln>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O">
                <a:latin typeface="Calibri" panose="020F0502020204030204" pitchFamily="34" charset="0"/>
                <a:cs typeface="Calibri" panose="020F0502020204030204" pitchFamily="34" charset="0"/>
              </a:rPr>
              <a:t>Data Preparation</a:t>
            </a:r>
          </a:p>
        </p:txBody>
      </p:sp>
      <p:sp>
        <p:nvSpPr>
          <p:cNvPr id="7" name="Rectangle 6">
            <a:extLst>
              <a:ext uri="{FF2B5EF4-FFF2-40B4-BE49-F238E27FC236}">
                <a16:creationId xmlns:a16="http://schemas.microsoft.com/office/drawing/2014/main" id="{B12C34D0-B768-B0F9-A39D-A44A06A49E44}"/>
              </a:ext>
            </a:extLst>
          </p:cNvPr>
          <p:cNvSpPr/>
          <p:nvPr/>
        </p:nvSpPr>
        <p:spPr>
          <a:xfrm>
            <a:off x="9417034" y="2829988"/>
            <a:ext cx="2450372" cy="1074557"/>
          </a:xfrm>
          <a:prstGeom prst="rect">
            <a:avLst/>
          </a:prstGeom>
          <a:solidFill>
            <a:schemeClr val="tx2">
              <a:lumMod val="20000"/>
              <a:lumOff val="80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a:solidFill>
                  <a:sysClr val="windowText" lastClr="000000"/>
                </a:solidFill>
                <a:latin typeface="Calibri" panose="020F0502020204030204" pitchFamily="34" charset="0"/>
                <a:cs typeface="Calibri" panose="020F0502020204030204" pitchFamily="34" charset="0"/>
              </a:rPr>
              <a:t>Compare GPT-4 &amp; GPT-4 Turbo Evaluation Metrics Results</a:t>
            </a:r>
          </a:p>
        </p:txBody>
      </p:sp>
      <p:sp>
        <p:nvSpPr>
          <p:cNvPr id="10" name="Rectangle 9">
            <a:extLst>
              <a:ext uri="{FF2B5EF4-FFF2-40B4-BE49-F238E27FC236}">
                <a16:creationId xmlns:a16="http://schemas.microsoft.com/office/drawing/2014/main" id="{E98A6136-826F-B9E5-A207-79172ECD6929}"/>
              </a:ext>
            </a:extLst>
          </p:cNvPr>
          <p:cNvSpPr/>
          <p:nvPr/>
        </p:nvSpPr>
        <p:spPr>
          <a:xfrm>
            <a:off x="817518" y="2297970"/>
            <a:ext cx="1423850" cy="966447"/>
          </a:xfrm>
          <a:prstGeom prst="rect">
            <a:avLst/>
          </a:prstGeom>
          <a:solidFill>
            <a:schemeClr val="tx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dirty="0">
                <a:solidFill>
                  <a:sysClr val="windowText" lastClr="000000"/>
                </a:solidFill>
                <a:latin typeface="Calibri" panose="020F0502020204030204" pitchFamily="34" charset="0"/>
                <a:cs typeface="Calibri" panose="020F0502020204030204" pitchFamily="34" charset="0"/>
              </a:rPr>
              <a:t>Question</a:t>
            </a:r>
          </a:p>
          <a:p>
            <a:pPr algn="ctr"/>
            <a:r>
              <a:rPr lang="en-GB" sz="1400" i="1" dirty="0">
                <a:solidFill>
                  <a:sysClr val="windowText" lastClr="000000"/>
                </a:solidFill>
                <a:latin typeface="Calibri" panose="020F0502020204030204" pitchFamily="34" charset="0"/>
                <a:cs typeface="Calibri" panose="020F0502020204030204" pitchFamily="34" charset="0"/>
              </a:rPr>
              <a:t>(questionTitle,</a:t>
            </a:r>
            <a:r>
              <a:rPr lang="en-NO" sz="1400" i="1" dirty="0">
                <a:solidFill>
                  <a:sysClr val="windowText" lastClr="000000"/>
                </a:solidFill>
                <a:latin typeface="Calibri" panose="020F0502020204030204" pitchFamily="34" charset="0"/>
                <a:cs typeface="Calibri" panose="020F0502020204030204" pitchFamily="34" charset="0"/>
              </a:rPr>
              <a:t> questionText,</a:t>
            </a:r>
          </a:p>
          <a:p>
            <a:pPr algn="ctr"/>
            <a:r>
              <a:rPr lang="en-GB" sz="1400" i="1" dirty="0">
                <a:solidFill>
                  <a:sysClr val="windowText" lastClr="000000"/>
                </a:solidFill>
                <a:latin typeface="Calibri" panose="020F0502020204030204" pitchFamily="34" charset="0"/>
                <a:cs typeface="Calibri" panose="020F0502020204030204" pitchFamily="34" charset="0"/>
              </a:rPr>
              <a:t>Topics)</a:t>
            </a:r>
            <a:endParaRPr lang="en-NO" sz="1400" i="1" dirty="0">
              <a:solidFill>
                <a:sysClr val="windowText" lastClr="000000"/>
              </a:solidFill>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460A6574-BD86-F3B0-7636-FEC5B30863B4}"/>
              </a:ext>
            </a:extLst>
          </p:cNvPr>
          <p:cNvSpPr/>
          <p:nvPr/>
        </p:nvSpPr>
        <p:spPr>
          <a:xfrm>
            <a:off x="817516" y="3540310"/>
            <a:ext cx="1423851" cy="559108"/>
          </a:xfrm>
          <a:prstGeom prst="rect">
            <a:avLst/>
          </a:prstGeom>
          <a:solidFill>
            <a:schemeClr val="tx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a:solidFill>
                  <a:sysClr val="windowText" lastClr="000000"/>
                </a:solidFill>
                <a:latin typeface="Calibri" panose="020F0502020204030204" pitchFamily="34" charset="0"/>
                <a:cs typeface="Calibri" panose="020F0502020204030204" pitchFamily="34" charset="0"/>
              </a:rPr>
              <a:t>Context</a:t>
            </a:r>
          </a:p>
        </p:txBody>
      </p:sp>
      <p:sp>
        <p:nvSpPr>
          <p:cNvPr id="13" name="TextBox 12">
            <a:extLst>
              <a:ext uri="{FF2B5EF4-FFF2-40B4-BE49-F238E27FC236}">
                <a16:creationId xmlns:a16="http://schemas.microsoft.com/office/drawing/2014/main" id="{5DB7FF4E-C6AA-F657-8B39-C02973E56B88}"/>
              </a:ext>
            </a:extLst>
          </p:cNvPr>
          <p:cNvSpPr txBox="1"/>
          <p:nvPr/>
        </p:nvSpPr>
        <p:spPr>
          <a:xfrm>
            <a:off x="415258" y="4419238"/>
            <a:ext cx="1423851" cy="523220"/>
          </a:xfrm>
          <a:prstGeom prst="rect">
            <a:avLst/>
          </a:prstGeom>
          <a:noFill/>
        </p:spPr>
        <p:txBody>
          <a:bodyPr wrap="square">
            <a:spAutoFit/>
          </a:bodyPr>
          <a:lstStyle/>
          <a:p>
            <a:r>
              <a:rPr lang="en-GB" sz="1400" dirty="0">
                <a:latin typeface="Calibri" panose="020F0502020204030204" pitchFamily="34" charset="0"/>
                <a:cs typeface="Calibri" panose="020F0502020204030204" pitchFamily="34" charset="0"/>
              </a:rPr>
              <a:t>Response length : 150 tokens  </a:t>
            </a:r>
          </a:p>
        </p:txBody>
      </p:sp>
      <p:sp>
        <p:nvSpPr>
          <p:cNvPr id="15" name="TextBox 14">
            <a:extLst>
              <a:ext uri="{FF2B5EF4-FFF2-40B4-BE49-F238E27FC236}">
                <a16:creationId xmlns:a16="http://schemas.microsoft.com/office/drawing/2014/main" id="{207D04BC-6D19-7B48-49E8-B20A3A6CF5D2}"/>
              </a:ext>
            </a:extLst>
          </p:cNvPr>
          <p:cNvSpPr txBox="1"/>
          <p:nvPr/>
        </p:nvSpPr>
        <p:spPr>
          <a:xfrm>
            <a:off x="1637793" y="4419238"/>
            <a:ext cx="1419270" cy="954107"/>
          </a:xfrm>
          <a:prstGeom prst="rect">
            <a:avLst/>
          </a:prstGeom>
          <a:noFill/>
        </p:spPr>
        <p:txBody>
          <a:bodyPr wrap="square">
            <a:spAutoFit/>
          </a:bodyPr>
          <a:lstStyle/>
          <a:p>
            <a:r>
              <a:rPr lang="en-NO" sz="1400" dirty="0">
                <a:latin typeface="Calibri" panose="020F0502020204030204" pitchFamily="34" charset="0"/>
                <a:cs typeface="Calibri" panose="020F0502020204030204" pitchFamily="34" charset="0"/>
              </a:rPr>
              <a:t>Temperature : </a:t>
            </a:r>
          </a:p>
          <a:p>
            <a:r>
              <a:rPr lang="en-NO" sz="1400" i="1" dirty="0">
                <a:latin typeface="Calibri" panose="020F0502020204030204" pitchFamily="34" charset="0"/>
                <a:cs typeface="Calibri" panose="020F0502020204030204" pitchFamily="34" charset="0"/>
              </a:rPr>
              <a:t>0.7 (balances creativity and coherence)</a:t>
            </a:r>
          </a:p>
        </p:txBody>
      </p:sp>
      <p:sp>
        <p:nvSpPr>
          <p:cNvPr id="17" name="TextBox 16">
            <a:extLst>
              <a:ext uri="{FF2B5EF4-FFF2-40B4-BE49-F238E27FC236}">
                <a16:creationId xmlns:a16="http://schemas.microsoft.com/office/drawing/2014/main" id="{779BFAD8-18DE-DEFF-BFA8-3FE02195B8D5}"/>
              </a:ext>
            </a:extLst>
          </p:cNvPr>
          <p:cNvSpPr txBox="1"/>
          <p:nvPr/>
        </p:nvSpPr>
        <p:spPr>
          <a:xfrm>
            <a:off x="3041282" y="2520643"/>
            <a:ext cx="900248" cy="369332"/>
          </a:xfrm>
          <a:prstGeom prst="rect">
            <a:avLst/>
          </a:prstGeom>
          <a:noFill/>
        </p:spPr>
        <p:txBody>
          <a:bodyPr wrap="square">
            <a:spAutoFit/>
          </a:bodyPr>
          <a:lstStyle/>
          <a:p>
            <a:r>
              <a:rPr lang="en-NO" sz="1800" b="1" dirty="0">
                <a:latin typeface="Calibri" panose="020F0502020204030204" pitchFamily="34" charset="0"/>
                <a:cs typeface="Calibri" panose="020F0502020204030204" pitchFamily="34" charset="0"/>
              </a:rPr>
              <a:t>GPT-4</a:t>
            </a:r>
            <a:endParaRPr lang="en-NO" b="1"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2BA9CC9C-54FD-7167-1412-3E69DF61D647}"/>
              </a:ext>
            </a:extLst>
          </p:cNvPr>
          <p:cNvSpPr txBox="1"/>
          <p:nvPr/>
        </p:nvSpPr>
        <p:spPr>
          <a:xfrm>
            <a:off x="3018965" y="3895172"/>
            <a:ext cx="1568964" cy="369332"/>
          </a:xfrm>
          <a:prstGeom prst="rect">
            <a:avLst/>
          </a:prstGeom>
          <a:noFill/>
        </p:spPr>
        <p:txBody>
          <a:bodyPr wrap="square">
            <a:spAutoFit/>
          </a:bodyPr>
          <a:lstStyle/>
          <a:p>
            <a:r>
              <a:rPr lang="en-NO" sz="1800" b="1" dirty="0">
                <a:latin typeface="Calibri" panose="020F0502020204030204" pitchFamily="34" charset="0"/>
                <a:cs typeface="Calibri" panose="020F0502020204030204" pitchFamily="34" charset="0"/>
              </a:rPr>
              <a:t>GPT-4 Turbo</a:t>
            </a:r>
            <a:endParaRPr lang="en-NO" b="1" dirty="0">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BD9BAF11-35CD-21B7-7653-5E80C68B0B87}"/>
              </a:ext>
            </a:extLst>
          </p:cNvPr>
          <p:cNvSpPr txBox="1"/>
          <p:nvPr/>
        </p:nvSpPr>
        <p:spPr>
          <a:xfrm>
            <a:off x="3018965" y="2812073"/>
            <a:ext cx="900248" cy="276999"/>
          </a:xfrm>
          <a:prstGeom prst="rect">
            <a:avLst/>
          </a:prstGeom>
          <a:noFill/>
        </p:spPr>
        <p:txBody>
          <a:bodyPr wrap="square">
            <a:spAutoFit/>
          </a:bodyPr>
          <a:lstStyle/>
          <a:p>
            <a:r>
              <a:rPr lang="en-NO" sz="1200" dirty="0">
                <a:latin typeface="Calibri" panose="020F0502020204030204" pitchFamily="34" charset="0"/>
                <a:cs typeface="Calibri" panose="020F0502020204030204" pitchFamily="34" charset="0"/>
              </a:rPr>
              <a:t>June 2023</a:t>
            </a:r>
          </a:p>
        </p:txBody>
      </p:sp>
      <p:sp>
        <p:nvSpPr>
          <p:cNvPr id="21" name="TextBox 20">
            <a:extLst>
              <a:ext uri="{FF2B5EF4-FFF2-40B4-BE49-F238E27FC236}">
                <a16:creationId xmlns:a16="http://schemas.microsoft.com/office/drawing/2014/main" id="{7DFE8047-A736-0C86-3526-F0D0BBB9AE67}"/>
              </a:ext>
            </a:extLst>
          </p:cNvPr>
          <p:cNvSpPr txBox="1"/>
          <p:nvPr/>
        </p:nvSpPr>
        <p:spPr>
          <a:xfrm>
            <a:off x="3244301" y="4170546"/>
            <a:ext cx="900248" cy="276999"/>
          </a:xfrm>
          <a:prstGeom prst="rect">
            <a:avLst/>
          </a:prstGeom>
          <a:noFill/>
        </p:spPr>
        <p:txBody>
          <a:bodyPr wrap="square">
            <a:spAutoFit/>
          </a:bodyPr>
          <a:lstStyle/>
          <a:p>
            <a:r>
              <a:rPr lang="en-NO" sz="1200" dirty="0">
                <a:latin typeface="Calibri" panose="020F0502020204030204" pitchFamily="34" charset="0"/>
                <a:cs typeface="Calibri" panose="020F0502020204030204" pitchFamily="34" charset="0"/>
              </a:rPr>
              <a:t>April 2024</a:t>
            </a:r>
          </a:p>
        </p:txBody>
      </p:sp>
      <p:cxnSp>
        <p:nvCxnSpPr>
          <p:cNvPr id="23" name="Straight Arrow Connector 22">
            <a:extLst>
              <a:ext uri="{FF2B5EF4-FFF2-40B4-BE49-F238E27FC236}">
                <a16:creationId xmlns:a16="http://schemas.microsoft.com/office/drawing/2014/main" id="{DAD697D9-552E-439B-3FEA-920A256F835B}"/>
              </a:ext>
            </a:extLst>
          </p:cNvPr>
          <p:cNvCxnSpPr>
            <a:cxnSpLocks/>
            <a:stCxn id="5" idx="2"/>
            <a:endCxn id="10" idx="0"/>
          </p:cNvCxnSpPr>
          <p:nvPr/>
        </p:nvCxnSpPr>
        <p:spPr>
          <a:xfrm>
            <a:off x="1529443" y="1978887"/>
            <a:ext cx="0" cy="319083"/>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43F7CF43-8D2C-45F6-1C2C-40E451D6B0B5}"/>
              </a:ext>
            </a:extLst>
          </p:cNvPr>
          <p:cNvSpPr/>
          <p:nvPr/>
        </p:nvSpPr>
        <p:spPr>
          <a:xfrm>
            <a:off x="2582360" y="3250311"/>
            <a:ext cx="248194" cy="265660"/>
          </a:xfrm>
          <a:prstGeom prst="ellipse">
            <a:avLst/>
          </a:prstGeom>
          <a:solidFill>
            <a:schemeClr val="tx2">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cxnSp>
        <p:nvCxnSpPr>
          <p:cNvPr id="25" name="Straight Arrow Connector 24">
            <a:extLst>
              <a:ext uri="{FF2B5EF4-FFF2-40B4-BE49-F238E27FC236}">
                <a16:creationId xmlns:a16="http://schemas.microsoft.com/office/drawing/2014/main" id="{9B83903F-D2BD-B9C0-B3E0-5A4C7482717C}"/>
              </a:ext>
            </a:extLst>
          </p:cNvPr>
          <p:cNvCxnSpPr>
            <a:cxnSpLocks/>
            <a:stCxn id="10" idx="3"/>
            <a:endCxn id="24" idx="1"/>
          </p:cNvCxnSpPr>
          <p:nvPr/>
        </p:nvCxnSpPr>
        <p:spPr>
          <a:xfrm>
            <a:off x="2241368" y="2781194"/>
            <a:ext cx="377339" cy="50802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8A147AC-2AB5-45C0-6B51-3BC1EB7F9B1F}"/>
              </a:ext>
            </a:extLst>
          </p:cNvPr>
          <p:cNvCxnSpPr>
            <a:cxnSpLocks/>
            <a:stCxn id="11" idx="3"/>
            <a:endCxn id="24" idx="3"/>
          </p:cNvCxnSpPr>
          <p:nvPr/>
        </p:nvCxnSpPr>
        <p:spPr>
          <a:xfrm flipV="1">
            <a:off x="2241367" y="3477066"/>
            <a:ext cx="377340" cy="342798"/>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50EE275-86A7-8675-C4E7-A6DEF14C7016}"/>
              </a:ext>
            </a:extLst>
          </p:cNvPr>
          <p:cNvCxnSpPr>
            <a:cxnSpLocks/>
            <a:stCxn id="24" idx="7"/>
            <a:endCxn id="17" idx="1"/>
          </p:cNvCxnSpPr>
          <p:nvPr/>
        </p:nvCxnSpPr>
        <p:spPr>
          <a:xfrm flipV="1">
            <a:off x="2794207" y="2705309"/>
            <a:ext cx="247075" cy="583907"/>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C4AE1D5-614C-3523-E0F1-6F8BE3FA8840}"/>
              </a:ext>
            </a:extLst>
          </p:cNvPr>
          <p:cNvCxnSpPr>
            <a:cxnSpLocks/>
            <a:stCxn id="24" idx="5"/>
            <a:endCxn id="18" idx="1"/>
          </p:cNvCxnSpPr>
          <p:nvPr/>
        </p:nvCxnSpPr>
        <p:spPr>
          <a:xfrm>
            <a:off x="2794207" y="3477066"/>
            <a:ext cx="224758" cy="60277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A7EC9FC-44E9-039F-8666-670E3614855A}"/>
              </a:ext>
            </a:extLst>
          </p:cNvPr>
          <p:cNvCxnSpPr>
            <a:cxnSpLocks/>
            <a:stCxn id="17" idx="3"/>
            <a:endCxn id="61" idx="1"/>
          </p:cNvCxnSpPr>
          <p:nvPr/>
        </p:nvCxnSpPr>
        <p:spPr>
          <a:xfrm>
            <a:off x="3941530" y="2705309"/>
            <a:ext cx="871156"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ED272B0E-20F0-33A7-5329-BB7FA90A19A2}"/>
              </a:ext>
            </a:extLst>
          </p:cNvPr>
          <p:cNvSpPr/>
          <p:nvPr/>
        </p:nvSpPr>
        <p:spPr>
          <a:xfrm>
            <a:off x="4812686" y="2339781"/>
            <a:ext cx="1269935" cy="731055"/>
          </a:xfrm>
          <a:prstGeom prst="rect">
            <a:avLst/>
          </a:prstGeom>
          <a:solidFill>
            <a:schemeClr val="tx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a:solidFill>
                  <a:sysClr val="windowText" lastClr="000000"/>
                </a:solidFill>
                <a:latin typeface="Calibri" panose="020F0502020204030204" pitchFamily="34" charset="0"/>
                <a:cs typeface="Calibri" panose="020F0502020204030204" pitchFamily="34" charset="0"/>
              </a:rPr>
              <a:t>Model Response</a:t>
            </a:r>
          </a:p>
        </p:txBody>
      </p:sp>
      <p:cxnSp>
        <p:nvCxnSpPr>
          <p:cNvPr id="66" name="Straight Arrow Connector 65">
            <a:extLst>
              <a:ext uri="{FF2B5EF4-FFF2-40B4-BE49-F238E27FC236}">
                <a16:creationId xmlns:a16="http://schemas.microsoft.com/office/drawing/2014/main" id="{6038C884-8CEB-DCC7-3818-08CEE22011F0}"/>
              </a:ext>
            </a:extLst>
          </p:cNvPr>
          <p:cNvCxnSpPr>
            <a:cxnSpLocks/>
            <a:stCxn id="18" idx="3"/>
            <a:endCxn id="67" idx="1"/>
          </p:cNvCxnSpPr>
          <p:nvPr/>
        </p:nvCxnSpPr>
        <p:spPr>
          <a:xfrm>
            <a:off x="4587929" y="4079838"/>
            <a:ext cx="224758"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E90973D5-2840-65DA-9F02-E3F477FB765A}"/>
              </a:ext>
            </a:extLst>
          </p:cNvPr>
          <p:cNvSpPr/>
          <p:nvPr/>
        </p:nvSpPr>
        <p:spPr>
          <a:xfrm>
            <a:off x="4812687" y="3714310"/>
            <a:ext cx="1269935" cy="731055"/>
          </a:xfrm>
          <a:prstGeom prst="rect">
            <a:avLst/>
          </a:prstGeom>
          <a:solidFill>
            <a:schemeClr val="tx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a:solidFill>
                  <a:sysClr val="windowText" lastClr="000000"/>
                </a:solidFill>
                <a:latin typeface="Calibri" panose="020F0502020204030204" pitchFamily="34" charset="0"/>
                <a:cs typeface="Calibri" panose="020F0502020204030204" pitchFamily="34" charset="0"/>
              </a:rPr>
              <a:t>Model Response</a:t>
            </a:r>
          </a:p>
        </p:txBody>
      </p:sp>
      <p:sp>
        <p:nvSpPr>
          <p:cNvPr id="76" name="Rectangle 75">
            <a:extLst>
              <a:ext uri="{FF2B5EF4-FFF2-40B4-BE49-F238E27FC236}">
                <a16:creationId xmlns:a16="http://schemas.microsoft.com/office/drawing/2014/main" id="{8D8D78DB-BCCB-D08D-3A6D-B0B3FD6EF35A}"/>
              </a:ext>
            </a:extLst>
          </p:cNvPr>
          <p:cNvSpPr/>
          <p:nvPr/>
        </p:nvSpPr>
        <p:spPr>
          <a:xfrm>
            <a:off x="6458090" y="2339780"/>
            <a:ext cx="2195853" cy="73105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600" dirty="0">
                <a:solidFill>
                  <a:sysClr val="windowText" lastClr="000000"/>
                </a:solidFill>
                <a:latin typeface="Calibri" panose="020F0502020204030204" pitchFamily="34" charset="0"/>
                <a:cs typeface="Calibri" panose="020F0502020204030204" pitchFamily="34" charset="0"/>
              </a:rPr>
              <a:t>Evaluate GPT-4</a:t>
            </a:r>
          </a:p>
          <a:p>
            <a:pPr algn="ctr"/>
            <a:r>
              <a:rPr lang="en-NO" sz="1600" dirty="0">
                <a:solidFill>
                  <a:sysClr val="windowText" lastClr="000000"/>
                </a:solidFill>
                <a:latin typeface="Calibri" panose="020F0502020204030204" pitchFamily="34" charset="0"/>
                <a:cs typeface="Calibri" panose="020F0502020204030204" pitchFamily="34" charset="0"/>
              </a:rPr>
              <a:t>Generated Response W</a:t>
            </a:r>
            <a:r>
              <a:rPr lang="en-GB" sz="1600" dirty="0">
                <a:solidFill>
                  <a:sysClr val="windowText" lastClr="000000"/>
                </a:solidFill>
                <a:latin typeface="Calibri" panose="020F0502020204030204" pitchFamily="34" charset="0"/>
                <a:cs typeface="Calibri" panose="020F0502020204030204" pitchFamily="34" charset="0"/>
              </a:rPr>
              <a:t>i</a:t>
            </a:r>
            <a:r>
              <a:rPr lang="en-NO" sz="1600" dirty="0">
                <a:solidFill>
                  <a:sysClr val="windowText" lastClr="000000"/>
                </a:solidFill>
                <a:latin typeface="Calibri" panose="020F0502020204030204" pitchFamily="34" charset="0"/>
                <a:cs typeface="Calibri" panose="020F0502020204030204" pitchFamily="34" charset="0"/>
              </a:rPr>
              <a:t>th Evaluation Metrics</a:t>
            </a:r>
          </a:p>
        </p:txBody>
      </p:sp>
      <p:sp>
        <p:nvSpPr>
          <p:cNvPr id="109" name="Rectangle 108">
            <a:extLst>
              <a:ext uri="{FF2B5EF4-FFF2-40B4-BE49-F238E27FC236}">
                <a16:creationId xmlns:a16="http://schemas.microsoft.com/office/drawing/2014/main" id="{0A069C40-E7E4-7E3D-0158-CC22A18DF0CC}"/>
              </a:ext>
            </a:extLst>
          </p:cNvPr>
          <p:cNvSpPr/>
          <p:nvPr/>
        </p:nvSpPr>
        <p:spPr>
          <a:xfrm>
            <a:off x="6458090" y="3714309"/>
            <a:ext cx="2195853" cy="73105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1600" dirty="0">
                <a:solidFill>
                  <a:sysClr val="windowText" lastClr="000000"/>
                </a:solidFill>
                <a:latin typeface="Calibri" panose="020F0502020204030204" pitchFamily="34" charset="0"/>
                <a:cs typeface="Calibri" panose="020F0502020204030204" pitchFamily="34" charset="0"/>
              </a:rPr>
              <a:t>Evaluate GPT-4 Turbo</a:t>
            </a:r>
          </a:p>
          <a:p>
            <a:pPr algn="ctr"/>
            <a:r>
              <a:rPr lang="en-NO" sz="1600" dirty="0">
                <a:solidFill>
                  <a:sysClr val="windowText" lastClr="000000"/>
                </a:solidFill>
                <a:latin typeface="Calibri" panose="020F0502020204030204" pitchFamily="34" charset="0"/>
                <a:cs typeface="Calibri" panose="020F0502020204030204" pitchFamily="34" charset="0"/>
              </a:rPr>
              <a:t>Generated Response W</a:t>
            </a:r>
            <a:r>
              <a:rPr lang="en-GB" sz="1600" dirty="0">
                <a:solidFill>
                  <a:sysClr val="windowText" lastClr="000000"/>
                </a:solidFill>
                <a:latin typeface="Calibri" panose="020F0502020204030204" pitchFamily="34" charset="0"/>
                <a:cs typeface="Calibri" panose="020F0502020204030204" pitchFamily="34" charset="0"/>
              </a:rPr>
              <a:t>i</a:t>
            </a:r>
            <a:r>
              <a:rPr lang="en-NO" sz="1600" dirty="0">
                <a:solidFill>
                  <a:sysClr val="windowText" lastClr="000000"/>
                </a:solidFill>
                <a:latin typeface="Calibri" panose="020F0502020204030204" pitchFamily="34" charset="0"/>
                <a:cs typeface="Calibri" panose="020F0502020204030204" pitchFamily="34" charset="0"/>
              </a:rPr>
              <a:t>th Evaluation Metrics</a:t>
            </a:r>
          </a:p>
        </p:txBody>
      </p:sp>
      <p:cxnSp>
        <p:nvCxnSpPr>
          <p:cNvPr id="111" name="Straight Arrow Connector 110">
            <a:extLst>
              <a:ext uri="{FF2B5EF4-FFF2-40B4-BE49-F238E27FC236}">
                <a16:creationId xmlns:a16="http://schemas.microsoft.com/office/drawing/2014/main" id="{DC3992CF-C3A3-B231-5E5E-F6EBFEA870F9}"/>
              </a:ext>
            </a:extLst>
          </p:cNvPr>
          <p:cNvCxnSpPr>
            <a:cxnSpLocks/>
            <a:stCxn id="61" idx="3"/>
            <a:endCxn id="76" idx="1"/>
          </p:cNvCxnSpPr>
          <p:nvPr/>
        </p:nvCxnSpPr>
        <p:spPr>
          <a:xfrm flipV="1">
            <a:off x="6082621" y="2705308"/>
            <a:ext cx="375469" cy="1"/>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65C5E41-4D02-9811-9084-F9EC27B8C97C}"/>
              </a:ext>
            </a:extLst>
          </p:cNvPr>
          <p:cNvCxnSpPr>
            <a:cxnSpLocks/>
            <a:stCxn id="67" idx="3"/>
            <a:endCxn id="109" idx="1"/>
          </p:cNvCxnSpPr>
          <p:nvPr/>
        </p:nvCxnSpPr>
        <p:spPr>
          <a:xfrm flipV="1">
            <a:off x="6082622" y="4079837"/>
            <a:ext cx="375468" cy="1"/>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BA6BD7E3-89F7-A37F-2336-FDB24D0A5255}"/>
              </a:ext>
            </a:extLst>
          </p:cNvPr>
          <p:cNvSpPr/>
          <p:nvPr/>
        </p:nvSpPr>
        <p:spPr>
          <a:xfrm>
            <a:off x="8842354" y="3234437"/>
            <a:ext cx="248194" cy="265660"/>
          </a:xfrm>
          <a:prstGeom prst="ellipse">
            <a:avLst/>
          </a:prstGeom>
          <a:solidFill>
            <a:schemeClr val="tx2">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cxnSp>
        <p:nvCxnSpPr>
          <p:cNvPr id="120" name="Straight Arrow Connector 119">
            <a:extLst>
              <a:ext uri="{FF2B5EF4-FFF2-40B4-BE49-F238E27FC236}">
                <a16:creationId xmlns:a16="http://schemas.microsoft.com/office/drawing/2014/main" id="{D3EB4A83-BC1D-9592-752F-892338381025}"/>
              </a:ext>
            </a:extLst>
          </p:cNvPr>
          <p:cNvCxnSpPr>
            <a:cxnSpLocks/>
            <a:stCxn id="76" idx="3"/>
            <a:endCxn id="119" idx="1"/>
          </p:cNvCxnSpPr>
          <p:nvPr/>
        </p:nvCxnSpPr>
        <p:spPr>
          <a:xfrm>
            <a:off x="8653943" y="2705308"/>
            <a:ext cx="224758" cy="568034"/>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E62A2417-D397-18E5-8877-EB3E148BA9F7}"/>
              </a:ext>
            </a:extLst>
          </p:cNvPr>
          <p:cNvCxnSpPr>
            <a:cxnSpLocks/>
            <a:stCxn id="109" idx="3"/>
            <a:endCxn id="119" idx="3"/>
          </p:cNvCxnSpPr>
          <p:nvPr/>
        </p:nvCxnSpPr>
        <p:spPr>
          <a:xfrm flipV="1">
            <a:off x="8653943" y="3461192"/>
            <a:ext cx="224758" cy="61864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E53C48E0-BF52-9573-4CF5-702D6CF3C40D}"/>
              </a:ext>
            </a:extLst>
          </p:cNvPr>
          <p:cNvCxnSpPr>
            <a:cxnSpLocks/>
            <a:stCxn id="119" idx="6"/>
            <a:endCxn id="7" idx="1"/>
          </p:cNvCxnSpPr>
          <p:nvPr/>
        </p:nvCxnSpPr>
        <p:spPr>
          <a:xfrm>
            <a:off x="9090548" y="3367267"/>
            <a:ext cx="326486"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D14AADE-85F3-A417-9E49-68207E1FA63B}"/>
              </a:ext>
            </a:extLst>
          </p:cNvPr>
          <p:cNvCxnSpPr>
            <a:cxnSpLocks/>
          </p:cNvCxnSpPr>
          <p:nvPr/>
        </p:nvCxnSpPr>
        <p:spPr>
          <a:xfrm>
            <a:off x="943975" y="4100155"/>
            <a:ext cx="0" cy="365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72D577A-09C0-D457-8012-BDE5A26EC6E7}"/>
              </a:ext>
            </a:extLst>
          </p:cNvPr>
          <p:cNvCxnSpPr>
            <a:cxnSpLocks/>
          </p:cNvCxnSpPr>
          <p:nvPr/>
        </p:nvCxnSpPr>
        <p:spPr>
          <a:xfrm>
            <a:off x="2134147" y="4100155"/>
            <a:ext cx="0" cy="365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E4C4CEFB-4D06-7031-6B8B-7A0ED8C47670}"/>
              </a:ext>
            </a:extLst>
          </p:cNvPr>
          <p:cNvCxnSpPr>
            <a:cxnSpLocks/>
          </p:cNvCxnSpPr>
          <p:nvPr/>
        </p:nvCxnSpPr>
        <p:spPr>
          <a:xfrm>
            <a:off x="-160762" y="1129120"/>
            <a:ext cx="125095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73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3D7F8-3B1A-AB04-3E53-FDF9A712B8AD}"/>
              </a:ext>
            </a:extLst>
          </p:cNvPr>
          <p:cNvSpPr>
            <a:spLocks noGrp="1"/>
          </p:cNvSpPr>
          <p:nvPr>
            <p:ph type="title"/>
          </p:nvPr>
        </p:nvSpPr>
        <p:spPr>
          <a:xfrm>
            <a:off x="736599" y="429439"/>
            <a:ext cx="5473700" cy="762238"/>
          </a:xfrm>
        </p:spPr>
        <p:txBody>
          <a:bodyPr>
            <a:normAutofit/>
          </a:bodyPr>
          <a:lstStyle/>
          <a:p>
            <a:r>
              <a:rPr lang="en-NO" sz="3200" u="sng" dirty="0">
                <a:solidFill>
                  <a:schemeClr val="bg2">
                    <a:lumMod val="50000"/>
                  </a:schemeClr>
                </a:solidFill>
                <a:latin typeface="Calibri" panose="020F0502020204030204" pitchFamily="34" charset="0"/>
                <a:cs typeface="Calibri" panose="020F0502020204030204" pitchFamily="34" charset="0"/>
              </a:rPr>
              <a:t>Methods: Evaluation Metrics </a:t>
            </a:r>
          </a:p>
        </p:txBody>
      </p:sp>
      <p:sp>
        <p:nvSpPr>
          <p:cNvPr id="4" name="Slide Number Placeholder 3">
            <a:extLst>
              <a:ext uri="{FF2B5EF4-FFF2-40B4-BE49-F238E27FC236}">
                <a16:creationId xmlns:a16="http://schemas.microsoft.com/office/drawing/2014/main" id="{A0EA92CE-169B-A350-A8EF-4E92F67D4483}"/>
              </a:ext>
            </a:extLst>
          </p:cNvPr>
          <p:cNvSpPr>
            <a:spLocks noGrp="1"/>
          </p:cNvSpPr>
          <p:nvPr>
            <p:ph type="sldNum" sz="quarter" idx="12"/>
          </p:nvPr>
        </p:nvSpPr>
        <p:spPr/>
        <p:txBody>
          <a:bodyPr/>
          <a:lstStyle/>
          <a:p>
            <a:fld id="{6606EE74-F966-5C4A-B097-0A6C7608E6AC}" type="slidenum">
              <a:rPr lang="en-NO" smtClean="0"/>
              <a:t>8</a:t>
            </a:fld>
            <a:endParaRPr lang="en-NO"/>
          </a:p>
        </p:txBody>
      </p:sp>
      <p:sp>
        <p:nvSpPr>
          <p:cNvPr id="8" name="Rectangle 7">
            <a:extLst>
              <a:ext uri="{FF2B5EF4-FFF2-40B4-BE49-F238E27FC236}">
                <a16:creationId xmlns:a16="http://schemas.microsoft.com/office/drawing/2014/main" id="{745716C0-B0A5-559E-8791-4FF3AB534BDE}"/>
              </a:ext>
            </a:extLst>
          </p:cNvPr>
          <p:cNvSpPr/>
          <p:nvPr/>
        </p:nvSpPr>
        <p:spPr>
          <a:xfrm>
            <a:off x="4880376" y="4842839"/>
            <a:ext cx="2194560" cy="920931"/>
          </a:xfrm>
          <a:prstGeom prst="rect">
            <a:avLst/>
          </a:prstGeom>
          <a:solidFill>
            <a:schemeClr val="tx2">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a:solidFill>
                  <a:schemeClr val="tx1"/>
                </a:solidFill>
              </a:rPr>
              <a:t>Sentiment Analysis &amp; </a:t>
            </a:r>
          </a:p>
          <a:p>
            <a:pPr algn="ctr"/>
            <a:r>
              <a:rPr lang="en-NO">
                <a:solidFill>
                  <a:schemeClr val="tx1"/>
                </a:solidFill>
              </a:rPr>
              <a:t>Emotion Detection</a:t>
            </a:r>
          </a:p>
        </p:txBody>
      </p:sp>
      <p:sp>
        <p:nvSpPr>
          <p:cNvPr id="14" name="TextBox 13">
            <a:extLst>
              <a:ext uri="{FF2B5EF4-FFF2-40B4-BE49-F238E27FC236}">
                <a16:creationId xmlns:a16="http://schemas.microsoft.com/office/drawing/2014/main" id="{CA575C02-B0F7-B539-D780-70865E2819E7}"/>
              </a:ext>
            </a:extLst>
          </p:cNvPr>
          <p:cNvSpPr txBox="1"/>
          <p:nvPr/>
        </p:nvSpPr>
        <p:spPr>
          <a:xfrm>
            <a:off x="3484250" y="5987018"/>
            <a:ext cx="4986812" cy="369332"/>
          </a:xfrm>
          <a:prstGeom prst="rect">
            <a:avLst/>
          </a:prstGeom>
          <a:noFill/>
        </p:spPr>
        <p:txBody>
          <a:bodyPr wrap="square">
            <a:spAutoFit/>
          </a:bodyPr>
          <a:lstStyle/>
          <a:p>
            <a:r>
              <a:rPr lang="en-GB" i="1" dirty="0">
                <a:latin typeface="Calibri" panose="020F0502020204030204" pitchFamily="34" charset="0"/>
                <a:cs typeface="Calibri" panose="020F0502020204030204" pitchFamily="34" charset="0"/>
              </a:rPr>
              <a:t>Uses </a:t>
            </a:r>
            <a:r>
              <a:rPr lang="en-GB" b="1" i="1" dirty="0">
                <a:latin typeface="Calibri" panose="020F0502020204030204" pitchFamily="34" charset="0"/>
                <a:cs typeface="Calibri" panose="020F0502020204030204" pitchFamily="34" charset="0"/>
              </a:rPr>
              <a:t>VADER</a:t>
            </a:r>
            <a:r>
              <a:rPr lang="en-GB" i="1" dirty="0">
                <a:latin typeface="Calibri" panose="020F0502020204030204" pitchFamily="34" charset="0"/>
                <a:cs typeface="Calibri" panose="020F0502020204030204" pitchFamily="34" charset="0"/>
              </a:rPr>
              <a:t> -1 (negative) to 1 (positive) scale</a:t>
            </a:r>
            <a:endParaRPr lang="en-NO" i="1" dirty="0">
              <a:latin typeface="Calibri" panose="020F0502020204030204" pitchFamily="34" charset="0"/>
              <a:cs typeface="Calibri" panose="020F0502020204030204" pitchFamily="34" charset="0"/>
            </a:endParaRPr>
          </a:p>
        </p:txBody>
      </p:sp>
      <p:sp>
        <p:nvSpPr>
          <p:cNvPr id="64" name="Rectangle 63">
            <a:extLst>
              <a:ext uri="{FF2B5EF4-FFF2-40B4-BE49-F238E27FC236}">
                <a16:creationId xmlns:a16="http://schemas.microsoft.com/office/drawing/2014/main" id="{16570AD1-0002-5DEE-2883-0D8DB48DF7FF}"/>
              </a:ext>
            </a:extLst>
          </p:cNvPr>
          <p:cNvSpPr/>
          <p:nvPr/>
        </p:nvSpPr>
        <p:spPr>
          <a:xfrm>
            <a:off x="838199" y="1449138"/>
            <a:ext cx="4140193" cy="287877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66" name="Rectangle 65">
            <a:extLst>
              <a:ext uri="{FF2B5EF4-FFF2-40B4-BE49-F238E27FC236}">
                <a16:creationId xmlns:a16="http://schemas.microsoft.com/office/drawing/2014/main" id="{DD68EDCC-9211-2D15-446B-4272EB5DD808}"/>
              </a:ext>
            </a:extLst>
          </p:cNvPr>
          <p:cNvSpPr/>
          <p:nvPr/>
        </p:nvSpPr>
        <p:spPr>
          <a:xfrm>
            <a:off x="1039347" y="1825393"/>
            <a:ext cx="1555617" cy="509449"/>
          </a:xfrm>
          <a:prstGeom prst="rect">
            <a:avLst/>
          </a:prstGeom>
          <a:solidFill>
            <a:schemeClr val="tx2">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a:solidFill>
                  <a:schemeClr val="tx1"/>
                </a:solidFill>
                <a:latin typeface="Calibri" panose="020F0502020204030204" pitchFamily="34" charset="0"/>
                <a:cs typeface="Calibri" panose="020F0502020204030204" pitchFamily="34" charset="0"/>
              </a:rPr>
              <a:t>BLEU Scores</a:t>
            </a:r>
          </a:p>
        </p:txBody>
      </p:sp>
      <p:sp>
        <p:nvSpPr>
          <p:cNvPr id="67" name="Rectangle 66">
            <a:extLst>
              <a:ext uri="{FF2B5EF4-FFF2-40B4-BE49-F238E27FC236}">
                <a16:creationId xmlns:a16="http://schemas.microsoft.com/office/drawing/2014/main" id="{5326F017-82C4-ACC6-C00E-C453C7645E7B}"/>
              </a:ext>
            </a:extLst>
          </p:cNvPr>
          <p:cNvSpPr/>
          <p:nvPr/>
        </p:nvSpPr>
        <p:spPr>
          <a:xfrm>
            <a:off x="2964235" y="1825392"/>
            <a:ext cx="1681798" cy="509449"/>
          </a:xfrm>
          <a:prstGeom prst="rect">
            <a:avLst/>
          </a:prstGeom>
          <a:solidFill>
            <a:schemeClr val="tx2">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a:solidFill>
                  <a:schemeClr val="tx1"/>
                </a:solidFill>
                <a:latin typeface="Calibri" panose="020F0502020204030204" pitchFamily="34" charset="0"/>
                <a:cs typeface="Calibri" panose="020F0502020204030204" pitchFamily="34" charset="0"/>
              </a:rPr>
              <a:t>ROUGE Scores</a:t>
            </a:r>
          </a:p>
        </p:txBody>
      </p:sp>
      <p:sp>
        <p:nvSpPr>
          <p:cNvPr id="68" name="TextBox 67">
            <a:extLst>
              <a:ext uri="{FF2B5EF4-FFF2-40B4-BE49-F238E27FC236}">
                <a16:creationId xmlns:a16="http://schemas.microsoft.com/office/drawing/2014/main" id="{744655F9-BCD8-1E03-23D2-C76B4DEE499D}"/>
              </a:ext>
            </a:extLst>
          </p:cNvPr>
          <p:cNvSpPr txBox="1"/>
          <p:nvPr/>
        </p:nvSpPr>
        <p:spPr>
          <a:xfrm>
            <a:off x="1471267" y="3155542"/>
            <a:ext cx="2636478" cy="923330"/>
          </a:xfrm>
          <a:prstGeom prst="rect">
            <a:avLst/>
          </a:prstGeom>
          <a:noFill/>
        </p:spPr>
        <p:txBody>
          <a:bodyPr wrap="square">
            <a:spAutoFit/>
          </a:bodyPr>
          <a:lstStyle/>
          <a:p>
            <a:r>
              <a:rPr lang="en-NO" dirty="0">
                <a:latin typeface="Calibri" panose="020F0502020204030204" pitchFamily="34" charset="0"/>
                <a:cs typeface="Calibri" panose="020F0502020204030204" pitchFamily="34" charset="0"/>
              </a:rPr>
              <a:t>Q</a:t>
            </a:r>
            <a:r>
              <a:rPr lang="en-GB" dirty="0">
                <a:latin typeface="Calibri" panose="020F0502020204030204" pitchFamily="34" charset="0"/>
                <a:cs typeface="Calibri" panose="020F0502020204030204" pitchFamily="34" charset="0"/>
              </a:rPr>
              <a:t>u</a:t>
            </a:r>
            <a:r>
              <a:rPr lang="en-NO" dirty="0">
                <a:latin typeface="Calibri" panose="020F0502020204030204" pitchFamily="34" charset="0"/>
                <a:cs typeface="Calibri" panose="020F0502020204030204" pitchFamily="34" charset="0"/>
              </a:rPr>
              <a:t>ality of generated text matches with the reference texts</a:t>
            </a:r>
          </a:p>
        </p:txBody>
      </p:sp>
      <p:sp>
        <p:nvSpPr>
          <p:cNvPr id="69" name="Oval 68">
            <a:extLst>
              <a:ext uri="{FF2B5EF4-FFF2-40B4-BE49-F238E27FC236}">
                <a16:creationId xmlns:a16="http://schemas.microsoft.com/office/drawing/2014/main" id="{2673553D-C328-E97D-D1F9-A5CFBC438CE6}"/>
              </a:ext>
            </a:extLst>
          </p:cNvPr>
          <p:cNvSpPr/>
          <p:nvPr/>
        </p:nvSpPr>
        <p:spPr>
          <a:xfrm>
            <a:off x="2690165" y="2687394"/>
            <a:ext cx="198683" cy="22207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cxnSp>
        <p:nvCxnSpPr>
          <p:cNvPr id="70" name="Straight Connector 69">
            <a:extLst>
              <a:ext uri="{FF2B5EF4-FFF2-40B4-BE49-F238E27FC236}">
                <a16:creationId xmlns:a16="http://schemas.microsoft.com/office/drawing/2014/main" id="{7F2EF62A-ADA2-9338-C388-7C1B517E32A6}"/>
              </a:ext>
            </a:extLst>
          </p:cNvPr>
          <p:cNvCxnSpPr>
            <a:cxnSpLocks/>
            <a:stCxn id="68" idx="0"/>
            <a:endCxn id="69" idx="4"/>
          </p:cNvCxnSpPr>
          <p:nvPr/>
        </p:nvCxnSpPr>
        <p:spPr>
          <a:xfrm flipV="1">
            <a:off x="2789506" y="2909464"/>
            <a:ext cx="1" cy="246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3D9C8B3-4D3A-C582-4B56-6D8FC5D2736E}"/>
              </a:ext>
            </a:extLst>
          </p:cNvPr>
          <p:cNvCxnSpPr>
            <a:cxnSpLocks/>
            <a:stCxn id="69" idx="7"/>
            <a:endCxn id="67" idx="2"/>
          </p:cNvCxnSpPr>
          <p:nvPr/>
        </p:nvCxnSpPr>
        <p:spPr>
          <a:xfrm flipV="1">
            <a:off x="2859752" y="2334841"/>
            <a:ext cx="945382" cy="38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A53DCA0-3EBE-5136-F9BA-C8326D5243B2}"/>
              </a:ext>
            </a:extLst>
          </p:cNvPr>
          <p:cNvCxnSpPr>
            <a:cxnSpLocks/>
            <a:stCxn id="69" idx="1"/>
            <a:endCxn id="66" idx="2"/>
          </p:cNvCxnSpPr>
          <p:nvPr/>
        </p:nvCxnSpPr>
        <p:spPr>
          <a:xfrm flipH="1" flipV="1">
            <a:off x="1817156" y="2334842"/>
            <a:ext cx="902105" cy="385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0AC5656-7971-E53F-9DFF-E23E49CE795E}"/>
              </a:ext>
            </a:extLst>
          </p:cNvPr>
          <p:cNvSpPr/>
          <p:nvPr/>
        </p:nvSpPr>
        <p:spPr>
          <a:xfrm>
            <a:off x="6929699" y="1449138"/>
            <a:ext cx="4140193" cy="287877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74" name="Rectangle 73">
            <a:extLst>
              <a:ext uri="{FF2B5EF4-FFF2-40B4-BE49-F238E27FC236}">
                <a16:creationId xmlns:a16="http://schemas.microsoft.com/office/drawing/2014/main" id="{81C29C97-98D6-5E5D-6A87-6E8E4A29EB35}"/>
              </a:ext>
            </a:extLst>
          </p:cNvPr>
          <p:cNvSpPr/>
          <p:nvPr/>
        </p:nvSpPr>
        <p:spPr>
          <a:xfrm>
            <a:off x="7104428" y="1896989"/>
            <a:ext cx="1724877" cy="509449"/>
          </a:xfrm>
          <a:prstGeom prst="rect">
            <a:avLst/>
          </a:prstGeom>
          <a:solidFill>
            <a:schemeClr val="tx2">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a:solidFill>
                  <a:schemeClr val="tx1"/>
                </a:solidFill>
                <a:latin typeface="Calibri" panose="020F0502020204030204" pitchFamily="34" charset="0"/>
                <a:cs typeface="Calibri" panose="020F0502020204030204" pitchFamily="34" charset="0"/>
              </a:rPr>
              <a:t>L</a:t>
            </a:r>
            <a:r>
              <a:rPr lang="en-GB" dirty="0">
                <a:solidFill>
                  <a:schemeClr val="tx1"/>
                </a:solidFill>
                <a:latin typeface="Calibri" panose="020F0502020204030204" pitchFamily="34" charset="0"/>
                <a:cs typeface="Calibri" panose="020F0502020204030204" pitchFamily="34" charset="0"/>
              </a:rPr>
              <a:t>e</a:t>
            </a:r>
            <a:r>
              <a:rPr lang="en-NO">
                <a:solidFill>
                  <a:schemeClr val="tx1"/>
                </a:solidFill>
                <a:latin typeface="Calibri" panose="020F0502020204030204" pitchFamily="34" charset="0"/>
                <a:cs typeface="Calibri" panose="020F0502020204030204" pitchFamily="34" charset="0"/>
              </a:rPr>
              <a:t>ngth Analysis</a:t>
            </a:r>
          </a:p>
        </p:txBody>
      </p:sp>
      <p:sp>
        <p:nvSpPr>
          <p:cNvPr id="75" name="Rectangle 74">
            <a:extLst>
              <a:ext uri="{FF2B5EF4-FFF2-40B4-BE49-F238E27FC236}">
                <a16:creationId xmlns:a16="http://schemas.microsoft.com/office/drawing/2014/main" id="{013E0B80-8752-120D-2DA8-719EC231D62B}"/>
              </a:ext>
            </a:extLst>
          </p:cNvPr>
          <p:cNvSpPr/>
          <p:nvPr/>
        </p:nvSpPr>
        <p:spPr>
          <a:xfrm>
            <a:off x="9155497" y="1896988"/>
            <a:ext cx="1937658" cy="509449"/>
          </a:xfrm>
          <a:prstGeom prst="rect">
            <a:avLst/>
          </a:prstGeom>
          <a:solidFill>
            <a:schemeClr val="tx2">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a:solidFill>
                  <a:schemeClr val="tx1"/>
                </a:solidFill>
                <a:latin typeface="Calibri" panose="020F0502020204030204" pitchFamily="34" charset="0"/>
                <a:cs typeface="Calibri" panose="020F0502020204030204" pitchFamily="34" charset="0"/>
              </a:rPr>
              <a:t>Content Analysis</a:t>
            </a:r>
          </a:p>
        </p:txBody>
      </p:sp>
      <p:sp>
        <p:nvSpPr>
          <p:cNvPr id="76" name="TextBox 75">
            <a:extLst>
              <a:ext uri="{FF2B5EF4-FFF2-40B4-BE49-F238E27FC236}">
                <a16:creationId xmlns:a16="http://schemas.microsoft.com/office/drawing/2014/main" id="{2D22A99D-7862-7382-E96C-95C905B3E909}"/>
              </a:ext>
            </a:extLst>
          </p:cNvPr>
          <p:cNvSpPr txBox="1"/>
          <p:nvPr/>
        </p:nvSpPr>
        <p:spPr>
          <a:xfrm>
            <a:off x="8147902" y="3139317"/>
            <a:ext cx="1782466" cy="646331"/>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Length, frequent words</a:t>
            </a:r>
            <a:endParaRPr lang="en-NO" dirty="0">
              <a:latin typeface="Calibri" panose="020F0502020204030204" pitchFamily="34" charset="0"/>
              <a:cs typeface="Calibri" panose="020F0502020204030204" pitchFamily="34" charset="0"/>
            </a:endParaRPr>
          </a:p>
        </p:txBody>
      </p:sp>
      <p:sp>
        <p:nvSpPr>
          <p:cNvPr id="77" name="Oval 76">
            <a:extLst>
              <a:ext uri="{FF2B5EF4-FFF2-40B4-BE49-F238E27FC236}">
                <a16:creationId xmlns:a16="http://schemas.microsoft.com/office/drawing/2014/main" id="{4E575FC1-DE74-20E3-5A72-6696CD75FE63}"/>
              </a:ext>
            </a:extLst>
          </p:cNvPr>
          <p:cNvSpPr/>
          <p:nvPr/>
        </p:nvSpPr>
        <p:spPr>
          <a:xfrm>
            <a:off x="8939793" y="2663370"/>
            <a:ext cx="198683" cy="22207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cxnSp>
        <p:nvCxnSpPr>
          <p:cNvPr id="78" name="Straight Connector 77">
            <a:extLst>
              <a:ext uri="{FF2B5EF4-FFF2-40B4-BE49-F238E27FC236}">
                <a16:creationId xmlns:a16="http://schemas.microsoft.com/office/drawing/2014/main" id="{F1BBAD0F-3A26-3FC6-C40C-21BEF277232B}"/>
              </a:ext>
            </a:extLst>
          </p:cNvPr>
          <p:cNvCxnSpPr>
            <a:cxnSpLocks/>
            <a:stCxn id="76" idx="0"/>
            <a:endCxn id="77" idx="4"/>
          </p:cNvCxnSpPr>
          <p:nvPr/>
        </p:nvCxnSpPr>
        <p:spPr>
          <a:xfrm flipV="1">
            <a:off x="9039135" y="2885440"/>
            <a:ext cx="0" cy="25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AD742A7-1CD8-E194-1332-2080FAD7C1F0}"/>
              </a:ext>
            </a:extLst>
          </p:cNvPr>
          <p:cNvCxnSpPr>
            <a:cxnSpLocks/>
            <a:stCxn id="77" idx="1"/>
            <a:endCxn id="74" idx="2"/>
          </p:cNvCxnSpPr>
          <p:nvPr/>
        </p:nvCxnSpPr>
        <p:spPr>
          <a:xfrm flipH="1" flipV="1">
            <a:off x="7966867" y="2406438"/>
            <a:ext cx="1002022" cy="289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F197CCB-DFB0-D7D7-9F03-29040C727317}"/>
              </a:ext>
            </a:extLst>
          </p:cNvPr>
          <p:cNvCxnSpPr>
            <a:cxnSpLocks/>
            <a:stCxn id="77" idx="7"/>
            <a:endCxn id="75" idx="2"/>
          </p:cNvCxnSpPr>
          <p:nvPr/>
        </p:nvCxnSpPr>
        <p:spPr>
          <a:xfrm flipV="1">
            <a:off x="9109380" y="2406437"/>
            <a:ext cx="1014946" cy="289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A83202E-DB97-E483-669D-95C3721CAA98}"/>
              </a:ext>
            </a:extLst>
          </p:cNvPr>
          <p:cNvCxnSpPr>
            <a:cxnSpLocks/>
            <a:stCxn id="14" idx="0"/>
            <a:endCxn id="8" idx="2"/>
          </p:cNvCxnSpPr>
          <p:nvPr/>
        </p:nvCxnSpPr>
        <p:spPr>
          <a:xfrm flipV="1">
            <a:off x="5977656" y="5763770"/>
            <a:ext cx="0" cy="223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F108D2-D0E1-6BD1-4F64-9C0ACF327C0D}"/>
              </a:ext>
            </a:extLst>
          </p:cNvPr>
          <p:cNvCxnSpPr>
            <a:cxnSpLocks/>
          </p:cNvCxnSpPr>
          <p:nvPr/>
        </p:nvCxnSpPr>
        <p:spPr>
          <a:xfrm>
            <a:off x="-160762" y="1129120"/>
            <a:ext cx="125095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2539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EA92CE-169B-A350-A8EF-4E92F67D4483}"/>
              </a:ext>
            </a:extLst>
          </p:cNvPr>
          <p:cNvSpPr>
            <a:spLocks noGrp="1"/>
          </p:cNvSpPr>
          <p:nvPr>
            <p:ph type="sldNum" sz="quarter" idx="12"/>
          </p:nvPr>
        </p:nvSpPr>
        <p:spPr/>
        <p:txBody>
          <a:bodyPr/>
          <a:lstStyle/>
          <a:p>
            <a:fld id="{6606EE74-F966-5C4A-B097-0A6C7608E6AC}" type="slidenum">
              <a:rPr lang="en-NO" smtClean="0"/>
              <a:t>9</a:t>
            </a:fld>
            <a:endParaRPr lang="en-NO"/>
          </a:p>
        </p:txBody>
      </p:sp>
      <p:pic>
        <p:nvPicPr>
          <p:cNvPr id="10" name="Picture 9" descr="A graph of a person&#10;&#10;Description automatically generated with medium confidence">
            <a:extLst>
              <a:ext uri="{FF2B5EF4-FFF2-40B4-BE49-F238E27FC236}">
                <a16:creationId xmlns:a16="http://schemas.microsoft.com/office/drawing/2014/main" id="{4B74A7A2-8CA6-870C-05B8-0D7AF84C0A73}"/>
              </a:ext>
            </a:extLst>
          </p:cNvPr>
          <p:cNvPicPr>
            <a:picLocks noChangeAspect="1"/>
          </p:cNvPicPr>
          <p:nvPr/>
        </p:nvPicPr>
        <p:blipFill>
          <a:blip r:embed="rId3"/>
          <a:stretch>
            <a:fillRect/>
          </a:stretch>
        </p:blipFill>
        <p:spPr>
          <a:xfrm>
            <a:off x="222071" y="720148"/>
            <a:ext cx="6096000" cy="3813749"/>
          </a:xfrm>
          <a:prstGeom prst="rect">
            <a:avLst/>
          </a:prstGeom>
        </p:spPr>
      </p:pic>
      <p:sp>
        <p:nvSpPr>
          <p:cNvPr id="18" name="TextBox 17">
            <a:extLst>
              <a:ext uri="{FF2B5EF4-FFF2-40B4-BE49-F238E27FC236}">
                <a16:creationId xmlns:a16="http://schemas.microsoft.com/office/drawing/2014/main" id="{DB08160A-1BFF-9B13-2F81-79339103B676}"/>
              </a:ext>
            </a:extLst>
          </p:cNvPr>
          <p:cNvSpPr txBox="1"/>
          <p:nvPr/>
        </p:nvSpPr>
        <p:spPr>
          <a:xfrm>
            <a:off x="4261758" y="6352143"/>
            <a:ext cx="3323408" cy="369332"/>
          </a:xfrm>
          <a:prstGeom prst="rect">
            <a:avLst/>
          </a:prstGeom>
          <a:noFill/>
        </p:spPr>
        <p:txBody>
          <a:bodyPr wrap="square">
            <a:spAutoFit/>
          </a:bodyPr>
          <a:lstStyle/>
          <a:p>
            <a:r>
              <a:rPr lang="en-NO">
                <a:latin typeface="Calibri" panose="020F0502020204030204" pitchFamily="34" charset="0"/>
                <a:cs typeface="Calibri" panose="020F0502020204030204" pitchFamily="34" charset="0"/>
              </a:rPr>
              <a:t>GPT-4-Turbo outperforms GPT-4</a:t>
            </a:r>
          </a:p>
        </p:txBody>
      </p:sp>
      <p:pic>
        <p:nvPicPr>
          <p:cNvPr id="20" name="Picture 19" descr="A graph of a bar graph&#10;&#10;Description automatically generated with medium confidence">
            <a:extLst>
              <a:ext uri="{FF2B5EF4-FFF2-40B4-BE49-F238E27FC236}">
                <a16:creationId xmlns:a16="http://schemas.microsoft.com/office/drawing/2014/main" id="{F6CA715F-BB8A-4369-7AFD-4F71053ECF9A}"/>
              </a:ext>
            </a:extLst>
          </p:cNvPr>
          <p:cNvPicPr>
            <a:picLocks noChangeAspect="1"/>
          </p:cNvPicPr>
          <p:nvPr/>
        </p:nvPicPr>
        <p:blipFill>
          <a:blip r:embed="rId4"/>
          <a:stretch>
            <a:fillRect/>
          </a:stretch>
        </p:blipFill>
        <p:spPr>
          <a:xfrm>
            <a:off x="5817329" y="729615"/>
            <a:ext cx="6096000" cy="3804282"/>
          </a:xfrm>
          <a:prstGeom prst="rect">
            <a:avLst/>
          </a:prstGeom>
        </p:spPr>
      </p:pic>
      <p:graphicFrame>
        <p:nvGraphicFramePr>
          <p:cNvPr id="23" name="Table 22">
            <a:extLst>
              <a:ext uri="{FF2B5EF4-FFF2-40B4-BE49-F238E27FC236}">
                <a16:creationId xmlns:a16="http://schemas.microsoft.com/office/drawing/2014/main" id="{E181F0A0-D12B-3874-9D19-EA5550B7FDB8}"/>
              </a:ext>
            </a:extLst>
          </p:cNvPr>
          <p:cNvGraphicFramePr>
            <a:graphicFrameLocks noGrp="1"/>
          </p:cNvGraphicFramePr>
          <p:nvPr>
            <p:extLst>
              <p:ext uri="{D42A27DB-BD31-4B8C-83A1-F6EECF244321}">
                <p14:modId xmlns:p14="http://schemas.microsoft.com/office/powerpoint/2010/main" val="3247103980"/>
              </p:ext>
            </p:extLst>
          </p:nvPr>
        </p:nvGraphicFramePr>
        <p:xfrm>
          <a:off x="3739063" y="4794191"/>
          <a:ext cx="4368798" cy="1483360"/>
        </p:xfrm>
        <a:graphic>
          <a:graphicData uri="http://schemas.openxmlformats.org/drawingml/2006/table">
            <a:tbl>
              <a:tblPr firstRow="1" bandRow="1">
                <a:tableStyleId>{5C22544A-7EE6-4342-B048-85BDC9FD1C3A}</a:tableStyleId>
              </a:tblPr>
              <a:tblGrid>
                <a:gridCol w="1456266">
                  <a:extLst>
                    <a:ext uri="{9D8B030D-6E8A-4147-A177-3AD203B41FA5}">
                      <a16:colId xmlns:a16="http://schemas.microsoft.com/office/drawing/2014/main" val="4207679682"/>
                    </a:ext>
                  </a:extLst>
                </a:gridCol>
                <a:gridCol w="1456266">
                  <a:extLst>
                    <a:ext uri="{9D8B030D-6E8A-4147-A177-3AD203B41FA5}">
                      <a16:colId xmlns:a16="http://schemas.microsoft.com/office/drawing/2014/main" val="3593264673"/>
                    </a:ext>
                  </a:extLst>
                </a:gridCol>
                <a:gridCol w="1456266">
                  <a:extLst>
                    <a:ext uri="{9D8B030D-6E8A-4147-A177-3AD203B41FA5}">
                      <a16:colId xmlns:a16="http://schemas.microsoft.com/office/drawing/2014/main" val="2505636477"/>
                    </a:ext>
                  </a:extLst>
                </a:gridCol>
              </a:tblGrid>
              <a:tr h="370840">
                <a:tc>
                  <a:txBody>
                    <a:bodyPr/>
                    <a:lstStyle/>
                    <a:p>
                      <a:r>
                        <a:rPr lang="en-NO">
                          <a:latin typeface="Calibri" panose="020F0502020204030204" pitchFamily="34" charset="0"/>
                          <a:cs typeface="Calibri" panose="020F0502020204030204" pitchFamily="34" charset="0"/>
                        </a:rPr>
                        <a:t>ROUGE type</a:t>
                      </a:r>
                    </a:p>
                  </a:txBody>
                  <a:tcPr/>
                </a:tc>
                <a:tc>
                  <a:txBody>
                    <a:bodyPr/>
                    <a:lstStyle/>
                    <a:p>
                      <a:r>
                        <a:rPr lang="en-GB" dirty="0">
                          <a:latin typeface="Calibri" panose="020F0502020204030204" pitchFamily="34" charset="0"/>
                          <a:cs typeface="Calibri" panose="020F0502020204030204" pitchFamily="34" charset="0"/>
                        </a:rPr>
                        <a:t>GPT-4</a:t>
                      </a:r>
                      <a:endParaRPr lang="en-NO"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O">
                          <a:latin typeface="Calibri" panose="020F0502020204030204" pitchFamily="34" charset="0"/>
                          <a:cs typeface="Calibri" panose="020F0502020204030204" pitchFamily="34" charset="0"/>
                        </a:rPr>
                        <a:t>GPT-4 Turbo</a:t>
                      </a:r>
                    </a:p>
                  </a:txBody>
                  <a:tcPr/>
                </a:tc>
                <a:extLst>
                  <a:ext uri="{0D108BD9-81ED-4DB2-BD59-A6C34878D82A}">
                    <a16:rowId xmlns:a16="http://schemas.microsoft.com/office/drawing/2014/main" val="701739099"/>
                  </a:ext>
                </a:extLst>
              </a:tr>
              <a:tr h="370840">
                <a:tc>
                  <a:txBody>
                    <a:bodyPr/>
                    <a:lstStyle/>
                    <a:p>
                      <a:r>
                        <a:rPr lang="en-NO">
                          <a:latin typeface="Calibri" panose="020F0502020204030204" pitchFamily="34" charset="0"/>
                          <a:cs typeface="Calibri" panose="020F0502020204030204" pitchFamily="34" charset="0"/>
                        </a:rPr>
                        <a:t>ROUGE-1</a:t>
                      </a:r>
                    </a:p>
                  </a:txBody>
                  <a:tcPr/>
                </a:tc>
                <a:tc>
                  <a:txBody>
                    <a:bodyPr/>
                    <a:lstStyle/>
                    <a:p>
                      <a:r>
                        <a:rPr lang="en-NO" sz="1800" b="0" i="0" kern="1200">
                          <a:solidFill>
                            <a:schemeClr val="dk1"/>
                          </a:solidFill>
                          <a:effectLst/>
                          <a:latin typeface="Calibri" panose="020F0502020204030204" pitchFamily="34" charset="0"/>
                          <a:ea typeface="+mn-ea"/>
                          <a:cs typeface="Calibri" panose="020F0502020204030204" pitchFamily="34" charset="0"/>
                        </a:rPr>
                        <a:t>0.2543</a:t>
                      </a:r>
                      <a:endParaRPr lang="en-NO">
                        <a:latin typeface="Calibri" panose="020F0502020204030204" pitchFamily="34" charset="0"/>
                        <a:cs typeface="Calibri" panose="020F0502020204030204" pitchFamily="34" charset="0"/>
                      </a:endParaRPr>
                    </a:p>
                  </a:txBody>
                  <a:tcPr/>
                </a:tc>
                <a:tc>
                  <a:txBody>
                    <a:bodyPr/>
                    <a:lstStyle/>
                    <a:p>
                      <a:r>
                        <a:rPr lang="en-NO" sz="1800" b="0" i="0" kern="1200">
                          <a:solidFill>
                            <a:schemeClr val="dk1"/>
                          </a:solidFill>
                          <a:effectLst/>
                          <a:latin typeface="Calibri" panose="020F0502020204030204" pitchFamily="34" charset="0"/>
                          <a:ea typeface="+mn-ea"/>
                          <a:cs typeface="Calibri" panose="020F0502020204030204" pitchFamily="34" charset="0"/>
                        </a:rPr>
                        <a:t>0.2936</a:t>
                      </a:r>
                      <a:endParaRPr lang="en-NO">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886052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O" dirty="0">
                          <a:latin typeface="Calibri" panose="020F0502020204030204" pitchFamily="34" charset="0"/>
                          <a:cs typeface="Calibri" panose="020F0502020204030204" pitchFamily="34" charset="0"/>
                        </a:rPr>
                        <a:t>ROUGE-2</a:t>
                      </a:r>
                    </a:p>
                  </a:txBody>
                  <a:tcPr/>
                </a:tc>
                <a:tc>
                  <a:txBody>
                    <a:bodyPr/>
                    <a:lstStyle/>
                    <a:p>
                      <a:r>
                        <a:rPr lang="en-NO" sz="1800" b="0" i="0" kern="1200">
                          <a:solidFill>
                            <a:schemeClr val="dk1"/>
                          </a:solidFill>
                          <a:effectLst/>
                          <a:latin typeface="Calibri" panose="020F0502020204030204" pitchFamily="34" charset="0"/>
                          <a:ea typeface="+mn-ea"/>
                          <a:cs typeface="Calibri" panose="020F0502020204030204" pitchFamily="34" charset="0"/>
                        </a:rPr>
                        <a:t>0.0359</a:t>
                      </a:r>
                      <a:endParaRPr lang="en-NO">
                        <a:latin typeface="Calibri" panose="020F0502020204030204" pitchFamily="34" charset="0"/>
                        <a:cs typeface="Calibri" panose="020F0502020204030204" pitchFamily="34" charset="0"/>
                      </a:endParaRPr>
                    </a:p>
                  </a:txBody>
                  <a:tcPr/>
                </a:tc>
                <a:tc>
                  <a:txBody>
                    <a:bodyPr/>
                    <a:lstStyle/>
                    <a:p>
                      <a:r>
                        <a:rPr lang="en-NO" sz="1800" b="0" i="0" kern="1200">
                          <a:solidFill>
                            <a:schemeClr val="dk1"/>
                          </a:solidFill>
                          <a:effectLst/>
                          <a:latin typeface="Calibri" panose="020F0502020204030204" pitchFamily="34" charset="0"/>
                          <a:ea typeface="+mn-ea"/>
                          <a:cs typeface="Calibri" panose="020F0502020204030204" pitchFamily="34" charset="0"/>
                        </a:rPr>
                        <a:t>0.0418</a:t>
                      </a:r>
                      <a:endParaRPr lang="en-NO">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090674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O">
                          <a:latin typeface="Calibri" panose="020F0502020204030204" pitchFamily="34" charset="0"/>
                          <a:cs typeface="Calibri" panose="020F0502020204030204" pitchFamily="34" charset="0"/>
                        </a:rPr>
                        <a:t>ROUGE-3</a:t>
                      </a:r>
                    </a:p>
                  </a:txBody>
                  <a:tcPr/>
                </a:tc>
                <a:tc>
                  <a:txBody>
                    <a:bodyPr/>
                    <a:lstStyle/>
                    <a:p>
                      <a:r>
                        <a:rPr lang="en-NO" sz="1800" b="0" i="0" kern="1200" dirty="0">
                          <a:solidFill>
                            <a:schemeClr val="dk1"/>
                          </a:solidFill>
                          <a:effectLst/>
                          <a:latin typeface="Calibri" panose="020F0502020204030204" pitchFamily="34" charset="0"/>
                          <a:ea typeface="+mn-ea"/>
                          <a:cs typeface="Calibri" panose="020F0502020204030204" pitchFamily="34" charset="0"/>
                        </a:rPr>
                        <a:t>0.1276</a:t>
                      </a:r>
                      <a:endParaRPr lang="en-NO" dirty="0">
                        <a:latin typeface="Calibri" panose="020F0502020204030204" pitchFamily="34" charset="0"/>
                        <a:cs typeface="Calibri" panose="020F0502020204030204" pitchFamily="34" charset="0"/>
                      </a:endParaRPr>
                    </a:p>
                  </a:txBody>
                  <a:tcPr/>
                </a:tc>
                <a:tc>
                  <a:txBody>
                    <a:bodyPr/>
                    <a:lstStyle/>
                    <a:p>
                      <a:r>
                        <a:rPr lang="en-NO" sz="1800" b="0" i="0" kern="1200" dirty="0">
                          <a:solidFill>
                            <a:schemeClr val="dk1"/>
                          </a:solidFill>
                          <a:effectLst/>
                          <a:latin typeface="Calibri" panose="020F0502020204030204" pitchFamily="34" charset="0"/>
                          <a:ea typeface="+mn-ea"/>
                          <a:cs typeface="Calibri" panose="020F0502020204030204" pitchFamily="34" charset="0"/>
                        </a:rPr>
                        <a:t>0.1383</a:t>
                      </a:r>
                      <a:endParaRPr lang="en-NO"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68633030"/>
                  </a:ext>
                </a:extLst>
              </a:tr>
            </a:tbl>
          </a:graphicData>
        </a:graphic>
      </p:graphicFrame>
      <p:cxnSp>
        <p:nvCxnSpPr>
          <p:cNvPr id="24" name="Straight Connector 23">
            <a:extLst>
              <a:ext uri="{FF2B5EF4-FFF2-40B4-BE49-F238E27FC236}">
                <a16:creationId xmlns:a16="http://schemas.microsoft.com/office/drawing/2014/main" id="{54F7C63A-130E-614A-3AC8-661B8AFB0648}"/>
              </a:ext>
            </a:extLst>
          </p:cNvPr>
          <p:cNvCxnSpPr>
            <a:cxnSpLocks/>
          </p:cNvCxnSpPr>
          <p:nvPr/>
        </p:nvCxnSpPr>
        <p:spPr>
          <a:xfrm>
            <a:off x="-158750" y="982027"/>
            <a:ext cx="12509500" cy="0"/>
          </a:xfrm>
          <a:prstGeom prst="line">
            <a:avLst/>
          </a:prstGeom>
        </p:spPr>
        <p:style>
          <a:lnRef idx="2">
            <a:schemeClr val="accent1"/>
          </a:lnRef>
          <a:fillRef idx="0">
            <a:schemeClr val="accent1"/>
          </a:fillRef>
          <a:effectRef idx="1">
            <a:schemeClr val="accent1"/>
          </a:effectRef>
          <a:fontRef idx="minor">
            <a:schemeClr val="tx1"/>
          </a:fontRef>
        </p:style>
      </p:cxnSp>
      <p:sp>
        <p:nvSpPr>
          <p:cNvPr id="27" name="Title 1">
            <a:extLst>
              <a:ext uri="{FF2B5EF4-FFF2-40B4-BE49-F238E27FC236}">
                <a16:creationId xmlns:a16="http://schemas.microsoft.com/office/drawing/2014/main" id="{0B58FBAF-D35E-B529-0A6A-8FF757F069B6}"/>
              </a:ext>
            </a:extLst>
          </p:cNvPr>
          <p:cNvSpPr>
            <a:spLocks noGrp="1"/>
          </p:cNvSpPr>
          <p:nvPr>
            <p:ph type="title"/>
          </p:nvPr>
        </p:nvSpPr>
        <p:spPr>
          <a:xfrm>
            <a:off x="643888" y="291484"/>
            <a:ext cx="11326041" cy="816114"/>
          </a:xfrm>
        </p:spPr>
        <p:txBody>
          <a:bodyPr>
            <a:normAutofit/>
          </a:bodyPr>
          <a:lstStyle/>
          <a:p>
            <a:r>
              <a:rPr lang="en-GB" sz="3200" u="sng" dirty="0">
                <a:solidFill>
                  <a:schemeClr val="bg2">
                    <a:lumMod val="50000"/>
                  </a:schemeClr>
                </a:solidFill>
                <a:latin typeface="Calibri" panose="020F0502020204030204" pitchFamily="34" charset="0"/>
                <a:cs typeface="Calibri" panose="020F0502020204030204" pitchFamily="34" charset="0"/>
              </a:rPr>
              <a:t>Results: Evaluation Metrics (BLEU &amp; ROUGE)</a:t>
            </a:r>
            <a:endParaRPr lang="en-NO" sz="3200" u="sng" dirty="0">
              <a:solidFill>
                <a:schemeClr val="bg2">
                  <a:lumMod val="50000"/>
                </a:schemeClr>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955141AA-605B-3320-4266-14D0946A6250}"/>
              </a:ext>
            </a:extLst>
          </p:cNvPr>
          <p:cNvSpPr txBox="1"/>
          <p:nvPr/>
        </p:nvSpPr>
        <p:spPr>
          <a:xfrm>
            <a:off x="2908850" y="4409528"/>
            <a:ext cx="773613" cy="369332"/>
          </a:xfrm>
          <a:prstGeom prst="rect">
            <a:avLst/>
          </a:prstGeom>
          <a:noFill/>
        </p:spPr>
        <p:txBody>
          <a:bodyPr wrap="square">
            <a:spAutoFit/>
          </a:bodyPr>
          <a:lstStyle/>
          <a:p>
            <a:r>
              <a:rPr lang="en-NO" i="1" dirty="0">
                <a:latin typeface="Calibri" panose="020F0502020204030204" pitchFamily="34" charset="0"/>
                <a:cs typeface="Calibri" panose="020F0502020204030204" pitchFamily="34" charset="0"/>
              </a:rPr>
              <a:t>GPT-4</a:t>
            </a:r>
          </a:p>
        </p:txBody>
      </p:sp>
      <p:sp>
        <p:nvSpPr>
          <p:cNvPr id="30" name="TextBox 29">
            <a:extLst>
              <a:ext uri="{FF2B5EF4-FFF2-40B4-BE49-F238E27FC236}">
                <a16:creationId xmlns:a16="http://schemas.microsoft.com/office/drawing/2014/main" id="{68EF5E1A-B316-918C-4396-36D2DC120313}"/>
              </a:ext>
            </a:extLst>
          </p:cNvPr>
          <p:cNvSpPr txBox="1"/>
          <p:nvPr/>
        </p:nvSpPr>
        <p:spPr>
          <a:xfrm>
            <a:off x="8230151" y="4358698"/>
            <a:ext cx="1549398" cy="369332"/>
          </a:xfrm>
          <a:prstGeom prst="rect">
            <a:avLst/>
          </a:prstGeom>
          <a:noFill/>
        </p:spPr>
        <p:txBody>
          <a:bodyPr wrap="square">
            <a:spAutoFit/>
          </a:bodyPr>
          <a:lstStyle/>
          <a:p>
            <a:r>
              <a:rPr lang="en-NO" i="1" dirty="0">
                <a:latin typeface="Calibri" panose="020F0502020204030204" pitchFamily="34" charset="0"/>
                <a:cs typeface="Calibri" panose="020F0502020204030204" pitchFamily="34" charset="0"/>
              </a:rPr>
              <a:t>GPT-4-Turbo</a:t>
            </a:r>
          </a:p>
        </p:txBody>
      </p:sp>
    </p:spTree>
    <p:extLst>
      <p:ext uri="{BB962C8B-B14F-4D97-AF65-F5344CB8AC3E}">
        <p14:creationId xmlns:p14="http://schemas.microsoft.com/office/powerpoint/2010/main" val="712338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903</TotalTime>
  <Words>1633</Words>
  <Application>Microsoft Macintosh PowerPoint</Application>
  <PresentationFormat>Widescreen</PresentationFormat>
  <Paragraphs>231</Paragraphs>
  <Slides>14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Calibri</vt:lpstr>
      <vt:lpstr>Menlo</vt:lpstr>
      <vt:lpstr>Wingdings</vt:lpstr>
      <vt:lpstr>Office Theme</vt:lpstr>
      <vt:lpstr>Technical Evaluation of GPT-4 and GPT-4-Turbo Reflective Listening Response Generation with the Counsel Chat Dataset</vt:lpstr>
      <vt:lpstr>Outlines</vt:lpstr>
      <vt:lpstr>What is Reflective Response ?</vt:lpstr>
      <vt:lpstr>Reflective Response, Example ?</vt:lpstr>
      <vt:lpstr>PowerPoint Presentation</vt:lpstr>
      <vt:lpstr>PowerPoint Presentation</vt:lpstr>
      <vt:lpstr>Method</vt:lpstr>
      <vt:lpstr>Methods: Evaluation Metrics </vt:lpstr>
      <vt:lpstr>Results: Evaluation Metrics (BLEU &amp; ROUGE)</vt:lpstr>
      <vt:lpstr>Results: Evaluation Metrics (Length &amp; Frequent Word)</vt:lpstr>
      <vt:lpstr>Results: Evaluation Metrics (Sentiment Analysis &amp; Emotion Detection)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Dipendra Pant</dc:creator>
  <cp:lastModifiedBy>Dipendra Pant</cp:lastModifiedBy>
  <cp:revision>1</cp:revision>
  <dcterms:created xsi:type="dcterms:W3CDTF">2024-06-24T07:35:03Z</dcterms:created>
  <dcterms:modified xsi:type="dcterms:W3CDTF">2024-07-12T11:49:01Z</dcterms:modified>
</cp:coreProperties>
</file>