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Default Extension="png" ContentType="image/png"/>
  <Override PartName="/ppt/diagrams/layout20.xml" ContentType="application/vnd.openxmlformats-officedocument.drawingml.diagramLayout+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notesSlides/notesSlide24.xml" ContentType="application/vnd.openxmlformats-officedocument.presentationml.notesSlid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5.xml" ContentType="application/vnd.openxmlformats-officedocument.drawingml.diagramLayout+xml"/>
  <Override PartName="/ppt/diagrams/colors28.xml" ContentType="application/vnd.openxmlformats-officedocument.drawingml.diagramColors+xml"/>
  <Override PartName="/ppt/notesSlides/notesSlide31.xml" ContentType="application/vnd.openxmlformats-officedocument.presentationml.notesSlide+xml"/>
  <Override PartName="/ppt/diagrams/quickStyle3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notesSlides/notesSlide25.xml" ContentType="application/vnd.openxmlformats-officedocument.presentationml.notesSlide+xml"/>
  <Override PartName="/ppt/diagrams/drawing27.xml" ContentType="application/vnd.ms-office.drawingml.diagramDrawing+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9.xml" ContentType="application/vnd.openxmlformats-officedocument.presentationml.notesSlide+xml"/>
  <Override PartName="/ppt/diagrams/layout15.xml" ContentType="application/vnd.openxmlformats-officedocument.drawingml.diagramLayout+xml"/>
  <Override PartName="/ppt/notesSlides/notesSlide21.xml" ContentType="application/vnd.openxmlformats-officedocument.presentationml.notesSlide+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notesSlides/notesSlide10.xml" ContentType="application/vnd.openxmlformats-officedocument.presentationml.notesSlid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drawing30.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notesSlides/notesSlide19.xml" ContentType="application/vnd.openxmlformats-officedocument.presentationml.notesSlide+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notesSlides/notesSlide15.xml" ContentType="application/vnd.openxmlformats-officedocument.presentationml.notesSlide+xml"/>
  <Override PartName="/ppt/diagrams/quickStyle16.xml" ContentType="application/vnd.openxmlformats-officedocument.drawingml.diagramStyle+xml"/>
  <Override PartName="/ppt/diagrams/drawing17.xml" ContentType="application/vnd.ms-office.drawingml.diagramDrawing+xml"/>
  <Override PartName="/ppt/notesSlides/notesSlide26.xml" ContentType="application/vnd.openxmlformats-officedocument.presentationml.notesSlide+xml"/>
  <Override PartName="/ppt/diagrams/quickStyle27.xml" ContentType="application/vnd.openxmlformats-officedocument.drawingml.diagramStyle+xml"/>
  <Override PartName="/ppt/diagrams/drawing28.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diagrams/layout27.xml" ContentType="application/vnd.openxmlformats-officedocument.drawingml.diagramLayout+xml"/>
  <Override PartName="/ppt/notesSlides/notesSlide33.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11.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notesSlides/notesSlide6.xml" ContentType="application/vnd.openxmlformats-officedocument.presentationml.notesSlide+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23.xml" ContentType="application/vnd.openxmlformats-officedocument.presentationml.notesSlide+xml"/>
  <Override PartName="/ppt/diagrams/drawing25.xml" ContentType="application/vnd.ms-office.drawingml.diagramDrawing+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diagrams/drawing14.xml" ContentType="application/vnd.ms-office.drawingml.diagramDrawing+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drawing19.xml" ContentType="application/vnd.ms-office.drawingml.diagramDrawing+xml"/>
  <Override PartName="/ppt/notesSlides/notesSlide28.xml" ContentType="application/vnd.openxmlformats-officedocument.presentationml.notesSlide+xml"/>
  <Override PartName="/ppt/diagrams/quickStyle29.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5" r:id="rId9"/>
    <p:sldId id="267" r:id="rId10"/>
    <p:sldId id="263"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81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ata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ata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ata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1" Type="http://schemas.openxmlformats.org/officeDocument/2006/relationships/image" Target="../media/image3.png"/></Relationships>
</file>

<file path=ppt/diagrams/_rels/data8.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rawing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rawing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rawing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png"/></Relationships>
</file>

<file path=ppt/diagrams/_rels/drawing8.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FFC23-7783-4149-9185-595799D8E6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4A9B4F9E-9DA0-4FBC-AB24-FC44E7EE27D1}">
      <dgm:prSet phldrT="[Text]"/>
      <dgm:spPr/>
      <dgm:t>
        <a:bodyPr/>
        <a:lstStyle/>
        <a:p>
          <a:r>
            <a:rPr lang="en-US" dirty="0" err="1" smtClean="0"/>
            <a:t>Moumita</a:t>
          </a:r>
          <a:r>
            <a:rPr lang="en-US" dirty="0" smtClean="0"/>
            <a:t> </a:t>
          </a:r>
          <a:r>
            <a:rPr lang="en-US" dirty="0" err="1" smtClean="0"/>
            <a:t>Guha</a:t>
          </a:r>
          <a:r>
            <a:rPr lang="en-US" dirty="0" smtClean="0"/>
            <a:t> Roy</a:t>
          </a:r>
          <a:endParaRPr lang="en-IN" dirty="0"/>
        </a:p>
      </dgm:t>
    </dgm:pt>
    <dgm:pt modelId="{38DECE16-2975-4FCF-83B2-610C0D43C809}" type="parTrans" cxnId="{9653C696-F0FE-4463-AD47-114592F7A91B}">
      <dgm:prSet/>
      <dgm:spPr/>
      <dgm:t>
        <a:bodyPr/>
        <a:lstStyle/>
        <a:p>
          <a:endParaRPr lang="en-IN"/>
        </a:p>
      </dgm:t>
    </dgm:pt>
    <dgm:pt modelId="{BD23375F-BF3E-4F5D-A6A6-162FA497C714}" type="sibTrans" cxnId="{9653C696-F0FE-4463-AD47-114592F7A91B}">
      <dgm:prSet/>
      <dgm:spPr/>
      <dgm:t>
        <a:bodyPr/>
        <a:lstStyle/>
        <a:p>
          <a:endParaRPr lang="en-IN"/>
        </a:p>
      </dgm:t>
    </dgm:pt>
    <dgm:pt modelId="{714C8E04-9D96-4D30-82E0-0F31B825B9F8}">
      <dgm:prSet phldrT="[Text]"/>
      <dgm:spPr/>
      <dgm:t>
        <a:bodyPr/>
        <a:lstStyle/>
        <a:p>
          <a:r>
            <a:rPr lang="en-US" dirty="0" err="1" smtClean="0"/>
            <a:t>Swarnali</a:t>
          </a:r>
          <a:r>
            <a:rPr lang="en-US" dirty="0" smtClean="0"/>
            <a:t> </a:t>
          </a:r>
          <a:r>
            <a:rPr lang="en-US" dirty="0" err="1" smtClean="0"/>
            <a:t>Mukherjee</a:t>
          </a:r>
          <a:endParaRPr lang="en-IN" dirty="0"/>
        </a:p>
      </dgm:t>
    </dgm:pt>
    <dgm:pt modelId="{DCD8C784-7A5B-4047-9C8E-2A8BD2E8651D}" type="parTrans" cxnId="{80EF8899-A789-4072-B98E-70CF5ECCA31A}">
      <dgm:prSet/>
      <dgm:spPr/>
      <dgm:t>
        <a:bodyPr/>
        <a:lstStyle/>
        <a:p>
          <a:endParaRPr lang="en-IN"/>
        </a:p>
      </dgm:t>
    </dgm:pt>
    <dgm:pt modelId="{79D5E9CF-E762-49CD-9B4A-7A68B72FD215}" type="sibTrans" cxnId="{80EF8899-A789-4072-B98E-70CF5ECCA31A}">
      <dgm:prSet/>
      <dgm:spPr/>
      <dgm:t>
        <a:bodyPr/>
        <a:lstStyle/>
        <a:p>
          <a:endParaRPr lang="en-IN"/>
        </a:p>
      </dgm:t>
    </dgm:pt>
    <dgm:pt modelId="{B1DA4898-86EB-45F1-B5F5-D75D43D25F9C}">
      <dgm:prSet phldrT="[Text]"/>
      <dgm:spPr/>
      <dgm:t>
        <a:bodyPr/>
        <a:lstStyle/>
        <a:p>
          <a:r>
            <a:rPr lang="en-US" dirty="0" smtClean="0"/>
            <a:t>Under the guidance of</a:t>
          </a:r>
          <a:endParaRPr lang="en-IN" dirty="0"/>
        </a:p>
      </dgm:t>
    </dgm:pt>
    <dgm:pt modelId="{065153FA-C833-4C25-B2F4-CCD096AA0A4A}" type="parTrans" cxnId="{10DA947A-66B7-4205-A9E9-CA4F42F0DC4E}">
      <dgm:prSet/>
      <dgm:spPr/>
      <dgm:t>
        <a:bodyPr/>
        <a:lstStyle/>
        <a:p>
          <a:endParaRPr lang="en-IN"/>
        </a:p>
      </dgm:t>
    </dgm:pt>
    <dgm:pt modelId="{7717AD07-D2F1-4FED-BC15-CD88C75332DA}" type="sibTrans" cxnId="{10DA947A-66B7-4205-A9E9-CA4F42F0DC4E}">
      <dgm:prSet/>
      <dgm:spPr/>
      <dgm:t>
        <a:bodyPr/>
        <a:lstStyle/>
        <a:p>
          <a:endParaRPr lang="en-IN"/>
        </a:p>
      </dgm:t>
    </dgm:pt>
    <dgm:pt modelId="{EF3DEBC1-72B6-42BC-8BD4-15392726C2A9}">
      <dgm:prSet/>
      <dgm:spPr/>
      <dgm:t>
        <a:bodyPr/>
        <a:lstStyle/>
        <a:p>
          <a:r>
            <a:rPr lang="en-US" smtClean="0"/>
            <a:t>Prof. Siddhartha Banerjee</a:t>
          </a:r>
          <a:endParaRPr lang="en-IN"/>
        </a:p>
      </dgm:t>
    </dgm:pt>
    <dgm:pt modelId="{7E96BE6D-DACC-4B8C-BD4A-1F740B92109F}" type="parTrans" cxnId="{2E602E8B-9F71-4A37-AEE1-2EAF6C788987}">
      <dgm:prSet/>
      <dgm:spPr/>
      <dgm:t>
        <a:bodyPr/>
        <a:lstStyle/>
        <a:p>
          <a:endParaRPr lang="en-IN"/>
        </a:p>
      </dgm:t>
    </dgm:pt>
    <dgm:pt modelId="{6F0F851A-CCB6-45E2-B329-6D3AD73F2F99}" type="sibTrans" cxnId="{2E602E8B-9F71-4A37-AEE1-2EAF6C788987}">
      <dgm:prSet/>
      <dgm:spPr/>
      <dgm:t>
        <a:bodyPr/>
        <a:lstStyle/>
        <a:p>
          <a:endParaRPr lang="en-IN"/>
        </a:p>
      </dgm:t>
    </dgm:pt>
    <dgm:pt modelId="{00A44B35-401D-45FF-8774-0A3AB8F4BE0B}">
      <dgm:prSet/>
      <dgm:spPr/>
      <dgm:t>
        <a:bodyPr/>
        <a:lstStyle/>
        <a:p>
          <a:r>
            <a:rPr lang="en-US" dirty="0" smtClean="0"/>
            <a:t>Roll No:-</a:t>
          </a:r>
          <a:endParaRPr lang="en-IN" dirty="0"/>
        </a:p>
      </dgm:t>
    </dgm:pt>
    <dgm:pt modelId="{2365073B-F4AA-42DF-B574-72C82DDCB0EB}" type="parTrans" cxnId="{DEC060BD-5038-4446-97D5-904122215368}">
      <dgm:prSet/>
      <dgm:spPr/>
      <dgm:t>
        <a:bodyPr/>
        <a:lstStyle/>
        <a:p>
          <a:endParaRPr lang="en-IN"/>
        </a:p>
      </dgm:t>
    </dgm:pt>
    <dgm:pt modelId="{6559BDED-AC2E-4A63-B61A-6AE29DF0D186}" type="sibTrans" cxnId="{DEC060BD-5038-4446-97D5-904122215368}">
      <dgm:prSet/>
      <dgm:spPr/>
      <dgm:t>
        <a:bodyPr/>
        <a:lstStyle/>
        <a:p>
          <a:endParaRPr lang="en-IN"/>
        </a:p>
      </dgm:t>
    </dgm:pt>
    <dgm:pt modelId="{C5BA945F-0D09-4D75-BF69-FC520BDCB60C}">
      <dgm:prSet/>
      <dgm:spPr/>
      <dgm:t>
        <a:bodyPr/>
        <a:lstStyle/>
        <a:p>
          <a:r>
            <a:rPr lang="en-US" dirty="0" err="1" smtClean="0"/>
            <a:t>Regestration</a:t>
          </a:r>
          <a:r>
            <a:rPr lang="en-US" dirty="0" smtClean="0"/>
            <a:t> No:-</a:t>
          </a:r>
          <a:endParaRPr lang="en-IN" dirty="0"/>
        </a:p>
      </dgm:t>
    </dgm:pt>
    <dgm:pt modelId="{8A5B2BB4-1968-4DFE-B09D-36833A62476D}" type="parTrans" cxnId="{0C280726-7BFE-4ED4-9303-92C98CF531F5}">
      <dgm:prSet/>
      <dgm:spPr/>
      <dgm:t>
        <a:bodyPr/>
        <a:lstStyle/>
        <a:p>
          <a:endParaRPr lang="en-IN"/>
        </a:p>
      </dgm:t>
    </dgm:pt>
    <dgm:pt modelId="{1B57C2D4-812C-4C02-A108-D74DF3EFA2BC}" type="sibTrans" cxnId="{0C280726-7BFE-4ED4-9303-92C98CF531F5}">
      <dgm:prSet/>
      <dgm:spPr/>
      <dgm:t>
        <a:bodyPr/>
        <a:lstStyle/>
        <a:p>
          <a:endParaRPr lang="en-IN"/>
        </a:p>
      </dgm:t>
    </dgm:pt>
    <dgm:pt modelId="{D4FD33FE-81A5-4176-B7A1-F584EA28B173}">
      <dgm:prSet/>
      <dgm:spPr/>
      <dgm:t>
        <a:bodyPr/>
        <a:lstStyle/>
        <a:p>
          <a:r>
            <a:rPr lang="en-US" smtClean="0"/>
            <a:t>Roll No:-</a:t>
          </a:r>
          <a:endParaRPr lang="en-IN"/>
        </a:p>
      </dgm:t>
    </dgm:pt>
    <dgm:pt modelId="{07302DA4-49D4-431C-BFA2-85F0351405F1}" type="parTrans" cxnId="{8B4F047D-D825-4B5D-8EC2-E8A2488D0141}">
      <dgm:prSet/>
      <dgm:spPr/>
      <dgm:t>
        <a:bodyPr/>
        <a:lstStyle/>
        <a:p>
          <a:endParaRPr lang="en-IN"/>
        </a:p>
      </dgm:t>
    </dgm:pt>
    <dgm:pt modelId="{D23806A4-D16A-4E73-9C57-FF63E4B329E3}" type="sibTrans" cxnId="{8B4F047D-D825-4B5D-8EC2-E8A2488D0141}">
      <dgm:prSet/>
      <dgm:spPr/>
      <dgm:t>
        <a:bodyPr/>
        <a:lstStyle/>
        <a:p>
          <a:endParaRPr lang="en-IN"/>
        </a:p>
      </dgm:t>
    </dgm:pt>
    <dgm:pt modelId="{9D275C15-D628-4DE7-8C90-C08B2574A843}">
      <dgm:prSet/>
      <dgm:spPr/>
      <dgm:t>
        <a:bodyPr/>
        <a:lstStyle/>
        <a:p>
          <a:r>
            <a:rPr lang="en-US" smtClean="0"/>
            <a:t>Regestration No:-</a:t>
          </a:r>
          <a:endParaRPr lang="en-IN" dirty="0"/>
        </a:p>
      </dgm:t>
    </dgm:pt>
    <dgm:pt modelId="{8D0F51CC-BB8E-4D99-9D18-188F4AD99793}" type="parTrans" cxnId="{C53A2FBA-22B7-4DDB-9814-FD3D6DC40568}">
      <dgm:prSet/>
      <dgm:spPr/>
      <dgm:t>
        <a:bodyPr/>
        <a:lstStyle/>
        <a:p>
          <a:endParaRPr lang="en-IN"/>
        </a:p>
      </dgm:t>
    </dgm:pt>
    <dgm:pt modelId="{4D8113F3-8B4E-4BC3-9BA1-6696048F2B65}" type="sibTrans" cxnId="{C53A2FBA-22B7-4DDB-9814-FD3D6DC40568}">
      <dgm:prSet/>
      <dgm:spPr/>
      <dgm:t>
        <a:bodyPr/>
        <a:lstStyle/>
        <a:p>
          <a:endParaRPr lang="en-IN"/>
        </a:p>
      </dgm:t>
    </dgm:pt>
    <dgm:pt modelId="{C7F22F9F-043C-497F-878B-D7AF03B6E728}" type="pres">
      <dgm:prSet presAssocID="{FAAFFC23-7783-4149-9185-595799D8E64F}" presName="linear" presStyleCnt="0">
        <dgm:presLayoutVars>
          <dgm:dir/>
          <dgm:animLvl val="lvl"/>
          <dgm:resizeHandles val="exact"/>
        </dgm:presLayoutVars>
      </dgm:prSet>
      <dgm:spPr/>
    </dgm:pt>
    <dgm:pt modelId="{95ED337A-DE15-4852-8667-5F71CEAE8A03}" type="pres">
      <dgm:prSet presAssocID="{4A9B4F9E-9DA0-4FBC-AB24-FC44E7EE27D1}" presName="parentLin" presStyleCnt="0"/>
      <dgm:spPr/>
    </dgm:pt>
    <dgm:pt modelId="{76E8F511-9788-4E2D-BF48-65A6727C50B0}" type="pres">
      <dgm:prSet presAssocID="{4A9B4F9E-9DA0-4FBC-AB24-FC44E7EE27D1}" presName="parentLeftMargin" presStyleLbl="node1" presStyleIdx="0" presStyleCnt="3"/>
      <dgm:spPr/>
    </dgm:pt>
    <dgm:pt modelId="{99157C19-3F70-4080-BDBD-7601CE9B42B0}" type="pres">
      <dgm:prSet presAssocID="{4A9B4F9E-9DA0-4FBC-AB24-FC44E7EE27D1}" presName="parentText" presStyleLbl="node1" presStyleIdx="0" presStyleCnt="3">
        <dgm:presLayoutVars>
          <dgm:chMax val="0"/>
          <dgm:bulletEnabled val="1"/>
        </dgm:presLayoutVars>
      </dgm:prSet>
      <dgm:spPr/>
      <dgm:t>
        <a:bodyPr/>
        <a:lstStyle/>
        <a:p>
          <a:endParaRPr lang="en-IN"/>
        </a:p>
      </dgm:t>
    </dgm:pt>
    <dgm:pt modelId="{B6030B64-39EA-4816-9D55-D29477D225CB}" type="pres">
      <dgm:prSet presAssocID="{4A9B4F9E-9DA0-4FBC-AB24-FC44E7EE27D1}" presName="negativeSpace" presStyleCnt="0"/>
      <dgm:spPr/>
    </dgm:pt>
    <dgm:pt modelId="{D4D28CE8-3E30-47E5-A42F-9506535BFA94}" type="pres">
      <dgm:prSet presAssocID="{4A9B4F9E-9DA0-4FBC-AB24-FC44E7EE27D1}" presName="childText" presStyleLbl="conFgAcc1" presStyleIdx="0" presStyleCnt="3">
        <dgm:presLayoutVars>
          <dgm:bulletEnabled val="1"/>
        </dgm:presLayoutVars>
      </dgm:prSet>
      <dgm:spPr/>
      <dgm:t>
        <a:bodyPr/>
        <a:lstStyle/>
        <a:p>
          <a:endParaRPr lang="en-IN"/>
        </a:p>
      </dgm:t>
    </dgm:pt>
    <dgm:pt modelId="{FB999B51-37EE-4EF4-A1F7-B7DF360F8BBA}" type="pres">
      <dgm:prSet presAssocID="{BD23375F-BF3E-4F5D-A6A6-162FA497C714}" presName="spaceBetweenRectangles" presStyleCnt="0"/>
      <dgm:spPr/>
    </dgm:pt>
    <dgm:pt modelId="{9271E2FB-AC0A-4E8B-A468-420DE8276AD8}" type="pres">
      <dgm:prSet presAssocID="{714C8E04-9D96-4D30-82E0-0F31B825B9F8}" presName="parentLin" presStyleCnt="0"/>
      <dgm:spPr/>
    </dgm:pt>
    <dgm:pt modelId="{12227DDD-308C-4D3B-897F-6D446F12D8AA}" type="pres">
      <dgm:prSet presAssocID="{714C8E04-9D96-4D30-82E0-0F31B825B9F8}" presName="parentLeftMargin" presStyleLbl="node1" presStyleIdx="0" presStyleCnt="3"/>
      <dgm:spPr/>
    </dgm:pt>
    <dgm:pt modelId="{E980E1AA-25B8-4068-AB72-1A8787E82FEC}" type="pres">
      <dgm:prSet presAssocID="{714C8E04-9D96-4D30-82E0-0F31B825B9F8}" presName="parentText" presStyleLbl="node1" presStyleIdx="1" presStyleCnt="3">
        <dgm:presLayoutVars>
          <dgm:chMax val="0"/>
          <dgm:bulletEnabled val="1"/>
        </dgm:presLayoutVars>
      </dgm:prSet>
      <dgm:spPr/>
    </dgm:pt>
    <dgm:pt modelId="{E1E8B11F-C298-4710-8311-9E7C2503B069}" type="pres">
      <dgm:prSet presAssocID="{714C8E04-9D96-4D30-82E0-0F31B825B9F8}" presName="negativeSpace" presStyleCnt="0"/>
      <dgm:spPr/>
    </dgm:pt>
    <dgm:pt modelId="{14DFB647-FB6D-4DA9-A829-B8AF29562A7C}" type="pres">
      <dgm:prSet presAssocID="{714C8E04-9D96-4D30-82E0-0F31B825B9F8}" presName="childText" presStyleLbl="conFgAcc1" presStyleIdx="1" presStyleCnt="3">
        <dgm:presLayoutVars>
          <dgm:bulletEnabled val="1"/>
        </dgm:presLayoutVars>
      </dgm:prSet>
      <dgm:spPr/>
    </dgm:pt>
    <dgm:pt modelId="{B37161F6-A669-475B-8875-77B1313FF661}" type="pres">
      <dgm:prSet presAssocID="{79D5E9CF-E762-49CD-9B4A-7A68B72FD215}" presName="spaceBetweenRectangles" presStyleCnt="0"/>
      <dgm:spPr/>
    </dgm:pt>
    <dgm:pt modelId="{BFD5BD8F-DD95-4872-8037-D4CC835C09B9}" type="pres">
      <dgm:prSet presAssocID="{B1DA4898-86EB-45F1-B5F5-D75D43D25F9C}" presName="parentLin" presStyleCnt="0"/>
      <dgm:spPr/>
    </dgm:pt>
    <dgm:pt modelId="{BEF5D6D9-C34E-43C3-9E23-E3AC06287EA1}" type="pres">
      <dgm:prSet presAssocID="{B1DA4898-86EB-45F1-B5F5-D75D43D25F9C}" presName="parentLeftMargin" presStyleLbl="node1" presStyleIdx="1" presStyleCnt="3"/>
      <dgm:spPr/>
    </dgm:pt>
    <dgm:pt modelId="{08EC52C8-FD3C-413B-8451-82F6AE8DC914}" type="pres">
      <dgm:prSet presAssocID="{B1DA4898-86EB-45F1-B5F5-D75D43D25F9C}" presName="parentText" presStyleLbl="node1" presStyleIdx="2" presStyleCnt="3">
        <dgm:presLayoutVars>
          <dgm:chMax val="0"/>
          <dgm:bulletEnabled val="1"/>
        </dgm:presLayoutVars>
      </dgm:prSet>
      <dgm:spPr/>
      <dgm:t>
        <a:bodyPr/>
        <a:lstStyle/>
        <a:p>
          <a:endParaRPr lang="en-IN"/>
        </a:p>
      </dgm:t>
    </dgm:pt>
    <dgm:pt modelId="{3B3E6DCE-945A-4FC7-A78F-BAA22FAD6256}" type="pres">
      <dgm:prSet presAssocID="{B1DA4898-86EB-45F1-B5F5-D75D43D25F9C}" presName="negativeSpace" presStyleCnt="0"/>
      <dgm:spPr/>
    </dgm:pt>
    <dgm:pt modelId="{D36AD83B-7922-4075-A140-964543D4C120}" type="pres">
      <dgm:prSet presAssocID="{B1DA4898-86EB-45F1-B5F5-D75D43D25F9C}" presName="childText" presStyleLbl="conFgAcc1" presStyleIdx="2" presStyleCnt="3">
        <dgm:presLayoutVars>
          <dgm:bulletEnabled val="1"/>
        </dgm:presLayoutVars>
      </dgm:prSet>
      <dgm:spPr/>
    </dgm:pt>
  </dgm:ptLst>
  <dgm:cxnLst>
    <dgm:cxn modelId="{10DA947A-66B7-4205-A9E9-CA4F42F0DC4E}" srcId="{FAAFFC23-7783-4149-9185-595799D8E64F}" destId="{B1DA4898-86EB-45F1-B5F5-D75D43D25F9C}" srcOrd="2" destOrd="0" parTransId="{065153FA-C833-4C25-B2F4-CCD096AA0A4A}" sibTransId="{7717AD07-D2F1-4FED-BC15-CD88C75332DA}"/>
    <dgm:cxn modelId="{DC23B266-F6BE-4848-B336-DE93C9002D19}" type="presOf" srcId="{B1DA4898-86EB-45F1-B5F5-D75D43D25F9C}" destId="{BEF5D6D9-C34E-43C3-9E23-E3AC06287EA1}" srcOrd="0" destOrd="0" presId="urn:microsoft.com/office/officeart/2005/8/layout/list1"/>
    <dgm:cxn modelId="{4A58C44B-983B-4884-9723-BA9778D6DAF3}" type="presOf" srcId="{00A44B35-401D-45FF-8774-0A3AB8F4BE0B}" destId="{D4D28CE8-3E30-47E5-A42F-9506535BFA94}" srcOrd="0" destOrd="0" presId="urn:microsoft.com/office/officeart/2005/8/layout/list1"/>
    <dgm:cxn modelId="{E70DCAD0-E85E-477F-9F48-07FD504FB2FB}" type="presOf" srcId="{FAAFFC23-7783-4149-9185-595799D8E64F}" destId="{C7F22F9F-043C-497F-878B-D7AF03B6E728}" srcOrd="0" destOrd="0" presId="urn:microsoft.com/office/officeart/2005/8/layout/list1"/>
    <dgm:cxn modelId="{A6015653-556F-4F1A-B8B4-297C084EBEB7}" type="presOf" srcId="{C5BA945F-0D09-4D75-BF69-FC520BDCB60C}" destId="{D4D28CE8-3E30-47E5-A42F-9506535BFA94}" srcOrd="0" destOrd="1" presId="urn:microsoft.com/office/officeart/2005/8/layout/list1"/>
    <dgm:cxn modelId="{C5705A0B-13BC-445A-B5DB-54A2252B05CB}" type="presOf" srcId="{EF3DEBC1-72B6-42BC-8BD4-15392726C2A9}" destId="{D36AD83B-7922-4075-A140-964543D4C120}" srcOrd="0" destOrd="0" presId="urn:microsoft.com/office/officeart/2005/8/layout/list1"/>
    <dgm:cxn modelId="{392D00B0-1B55-4282-BB75-E3F93BECA319}" type="presOf" srcId="{4A9B4F9E-9DA0-4FBC-AB24-FC44E7EE27D1}" destId="{99157C19-3F70-4080-BDBD-7601CE9B42B0}" srcOrd="1" destOrd="0" presId="urn:microsoft.com/office/officeart/2005/8/layout/list1"/>
    <dgm:cxn modelId="{AD613601-44C1-4EBE-A42D-C5D2232B7225}" type="presOf" srcId="{B1DA4898-86EB-45F1-B5F5-D75D43D25F9C}" destId="{08EC52C8-FD3C-413B-8451-82F6AE8DC914}" srcOrd="1" destOrd="0" presId="urn:microsoft.com/office/officeart/2005/8/layout/list1"/>
    <dgm:cxn modelId="{C53A2FBA-22B7-4DDB-9814-FD3D6DC40568}" srcId="{714C8E04-9D96-4D30-82E0-0F31B825B9F8}" destId="{9D275C15-D628-4DE7-8C90-C08B2574A843}" srcOrd="1" destOrd="0" parTransId="{8D0F51CC-BB8E-4D99-9D18-188F4AD99793}" sibTransId="{4D8113F3-8B4E-4BC3-9BA1-6696048F2B65}"/>
    <dgm:cxn modelId="{E83A96ED-4672-45DE-B275-3F3850891D4C}" type="presOf" srcId="{714C8E04-9D96-4D30-82E0-0F31B825B9F8}" destId="{12227DDD-308C-4D3B-897F-6D446F12D8AA}" srcOrd="0" destOrd="0" presId="urn:microsoft.com/office/officeart/2005/8/layout/list1"/>
    <dgm:cxn modelId="{DC3BCE39-B2B6-4A50-8212-486793C6BC38}" type="presOf" srcId="{4A9B4F9E-9DA0-4FBC-AB24-FC44E7EE27D1}" destId="{76E8F511-9788-4E2D-BF48-65A6727C50B0}" srcOrd="0" destOrd="0" presId="urn:microsoft.com/office/officeart/2005/8/layout/list1"/>
    <dgm:cxn modelId="{2E602E8B-9F71-4A37-AEE1-2EAF6C788987}" srcId="{B1DA4898-86EB-45F1-B5F5-D75D43D25F9C}" destId="{EF3DEBC1-72B6-42BC-8BD4-15392726C2A9}" srcOrd="0" destOrd="0" parTransId="{7E96BE6D-DACC-4B8C-BD4A-1F740B92109F}" sibTransId="{6F0F851A-CCB6-45E2-B329-6D3AD73F2F99}"/>
    <dgm:cxn modelId="{6FCFE879-6E18-4559-87D8-806DEFEC2BF7}" type="presOf" srcId="{714C8E04-9D96-4D30-82E0-0F31B825B9F8}" destId="{E980E1AA-25B8-4068-AB72-1A8787E82FEC}" srcOrd="1" destOrd="0" presId="urn:microsoft.com/office/officeart/2005/8/layout/list1"/>
    <dgm:cxn modelId="{80EF8899-A789-4072-B98E-70CF5ECCA31A}" srcId="{FAAFFC23-7783-4149-9185-595799D8E64F}" destId="{714C8E04-9D96-4D30-82E0-0F31B825B9F8}" srcOrd="1" destOrd="0" parTransId="{DCD8C784-7A5B-4047-9C8E-2A8BD2E8651D}" sibTransId="{79D5E9CF-E762-49CD-9B4A-7A68B72FD215}"/>
    <dgm:cxn modelId="{D5BAC45B-2A95-46DE-958B-57D0D92EDD27}" type="presOf" srcId="{D4FD33FE-81A5-4176-B7A1-F584EA28B173}" destId="{14DFB647-FB6D-4DA9-A829-B8AF29562A7C}" srcOrd="0" destOrd="0" presId="urn:microsoft.com/office/officeart/2005/8/layout/list1"/>
    <dgm:cxn modelId="{0C280726-7BFE-4ED4-9303-92C98CF531F5}" srcId="{4A9B4F9E-9DA0-4FBC-AB24-FC44E7EE27D1}" destId="{C5BA945F-0D09-4D75-BF69-FC520BDCB60C}" srcOrd="1" destOrd="0" parTransId="{8A5B2BB4-1968-4DFE-B09D-36833A62476D}" sibTransId="{1B57C2D4-812C-4C02-A108-D74DF3EFA2BC}"/>
    <dgm:cxn modelId="{9653C696-F0FE-4463-AD47-114592F7A91B}" srcId="{FAAFFC23-7783-4149-9185-595799D8E64F}" destId="{4A9B4F9E-9DA0-4FBC-AB24-FC44E7EE27D1}" srcOrd="0" destOrd="0" parTransId="{38DECE16-2975-4FCF-83B2-610C0D43C809}" sibTransId="{BD23375F-BF3E-4F5D-A6A6-162FA497C714}"/>
    <dgm:cxn modelId="{DEC060BD-5038-4446-97D5-904122215368}" srcId="{4A9B4F9E-9DA0-4FBC-AB24-FC44E7EE27D1}" destId="{00A44B35-401D-45FF-8774-0A3AB8F4BE0B}" srcOrd="0" destOrd="0" parTransId="{2365073B-F4AA-42DF-B574-72C82DDCB0EB}" sibTransId="{6559BDED-AC2E-4A63-B61A-6AE29DF0D186}"/>
    <dgm:cxn modelId="{4CB43203-E281-4B7B-B115-D3947D1EC177}" type="presOf" srcId="{9D275C15-D628-4DE7-8C90-C08B2574A843}" destId="{14DFB647-FB6D-4DA9-A829-B8AF29562A7C}" srcOrd="0" destOrd="1" presId="urn:microsoft.com/office/officeart/2005/8/layout/list1"/>
    <dgm:cxn modelId="{8B4F047D-D825-4B5D-8EC2-E8A2488D0141}" srcId="{714C8E04-9D96-4D30-82E0-0F31B825B9F8}" destId="{D4FD33FE-81A5-4176-B7A1-F584EA28B173}" srcOrd="0" destOrd="0" parTransId="{07302DA4-49D4-431C-BFA2-85F0351405F1}" sibTransId="{D23806A4-D16A-4E73-9C57-FF63E4B329E3}"/>
    <dgm:cxn modelId="{F56CB778-4F8E-49CD-958F-4FB726295FD6}" type="presParOf" srcId="{C7F22F9F-043C-497F-878B-D7AF03B6E728}" destId="{95ED337A-DE15-4852-8667-5F71CEAE8A03}" srcOrd="0" destOrd="0" presId="urn:microsoft.com/office/officeart/2005/8/layout/list1"/>
    <dgm:cxn modelId="{4DF8272B-0A53-4E16-AD38-48A590C3276D}" type="presParOf" srcId="{95ED337A-DE15-4852-8667-5F71CEAE8A03}" destId="{76E8F511-9788-4E2D-BF48-65A6727C50B0}" srcOrd="0" destOrd="0" presId="urn:microsoft.com/office/officeart/2005/8/layout/list1"/>
    <dgm:cxn modelId="{CFCA46EC-B36F-4706-BFC5-947B9D034B1C}" type="presParOf" srcId="{95ED337A-DE15-4852-8667-5F71CEAE8A03}" destId="{99157C19-3F70-4080-BDBD-7601CE9B42B0}" srcOrd="1" destOrd="0" presId="urn:microsoft.com/office/officeart/2005/8/layout/list1"/>
    <dgm:cxn modelId="{B13DD895-342B-454A-B4C7-DA5C6CDE7A87}" type="presParOf" srcId="{C7F22F9F-043C-497F-878B-D7AF03B6E728}" destId="{B6030B64-39EA-4816-9D55-D29477D225CB}" srcOrd="1" destOrd="0" presId="urn:microsoft.com/office/officeart/2005/8/layout/list1"/>
    <dgm:cxn modelId="{2073A551-88AB-450F-A365-498D45A3AD2A}" type="presParOf" srcId="{C7F22F9F-043C-497F-878B-D7AF03B6E728}" destId="{D4D28CE8-3E30-47E5-A42F-9506535BFA94}" srcOrd="2" destOrd="0" presId="urn:microsoft.com/office/officeart/2005/8/layout/list1"/>
    <dgm:cxn modelId="{5D0257CA-EB8E-4209-A674-7178558F9DE8}" type="presParOf" srcId="{C7F22F9F-043C-497F-878B-D7AF03B6E728}" destId="{FB999B51-37EE-4EF4-A1F7-B7DF360F8BBA}" srcOrd="3" destOrd="0" presId="urn:microsoft.com/office/officeart/2005/8/layout/list1"/>
    <dgm:cxn modelId="{B5D01B58-D0D3-4994-B90B-3FF92F0EBE6B}" type="presParOf" srcId="{C7F22F9F-043C-497F-878B-D7AF03B6E728}" destId="{9271E2FB-AC0A-4E8B-A468-420DE8276AD8}" srcOrd="4" destOrd="0" presId="urn:microsoft.com/office/officeart/2005/8/layout/list1"/>
    <dgm:cxn modelId="{DC393971-67EB-48B9-B891-7A746EE6C744}" type="presParOf" srcId="{9271E2FB-AC0A-4E8B-A468-420DE8276AD8}" destId="{12227DDD-308C-4D3B-897F-6D446F12D8AA}" srcOrd="0" destOrd="0" presId="urn:microsoft.com/office/officeart/2005/8/layout/list1"/>
    <dgm:cxn modelId="{11F727B6-9795-4F5F-9F65-69E0C38FE1EA}" type="presParOf" srcId="{9271E2FB-AC0A-4E8B-A468-420DE8276AD8}" destId="{E980E1AA-25B8-4068-AB72-1A8787E82FEC}" srcOrd="1" destOrd="0" presId="urn:microsoft.com/office/officeart/2005/8/layout/list1"/>
    <dgm:cxn modelId="{757195AF-A409-45B6-BC61-DF962D5AE3E6}" type="presParOf" srcId="{C7F22F9F-043C-497F-878B-D7AF03B6E728}" destId="{E1E8B11F-C298-4710-8311-9E7C2503B069}" srcOrd="5" destOrd="0" presId="urn:microsoft.com/office/officeart/2005/8/layout/list1"/>
    <dgm:cxn modelId="{FA5B792C-0CA6-42EE-8166-15A10C8FA0D8}" type="presParOf" srcId="{C7F22F9F-043C-497F-878B-D7AF03B6E728}" destId="{14DFB647-FB6D-4DA9-A829-B8AF29562A7C}" srcOrd="6" destOrd="0" presId="urn:microsoft.com/office/officeart/2005/8/layout/list1"/>
    <dgm:cxn modelId="{10EEADA8-D911-4000-9CD5-95C7BD90274E}" type="presParOf" srcId="{C7F22F9F-043C-497F-878B-D7AF03B6E728}" destId="{B37161F6-A669-475B-8875-77B1313FF661}" srcOrd="7" destOrd="0" presId="urn:microsoft.com/office/officeart/2005/8/layout/list1"/>
    <dgm:cxn modelId="{F6A32B54-AC54-4575-9B3C-AED165ED2815}" type="presParOf" srcId="{C7F22F9F-043C-497F-878B-D7AF03B6E728}" destId="{BFD5BD8F-DD95-4872-8037-D4CC835C09B9}" srcOrd="8" destOrd="0" presId="urn:microsoft.com/office/officeart/2005/8/layout/list1"/>
    <dgm:cxn modelId="{F60D0294-9C00-4D23-BD26-6E2D202DEDE8}" type="presParOf" srcId="{BFD5BD8F-DD95-4872-8037-D4CC835C09B9}" destId="{BEF5D6D9-C34E-43C3-9E23-E3AC06287EA1}" srcOrd="0" destOrd="0" presId="urn:microsoft.com/office/officeart/2005/8/layout/list1"/>
    <dgm:cxn modelId="{2B68B78D-3F4F-42D5-A2A7-46CBD5D12365}" type="presParOf" srcId="{BFD5BD8F-DD95-4872-8037-D4CC835C09B9}" destId="{08EC52C8-FD3C-413B-8451-82F6AE8DC914}" srcOrd="1" destOrd="0" presId="urn:microsoft.com/office/officeart/2005/8/layout/list1"/>
    <dgm:cxn modelId="{FC2F4022-19E7-4305-B139-9F46072D43E9}" type="presParOf" srcId="{C7F22F9F-043C-497F-878B-D7AF03B6E728}" destId="{3B3E6DCE-945A-4FC7-A78F-BAA22FAD6256}" srcOrd="9" destOrd="0" presId="urn:microsoft.com/office/officeart/2005/8/layout/list1"/>
    <dgm:cxn modelId="{0174D07F-5B21-49D4-8026-34E898AC32BB}" type="presParOf" srcId="{C7F22F9F-043C-497F-878B-D7AF03B6E728}" destId="{D36AD83B-7922-4075-A140-964543D4C120}"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2FFB7CB-D53B-4062-A5B0-8F44794EAE5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97A787E-6B87-46A7-A188-63471BD0BBE6}">
      <dgm:prSet/>
      <dgm:spPr/>
      <dgm:t>
        <a:bodyPr/>
        <a:lstStyle/>
        <a:p>
          <a:pPr rtl="0"/>
          <a:r>
            <a:rPr lang="en-US" dirty="0" smtClean="0"/>
            <a:t>Segmentation subdivides an image into its constituent regions or objects.</a:t>
          </a:r>
          <a:endParaRPr lang="en-IN" dirty="0"/>
        </a:p>
      </dgm:t>
    </dgm:pt>
    <dgm:pt modelId="{1A33AFEC-D4A0-483F-9B72-F7366D95050F}" type="parTrans" cxnId="{532A2EAC-BF69-4CBF-A20E-35B5809FB8ED}">
      <dgm:prSet/>
      <dgm:spPr/>
      <dgm:t>
        <a:bodyPr/>
        <a:lstStyle/>
        <a:p>
          <a:endParaRPr lang="en-IN"/>
        </a:p>
      </dgm:t>
    </dgm:pt>
    <dgm:pt modelId="{558628F4-E7C9-4849-A36F-E855D3B10E06}" type="sibTrans" cxnId="{532A2EAC-BF69-4CBF-A20E-35B5809FB8ED}">
      <dgm:prSet/>
      <dgm:spPr/>
      <dgm:t>
        <a:bodyPr/>
        <a:lstStyle/>
        <a:p>
          <a:endParaRPr lang="en-IN"/>
        </a:p>
      </dgm:t>
    </dgm:pt>
    <dgm:pt modelId="{AAD0CD0F-7A6B-4B49-ACE5-2B02A01FFCC3}">
      <dgm:prSet/>
      <dgm:spPr/>
      <dgm:t>
        <a:bodyPr/>
        <a:lstStyle/>
        <a:p>
          <a:pPr rtl="0"/>
          <a:r>
            <a:rPr lang="en-US" dirty="0" smtClean="0"/>
            <a:t>Image segmentation is typically used to locate objects and boundaries</a:t>
          </a:r>
          <a:endParaRPr lang="en-IN" dirty="0"/>
        </a:p>
      </dgm:t>
    </dgm:pt>
    <dgm:pt modelId="{ACD2EC25-EB4E-48D4-8A16-669D91D5E4A7}" type="parTrans" cxnId="{90BF7115-3E04-4E6C-91EE-CC6037A9BCAD}">
      <dgm:prSet/>
      <dgm:spPr/>
      <dgm:t>
        <a:bodyPr/>
        <a:lstStyle/>
        <a:p>
          <a:endParaRPr lang="en-IN"/>
        </a:p>
      </dgm:t>
    </dgm:pt>
    <dgm:pt modelId="{489D456D-A18E-429D-9718-DBA259FA9464}" type="sibTrans" cxnId="{90BF7115-3E04-4E6C-91EE-CC6037A9BCAD}">
      <dgm:prSet/>
      <dgm:spPr/>
      <dgm:t>
        <a:bodyPr/>
        <a:lstStyle/>
        <a:p>
          <a:endParaRPr lang="en-IN"/>
        </a:p>
      </dgm:t>
    </dgm:pt>
    <dgm:pt modelId="{CA10A273-173F-413E-8A3C-EBBF6A38A23E}" type="pres">
      <dgm:prSet presAssocID="{02FFB7CB-D53B-4062-A5B0-8F44794EAE52}" presName="linear" presStyleCnt="0">
        <dgm:presLayoutVars>
          <dgm:animLvl val="lvl"/>
          <dgm:resizeHandles val="exact"/>
        </dgm:presLayoutVars>
      </dgm:prSet>
      <dgm:spPr/>
    </dgm:pt>
    <dgm:pt modelId="{E72A2D8F-95F1-463B-9ECB-94DA59226AEC}" type="pres">
      <dgm:prSet presAssocID="{997A787E-6B87-46A7-A188-63471BD0BBE6}" presName="parentText" presStyleLbl="node1" presStyleIdx="0" presStyleCnt="2">
        <dgm:presLayoutVars>
          <dgm:chMax val="0"/>
          <dgm:bulletEnabled val="1"/>
        </dgm:presLayoutVars>
      </dgm:prSet>
      <dgm:spPr/>
    </dgm:pt>
    <dgm:pt modelId="{E0CECA00-99A2-49D9-8123-F1E6F428060A}" type="pres">
      <dgm:prSet presAssocID="{558628F4-E7C9-4849-A36F-E855D3B10E06}" presName="spacer" presStyleCnt="0"/>
      <dgm:spPr/>
    </dgm:pt>
    <dgm:pt modelId="{3F1EFD49-35B4-4A67-B79B-6096AD032BE7}" type="pres">
      <dgm:prSet presAssocID="{AAD0CD0F-7A6B-4B49-ACE5-2B02A01FFCC3}" presName="parentText" presStyleLbl="node1" presStyleIdx="1" presStyleCnt="2">
        <dgm:presLayoutVars>
          <dgm:chMax val="0"/>
          <dgm:bulletEnabled val="1"/>
        </dgm:presLayoutVars>
      </dgm:prSet>
      <dgm:spPr/>
    </dgm:pt>
  </dgm:ptLst>
  <dgm:cxnLst>
    <dgm:cxn modelId="{532A2EAC-BF69-4CBF-A20E-35B5809FB8ED}" srcId="{02FFB7CB-D53B-4062-A5B0-8F44794EAE52}" destId="{997A787E-6B87-46A7-A188-63471BD0BBE6}" srcOrd="0" destOrd="0" parTransId="{1A33AFEC-D4A0-483F-9B72-F7366D95050F}" sibTransId="{558628F4-E7C9-4849-A36F-E855D3B10E06}"/>
    <dgm:cxn modelId="{6958A059-6A9F-40A6-BF9F-F822EF382654}" type="presOf" srcId="{997A787E-6B87-46A7-A188-63471BD0BBE6}" destId="{E72A2D8F-95F1-463B-9ECB-94DA59226AEC}" srcOrd="0" destOrd="0" presId="urn:microsoft.com/office/officeart/2005/8/layout/vList2"/>
    <dgm:cxn modelId="{90BF7115-3E04-4E6C-91EE-CC6037A9BCAD}" srcId="{02FFB7CB-D53B-4062-A5B0-8F44794EAE52}" destId="{AAD0CD0F-7A6B-4B49-ACE5-2B02A01FFCC3}" srcOrd="1" destOrd="0" parTransId="{ACD2EC25-EB4E-48D4-8A16-669D91D5E4A7}" sibTransId="{489D456D-A18E-429D-9718-DBA259FA9464}"/>
    <dgm:cxn modelId="{D4D45104-B5A1-4AAE-81FD-9E7075083496}" type="presOf" srcId="{02FFB7CB-D53B-4062-A5B0-8F44794EAE52}" destId="{CA10A273-173F-413E-8A3C-EBBF6A38A23E}" srcOrd="0" destOrd="0" presId="urn:microsoft.com/office/officeart/2005/8/layout/vList2"/>
    <dgm:cxn modelId="{7C91B8A8-11D1-470E-9698-ACCA816596C6}" type="presOf" srcId="{AAD0CD0F-7A6B-4B49-ACE5-2B02A01FFCC3}" destId="{3F1EFD49-35B4-4A67-B79B-6096AD032BE7}" srcOrd="0" destOrd="0" presId="urn:microsoft.com/office/officeart/2005/8/layout/vList2"/>
    <dgm:cxn modelId="{0E6CE85A-9C35-42CB-B616-052F11CA2523}" type="presParOf" srcId="{CA10A273-173F-413E-8A3C-EBBF6A38A23E}" destId="{E72A2D8F-95F1-463B-9ECB-94DA59226AEC}" srcOrd="0" destOrd="0" presId="urn:microsoft.com/office/officeart/2005/8/layout/vList2"/>
    <dgm:cxn modelId="{F3DB3A4B-CB08-485A-9ECA-AFA98D4B57A1}" type="presParOf" srcId="{CA10A273-173F-413E-8A3C-EBBF6A38A23E}" destId="{E0CECA00-99A2-49D9-8123-F1E6F428060A}" srcOrd="1" destOrd="0" presId="urn:microsoft.com/office/officeart/2005/8/layout/vList2"/>
    <dgm:cxn modelId="{E41766EC-2D33-4609-ACAC-7AE507599481}" type="presParOf" srcId="{CA10A273-173F-413E-8A3C-EBBF6A38A23E}" destId="{3F1EFD49-35B4-4A67-B79B-6096AD032BE7}"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3E5C690-B086-43FB-A101-567BCC11CE2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681078A-D64D-447B-B06B-630382438619}">
      <dgm:prSet/>
      <dgm:spPr/>
      <dgm:t>
        <a:bodyPr/>
        <a:lstStyle/>
        <a:p>
          <a:pPr rtl="0"/>
          <a:r>
            <a:rPr lang="en-US" dirty="0" smtClean="0"/>
            <a:t>Image </a:t>
          </a:r>
          <a:r>
            <a:rPr lang="en-US" dirty="0" err="1" smtClean="0"/>
            <a:t>Thresholding</a:t>
          </a:r>
          <a:r>
            <a:rPr lang="en-US" dirty="0" smtClean="0"/>
            <a:t> classifies pixels into two categories:</a:t>
          </a:r>
          <a:endParaRPr lang="en-IN" dirty="0"/>
        </a:p>
      </dgm:t>
    </dgm:pt>
    <dgm:pt modelId="{5E536144-9A91-4A54-9A5A-21E17CD7A230}" type="parTrans" cxnId="{3984272E-36CD-4CBD-ADA4-A36CC7A1026E}">
      <dgm:prSet/>
      <dgm:spPr/>
      <dgm:t>
        <a:bodyPr/>
        <a:lstStyle/>
        <a:p>
          <a:endParaRPr lang="en-IN"/>
        </a:p>
      </dgm:t>
    </dgm:pt>
    <dgm:pt modelId="{E8D437BF-88E6-4590-9128-6703F6E50530}" type="sibTrans" cxnId="{3984272E-36CD-4CBD-ADA4-A36CC7A1026E}">
      <dgm:prSet/>
      <dgm:spPr/>
      <dgm:t>
        <a:bodyPr/>
        <a:lstStyle/>
        <a:p>
          <a:endParaRPr lang="en-IN"/>
        </a:p>
      </dgm:t>
    </dgm:pt>
    <dgm:pt modelId="{1DDD73BE-8513-4305-BD31-C5DF4C5897E5}">
      <dgm:prSet/>
      <dgm:spPr/>
      <dgm:t>
        <a:bodyPr/>
        <a:lstStyle/>
        <a:p>
          <a:pPr rtl="0"/>
          <a:r>
            <a:rPr lang="en-US" dirty="0" smtClean="0"/>
            <a:t>Those to which some property measured from the image falls below a threshold, and those at which the property equals or exceeds a threshold.</a:t>
          </a:r>
          <a:endParaRPr lang="en-IN" dirty="0"/>
        </a:p>
      </dgm:t>
    </dgm:pt>
    <dgm:pt modelId="{131CC7EB-EDFD-4AA4-B1D7-0F77E0FC89EC}" type="parTrans" cxnId="{81FBF065-AC7B-4198-8BB0-0D48BE53AADD}">
      <dgm:prSet/>
      <dgm:spPr/>
      <dgm:t>
        <a:bodyPr/>
        <a:lstStyle/>
        <a:p>
          <a:endParaRPr lang="en-IN"/>
        </a:p>
      </dgm:t>
    </dgm:pt>
    <dgm:pt modelId="{C91C646C-4A0E-4222-8D83-5157D83A805F}" type="sibTrans" cxnId="{81FBF065-AC7B-4198-8BB0-0D48BE53AADD}">
      <dgm:prSet/>
      <dgm:spPr/>
      <dgm:t>
        <a:bodyPr/>
        <a:lstStyle/>
        <a:p>
          <a:endParaRPr lang="en-IN"/>
        </a:p>
      </dgm:t>
    </dgm:pt>
    <dgm:pt modelId="{2EC1922A-BFC7-40D4-8212-004490608410}">
      <dgm:prSet/>
      <dgm:spPr/>
      <dgm:t>
        <a:bodyPr/>
        <a:lstStyle/>
        <a:p>
          <a:pPr rtl="0"/>
          <a:r>
            <a:rPr lang="en-US" dirty="0" smtClean="0"/>
            <a:t>It creates a binary image of the given image.</a:t>
          </a:r>
          <a:endParaRPr lang="en-IN" dirty="0"/>
        </a:p>
      </dgm:t>
    </dgm:pt>
    <dgm:pt modelId="{90B06409-9A7A-4AF1-84E0-CF4513EA034D}" type="parTrans" cxnId="{8BA16942-24D4-4F7A-A620-D35ABE84CA9B}">
      <dgm:prSet/>
      <dgm:spPr/>
      <dgm:t>
        <a:bodyPr/>
        <a:lstStyle/>
        <a:p>
          <a:endParaRPr lang="en-IN"/>
        </a:p>
      </dgm:t>
    </dgm:pt>
    <dgm:pt modelId="{186002DB-9B01-409E-B2E7-FF212468EAD4}" type="sibTrans" cxnId="{8BA16942-24D4-4F7A-A620-D35ABE84CA9B}">
      <dgm:prSet/>
      <dgm:spPr/>
      <dgm:t>
        <a:bodyPr/>
        <a:lstStyle/>
        <a:p>
          <a:endParaRPr lang="en-IN"/>
        </a:p>
      </dgm:t>
    </dgm:pt>
    <dgm:pt modelId="{7570B74F-2144-4E85-8626-81108ADD2E6D}" type="pres">
      <dgm:prSet presAssocID="{A3E5C690-B086-43FB-A101-567BCC11CE26}" presName="Name0" presStyleCnt="0">
        <dgm:presLayoutVars>
          <dgm:dir/>
          <dgm:animLvl val="lvl"/>
          <dgm:resizeHandles val="exact"/>
        </dgm:presLayoutVars>
      </dgm:prSet>
      <dgm:spPr/>
    </dgm:pt>
    <dgm:pt modelId="{F4D6723E-91AA-47F9-9279-8A3CA881D4B1}" type="pres">
      <dgm:prSet presAssocID="{2681078A-D64D-447B-B06B-630382438619}" presName="linNode" presStyleCnt="0"/>
      <dgm:spPr/>
    </dgm:pt>
    <dgm:pt modelId="{9061AA91-9209-48CA-8F64-86D8E0AB6CAE}" type="pres">
      <dgm:prSet presAssocID="{2681078A-D64D-447B-B06B-630382438619}" presName="parentText" presStyleLbl="node1" presStyleIdx="0" presStyleCnt="2">
        <dgm:presLayoutVars>
          <dgm:chMax val="1"/>
          <dgm:bulletEnabled val="1"/>
        </dgm:presLayoutVars>
      </dgm:prSet>
      <dgm:spPr/>
    </dgm:pt>
    <dgm:pt modelId="{F86EF9EC-0023-47D2-AB9C-2F7D15545B27}" type="pres">
      <dgm:prSet presAssocID="{2681078A-D64D-447B-B06B-630382438619}" presName="descendantText" presStyleLbl="alignAccFollowNode1" presStyleIdx="0" presStyleCnt="1">
        <dgm:presLayoutVars>
          <dgm:bulletEnabled val="1"/>
        </dgm:presLayoutVars>
      </dgm:prSet>
      <dgm:spPr/>
    </dgm:pt>
    <dgm:pt modelId="{316646DC-5F74-47E5-A76D-95AEA2122ADE}" type="pres">
      <dgm:prSet presAssocID="{E8D437BF-88E6-4590-9128-6703F6E50530}" presName="sp" presStyleCnt="0"/>
      <dgm:spPr/>
    </dgm:pt>
    <dgm:pt modelId="{1C8B1BDE-250F-4BA1-838C-409B0FE6C462}" type="pres">
      <dgm:prSet presAssocID="{2EC1922A-BFC7-40D4-8212-004490608410}" presName="linNode" presStyleCnt="0"/>
      <dgm:spPr/>
    </dgm:pt>
    <dgm:pt modelId="{A895827A-0907-4267-9FB5-1976A91D1200}" type="pres">
      <dgm:prSet presAssocID="{2EC1922A-BFC7-40D4-8212-004490608410}" presName="parentText" presStyleLbl="node1" presStyleIdx="1" presStyleCnt="2" custScaleX="277778">
        <dgm:presLayoutVars>
          <dgm:chMax val="1"/>
          <dgm:bulletEnabled val="1"/>
        </dgm:presLayoutVars>
      </dgm:prSet>
      <dgm:spPr/>
    </dgm:pt>
  </dgm:ptLst>
  <dgm:cxnLst>
    <dgm:cxn modelId="{81FBF065-AC7B-4198-8BB0-0D48BE53AADD}" srcId="{2681078A-D64D-447B-B06B-630382438619}" destId="{1DDD73BE-8513-4305-BD31-C5DF4C5897E5}" srcOrd="0" destOrd="0" parTransId="{131CC7EB-EDFD-4AA4-B1D7-0F77E0FC89EC}" sibTransId="{C91C646C-4A0E-4222-8D83-5157D83A805F}"/>
    <dgm:cxn modelId="{CE0A280A-1C0F-4872-BDAA-DFB86CCEC500}" type="presOf" srcId="{2681078A-D64D-447B-B06B-630382438619}" destId="{9061AA91-9209-48CA-8F64-86D8E0AB6CAE}" srcOrd="0" destOrd="0" presId="urn:microsoft.com/office/officeart/2005/8/layout/vList5"/>
    <dgm:cxn modelId="{79550F32-DB12-45BB-9842-2BC8D096C320}" type="presOf" srcId="{2EC1922A-BFC7-40D4-8212-004490608410}" destId="{A895827A-0907-4267-9FB5-1976A91D1200}" srcOrd="0" destOrd="0" presId="urn:microsoft.com/office/officeart/2005/8/layout/vList5"/>
    <dgm:cxn modelId="{AF6C3AD5-35F7-4EB1-B578-C8422C5EB7F4}" type="presOf" srcId="{A3E5C690-B086-43FB-A101-567BCC11CE26}" destId="{7570B74F-2144-4E85-8626-81108ADD2E6D}" srcOrd="0" destOrd="0" presId="urn:microsoft.com/office/officeart/2005/8/layout/vList5"/>
    <dgm:cxn modelId="{3984272E-36CD-4CBD-ADA4-A36CC7A1026E}" srcId="{A3E5C690-B086-43FB-A101-567BCC11CE26}" destId="{2681078A-D64D-447B-B06B-630382438619}" srcOrd="0" destOrd="0" parTransId="{5E536144-9A91-4A54-9A5A-21E17CD7A230}" sibTransId="{E8D437BF-88E6-4590-9128-6703F6E50530}"/>
    <dgm:cxn modelId="{C89D250F-C27F-41AD-AF40-D56A2515B2B7}" type="presOf" srcId="{1DDD73BE-8513-4305-BD31-C5DF4C5897E5}" destId="{F86EF9EC-0023-47D2-AB9C-2F7D15545B27}" srcOrd="0" destOrd="0" presId="urn:microsoft.com/office/officeart/2005/8/layout/vList5"/>
    <dgm:cxn modelId="{8BA16942-24D4-4F7A-A620-D35ABE84CA9B}" srcId="{A3E5C690-B086-43FB-A101-567BCC11CE26}" destId="{2EC1922A-BFC7-40D4-8212-004490608410}" srcOrd="1" destOrd="0" parTransId="{90B06409-9A7A-4AF1-84E0-CF4513EA034D}" sibTransId="{186002DB-9B01-409E-B2E7-FF212468EAD4}"/>
    <dgm:cxn modelId="{9224AA24-F176-46AE-9DF0-29A11D512ADE}" type="presParOf" srcId="{7570B74F-2144-4E85-8626-81108ADD2E6D}" destId="{F4D6723E-91AA-47F9-9279-8A3CA881D4B1}" srcOrd="0" destOrd="0" presId="urn:microsoft.com/office/officeart/2005/8/layout/vList5"/>
    <dgm:cxn modelId="{9BB88D83-2551-4F23-B0E0-396E0048ED73}" type="presParOf" srcId="{F4D6723E-91AA-47F9-9279-8A3CA881D4B1}" destId="{9061AA91-9209-48CA-8F64-86D8E0AB6CAE}" srcOrd="0" destOrd="0" presId="urn:microsoft.com/office/officeart/2005/8/layout/vList5"/>
    <dgm:cxn modelId="{200C33E9-FA44-4143-A230-928ACA03144D}" type="presParOf" srcId="{F4D6723E-91AA-47F9-9279-8A3CA881D4B1}" destId="{F86EF9EC-0023-47D2-AB9C-2F7D15545B27}" srcOrd="1" destOrd="0" presId="urn:microsoft.com/office/officeart/2005/8/layout/vList5"/>
    <dgm:cxn modelId="{79A7FF25-61E9-48B1-9AF6-0F65D0C25637}" type="presParOf" srcId="{7570B74F-2144-4E85-8626-81108ADD2E6D}" destId="{316646DC-5F74-47E5-A76D-95AEA2122ADE}" srcOrd="1" destOrd="0" presId="urn:microsoft.com/office/officeart/2005/8/layout/vList5"/>
    <dgm:cxn modelId="{ADF90952-BA96-4B4A-913A-D1361AF774C2}" type="presParOf" srcId="{7570B74F-2144-4E85-8626-81108ADD2E6D}" destId="{1C8B1BDE-250F-4BA1-838C-409B0FE6C462}" srcOrd="2" destOrd="0" presId="urn:microsoft.com/office/officeart/2005/8/layout/vList5"/>
    <dgm:cxn modelId="{AFD9D307-5F42-4549-B5A8-39165BF35FBB}" type="presParOf" srcId="{1C8B1BDE-250F-4BA1-838C-409B0FE6C462}" destId="{A895827A-0907-4267-9FB5-1976A91D1200}"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505AF2B-E274-48AC-82A3-80F697736B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20E40F2-12A8-448F-BE62-4794C0D3CA38}">
      <dgm:prSet/>
      <dgm:spPr/>
      <dgm:t>
        <a:bodyPr/>
        <a:lstStyle/>
        <a:p>
          <a:pPr rtl="0"/>
          <a:r>
            <a:rPr lang="en-US" dirty="0" smtClean="0"/>
            <a:t>In fixed (or global) </a:t>
          </a:r>
          <a:r>
            <a:rPr lang="en-US" dirty="0" err="1" smtClean="0"/>
            <a:t>Thresholding</a:t>
          </a:r>
          <a:r>
            <a:rPr lang="en-US" dirty="0" smtClean="0"/>
            <a:t>, the threshold value is held constant throughout the image:</a:t>
          </a:r>
          <a:endParaRPr lang="en-IN" dirty="0"/>
        </a:p>
      </dgm:t>
    </dgm:pt>
    <dgm:pt modelId="{12170515-6317-426E-BA90-377C31683ED5}" type="parTrans" cxnId="{31EC5CA3-423C-454C-87C1-5CE721518E7A}">
      <dgm:prSet/>
      <dgm:spPr/>
      <dgm:t>
        <a:bodyPr/>
        <a:lstStyle/>
        <a:p>
          <a:endParaRPr lang="en-IN"/>
        </a:p>
      </dgm:t>
    </dgm:pt>
    <dgm:pt modelId="{129D8CBF-50BC-40A0-9DD9-BE29C40895F4}" type="sibTrans" cxnId="{31EC5CA3-423C-454C-87C1-5CE721518E7A}">
      <dgm:prSet/>
      <dgm:spPr/>
      <dgm:t>
        <a:bodyPr/>
        <a:lstStyle/>
        <a:p>
          <a:endParaRPr lang="en-IN"/>
        </a:p>
      </dgm:t>
    </dgm:pt>
    <dgm:pt modelId="{D9C2D1D5-C3FE-44DC-B87B-B52F2E6CABF8}">
      <dgm:prSet/>
      <dgm:spPr/>
      <dgm:t>
        <a:bodyPr/>
        <a:lstStyle/>
        <a:p>
          <a:pPr rtl="0"/>
          <a:r>
            <a:rPr lang="en-US" smtClean="0"/>
            <a:t>g </a:t>
          </a:r>
          <a:r>
            <a:rPr lang="en-US" dirty="0" smtClean="0"/>
            <a:t>(x ,y) = 0 if f (x ,y)&lt;T</a:t>
          </a:r>
          <a:endParaRPr lang="en-IN" dirty="0"/>
        </a:p>
      </dgm:t>
    </dgm:pt>
    <dgm:pt modelId="{3DFCE645-8552-4131-BEE8-098FC431B2AA}" type="parTrans" cxnId="{A4932B3D-B7CC-41E9-A583-B0E8D2BAF960}">
      <dgm:prSet/>
      <dgm:spPr/>
      <dgm:t>
        <a:bodyPr/>
        <a:lstStyle/>
        <a:p>
          <a:endParaRPr lang="en-IN"/>
        </a:p>
      </dgm:t>
    </dgm:pt>
    <dgm:pt modelId="{6319256F-891D-456C-B0C3-DE080D7DA383}" type="sibTrans" cxnId="{A4932B3D-B7CC-41E9-A583-B0E8D2BAF960}">
      <dgm:prSet/>
      <dgm:spPr/>
      <dgm:t>
        <a:bodyPr/>
        <a:lstStyle/>
        <a:p>
          <a:endParaRPr lang="en-IN"/>
        </a:p>
      </dgm:t>
    </dgm:pt>
    <dgm:pt modelId="{0DA11708-229C-4CC1-BE3A-4F2BB81A52A7}">
      <dgm:prSet/>
      <dgm:spPr/>
      <dgm:t>
        <a:bodyPr/>
        <a:lstStyle/>
        <a:p>
          <a:pPr rtl="0"/>
          <a:r>
            <a:rPr lang="en-US" smtClean="0"/>
            <a:t>g </a:t>
          </a:r>
          <a:r>
            <a:rPr lang="en-US" dirty="0" smtClean="0"/>
            <a:t>(x, y) = 1 if f (x ,y)&gt;=T</a:t>
          </a:r>
          <a:endParaRPr lang="en-IN" dirty="0"/>
        </a:p>
      </dgm:t>
    </dgm:pt>
    <dgm:pt modelId="{8D8EEBC6-47C8-4057-944E-09A9D123B884}" type="parTrans" cxnId="{3177E48E-C987-4D97-83F6-2AD56A6551CF}">
      <dgm:prSet/>
      <dgm:spPr/>
      <dgm:t>
        <a:bodyPr/>
        <a:lstStyle/>
        <a:p>
          <a:endParaRPr lang="en-IN"/>
        </a:p>
      </dgm:t>
    </dgm:pt>
    <dgm:pt modelId="{527DE465-31BB-4DBF-A661-79E3B82AE721}" type="sibTrans" cxnId="{3177E48E-C987-4D97-83F6-2AD56A6551CF}">
      <dgm:prSet/>
      <dgm:spPr/>
      <dgm:t>
        <a:bodyPr/>
        <a:lstStyle/>
        <a:p>
          <a:endParaRPr lang="en-IN"/>
        </a:p>
      </dgm:t>
    </dgm:pt>
    <dgm:pt modelId="{49825165-65B5-4B85-9124-BA9E2CFA9F86}" type="pres">
      <dgm:prSet presAssocID="{0505AF2B-E274-48AC-82A3-80F697736B5B}" presName="linear" presStyleCnt="0">
        <dgm:presLayoutVars>
          <dgm:animLvl val="lvl"/>
          <dgm:resizeHandles val="exact"/>
        </dgm:presLayoutVars>
      </dgm:prSet>
      <dgm:spPr/>
    </dgm:pt>
    <dgm:pt modelId="{60F4F7A1-21D2-4AEE-936F-6F484D9F267A}" type="pres">
      <dgm:prSet presAssocID="{E20E40F2-12A8-448F-BE62-4794C0D3CA38}" presName="parentText" presStyleLbl="node1" presStyleIdx="0" presStyleCnt="1" custScaleY="17033">
        <dgm:presLayoutVars>
          <dgm:chMax val="0"/>
          <dgm:bulletEnabled val="1"/>
        </dgm:presLayoutVars>
      </dgm:prSet>
      <dgm:spPr/>
    </dgm:pt>
    <dgm:pt modelId="{C2FF0960-BF98-45A5-BE7E-EAAC1F722F0E}" type="pres">
      <dgm:prSet presAssocID="{E20E40F2-12A8-448F-BE62-4794C0D3CA38}" presName="childText" presStyleLbl="revTx" presStyleIdx="0" presStyleCnt="1">
        <dgm:presLayoutVars>
          <dgm:bulletEnabled val="1"/>
        </dgm:presLayoutVars>
      </dgm:prSet>
      <dgm:spPr/>
      <dgm:t>
        <a:bodyPr/>
        <a:lstStyle/>
        <a:p>
          <a:endParaRPr lang="en-IN"/>
        </a:p>
      </dgm:t>
    </dgm:pt>
  </dgm:ptLst>
  <dgm:cxnLst>
    <dgm:cxn modelId="{36082377-5D74-49A8-B28D-FF5102957391}" type="presOf" srcId="{0DA11708-229C-4CC1-BE3A-4F2BB81A52A7}" destId="{C2FF0960-BF98-45A5-BE7E-EAAC1F722F0E}" srcOrd="0" destOrd="1" presId="urn:microsoft.com/office/officeart/2005/8/layout/vList2"/>
    <dgm:cxn modelId="{5EA03590-B6B6-42DA-A083-D3D2B48CBE7E}" type="presOf" srcId="{E20E40F2-12A8-448F-BE62-4794C0D3CA38}" destId="{60F4F7A1-21D2-4AEE-936F-6F484D9F267A}" srcOrd="0" destOrd="0" presId="urn:microsoft.com/office/officeart/2005/8/layout/vList2"/>
    <dgm:cxn modelId="{31EC5CA3-423C-454C-87C1-5CE721518E7A}" srcId="{0505AF2B-E274-48AC-82A3-80F697736B5B}" destId="{E20E40F2-12A8-448F-BE62-4794C0D3CA38}" srcOrd="0" destOrd="0" parTransId="{12170515-6317-426E-BA90-377C31683ED5}" sibTransId="{129D8CBF-50BC-40A0-9DD9-BE29C40895F4}"/>
    <dgm:cxn modelId="{24F7CB8A-FDB6-4345-AB1E-8F599D7F3BF0}" type="presOf" srcId="{D9C2D1D5-C3FE-44DC-B87B-B52F2E6CABF8}" destId="{C2FF0960-BF98-45A5-BE7E-EAAC1F722F0E}" srcOrd="0" destOrd="0" presId="urn:microsoft.com/office/officeart/2005/8/layout/vList2"/>
    <dgm:cxn modelId="{3177E48E-C987-4D97-83F6-2AD56A6551CF}" srcId="{E20E40F2-12A8-448F-BE62-4794C0D3CA38}" destId="{0DA11708-229C-4CC1-BE3A-4F2BB81A52A7}" srcOrd="1" destOrd="0" parTransId="{8D8EEBC6-47C8-4057-944E-09A9D123B884}" sibTransId="{527DE465-31BB-4DBF-A661-79E3B82AE721}"/>
    <dgm:cxn modelId="{A4932B3D-B7CC-41E9-A583-B0E8D2BAF960}" srcId="{E20E40F2-12A8-448F-BE62-4794C0D3CA38}" destId="{D9C2D1D5-C3FE-44DC-B87B-B52F2E6CABF8}" srcOrd="0" destOrd="0" parTransId="{3DFCE645-8552-4131-BEE8-098FC431B2AA}" sibTransId="{6319256F-891D-456C-B0C3-DE080D7DA383}"/>
    <dgm:cxn modelId="{7E3175A7-B1B8-448E-87FE-93261A215270}" type="presOf" srcId="{0505AF2B-E274-48AC-82A3-80F697736B5B}" destId="{49825165-65B5-4B85-9124-BA9E2CFA9F86}" srcOrd="0" destOrd="0" presId="urn:microsoft.com/office/officeart/2005/8/layout/vList2"/>
    <dgm:cxn modelId="{BFADE271-3E60-4EB2-B55C-03CFC84116CE}" type="presParOf" srcId="{49825165-65B5-4B85-9124-BA9E2CFA9F86}" destId="{60F4F7A1-21D2-4AEE-936F-6F484D9F267A}" srcOrd="0" destOrd="0" presId="urn:microsoft.com/office/officeart/2005/8/layout/vList2"/>
    <dgm:cxn modelId="{DDFFDE4C-3369-47CA-9FEB-C1304E66A10A}" type="presParOf" srcId="{49825165-65B5-4B85-9124-BA9E2CFA9F86}" destId="{C2FF0960-BF98-45A5-BE7E-EAAC1F722F0E}"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0E79008-1B7A-47E6-821A-ACD4C34E0745}"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E0AC7F48-5452-4350-ACB5-A2061F912D36}">
      <dgm:prSet/>
      <dgm:spPr/>
      <dgm:t>
        <a:bodyPr/>
        <a:lstStyle/>
        <a:p>
          <a:pPr rtl="0"/>
          <a:r>
            <a:rPr lang="en-US" dirty="0" smtClean="0"/>
            <a:t>1</a:t>
          </a:r>
          <a:r>
            <a:rPr lang="en-US" smtClean="0"/>
            <a:t>. Select </a:t>
          </a:r>
          <a:r>
            <a:rPr lang="en-US" dirty="0" smtClean="0"/>
            <a:t>an initial estimate for T (usually average intensity)</a:t>
          </a:r>
          <a:endParaRPr lang="en-IN" dirty="0"/>
        </a:p>
      </dgm:t>
    </dgm:pt>
    <dgm:pt modelId="{CB555719-66E2-44C5-92D2-44658E83DC00}" type="parTrans" cxnId="{CF603498-590B-425D-928F-CF816C389365}">
      <dgm:prSet/>
      <dgm:spPr/>
      <dgm:t>
        <a:bodyPr/>
        <a:lstStyle/>
        <a:p>
          <a:endParaRPr lang="en-IN"/>
        </a:p>
      </dgm:t>
    </dgm:pt>
    <dgm:pt modelId="{DBD33052-2993-411B-A1AA-B76171630AF3}" type="sibTrans" cxnId="{CF603498-590B-425D-928F-CF816C389365}">
      <dgm:prSet/>
      <dgm:spPr/>
      <dgm:t>
        <a:bodyPr/>
        <a:lstStyle/>
        <a:p>
          <a:endParaRPr lang="en-IN"/>
        </a:p>
      </dgm:t>
    </dgm:pt>
    <dgm:pt modelId="{8C10569F-EDB9-4BC1-8303-6E6B17740B17}">
      <dgm:prSet/>
      <dgm:spPr/>
      <dgm:t>
        <a:bodyPr/>
        <a:lstStyle/>
        <a:p>
          <a:pPr rtl="0"/>
          <a:r>
            <a:rPr lang="en-US" dirty="0" smtClean="0"/>
            <a:t>2.  Segment the image using T. This produces 2 groups: G1 pixels with intensity value &gt;T and G2 , with intensity values &lt;=T</a:t>
          </a:r>
          <a:endParaRPr lang="en-IN" dirty="0"/>
        </a:p>
      </dgm:t>
    </dgm:pt>
    <dgm:pt modelId="{8AB1EB9E-B5EB-43D5-9A8C-F5C13CECE8BA}" type="parTrans" cxnId="{8DB83258-5F58-44DF-AE70-B845DE731245}">
      <dgm:prSet/>
      <dgm:spPr/>
      <dgm:t>
        <a:bodyPr/>
        <a:lstStyle/>
        <a:p>
          <a:endParaRPr lang="en-IN"/>
        </a:p>
      </dgm:t>
    </dgm:pt>
    <dgm:pt modelId="{F7BECCA9-F253-4CF2-8988-8BF0438A87E3}" type="sibTrans" cxnId="{8DB83258-5F58-44DF-AE70-B845DE731245}">
      <dgm:prSet/>
      <dgm:spPr/>
      <dgm:t>
        <a:bodyPr/>
        <a:lstStyle/>
        <a:p>
          <a:endParaRPr lang="en-IN"/>
        </a:p>
      </dgm:t>
    </dgm:pt>
    <dgm:pt modelId="{78E32CF8-2081-426C-9701-229907614BB0}">
      <dgm:prSet/>
      <dgm:spPr/>
      <dgm:t>
        <a:bodyPr/>
        <a:lstStyle/>
        <a:p>
          <a:pPr rtl="0"/>
          <a:r>
            <a:rPr lang="en-US" dirty="0" smtClean="0"/>
            <a:t>3.  Compute the average intensity values μ1 and μ2, for the pixels in G1 and G2 respectively.</a:t>
          </a:r>
          <a:endParaRPr lang="en-IN" dirty="0"/>
        </a:p>
      </dgm:t>
    </dgm:pt>
    <dgm:pt modelId="{E12EFAE8-749E-4798-B7A9-A303DFDEC003}" type="parTrans" cxnId="{770BF79A-1168-493A-9E59-4E0D3587B0D0}">
      <dgm:prSet/>
      <dgm:spPr/>
      <dgm:t>
        <a:bodyPr/>
        <a:lstStyle/>
        <a:p>
          <a:endParaRPr lang="en-IN"/>
        </a:p>
      </dgm:t>
    </dgm:pt>
    <dgm:pt modelId="{19092A60-88C4-4A36-BE70-8F079BFC0306}" type="sibTrans" cxnId="{770BF79A-1168-493A-9E59-4E0D3587B0D0}">
      <dgm:prSet/>
      <dgm:spPr/>
      <dgm:t>
        <a:bodyPr/>
        <a:lstStyle/>
        <a:p>
          <a:endParaRPr lang="en-IN"/>
        </a:p>
      </dgm:t>
    </dgm:pt>
    <dgm:pt modelId="{F5911D4B-0A3C-46FF-AB2A-F74F6EDE62DB}">
      <dgm:prSet/>
      <dgm:spPr/>
      <dgm:t>
        <a:bodyPr/>
        <a:lstStyle/>
        <a:p>
          <a:pPr rtl="0"/>
          <a:r>
            <a:rPr lang="en-US" dirty="0" smtClean="0"/>
            <a:t>4.  New threshold: T=1/2(μ1+μ2)</a:t>
          </a:r>
          <a:endParaRPr lang="en-IN" dirty="0"/>
        </a:p>
      </dgm:t>
    </dgm:pt>
    <dgm:pt modelId="{7978B5B3-FEB7-4162-9F40-CC857C2EE4E1}" type="parTrans" cxnId="{30661979-E3DE-47BF-94CC-63AD1BFDCB0B}">
      <dgm:prSet/>
      <dgm:spPr/>
      <dgm:t>
        <a:bodyPr/>
        <a:lstStyle/>
        <a:p>
          <a:endParaRPr lang="en-IN"/>
        </a:p>
      </dgm:t>
    </dgm:pt>
    <dgm:pt modelId="{78D4C60E-E656-462F-B11C-6166B59F8125}" type="sibTrans" cxnId="{30661979-E3DE-47BF-94CC-63AD1BFDCB0B}">
      <dgm:prSet/>
      <dgm:spPr/>
      <dgm:t>
        <a:bodyPr/>
        <a:lstStyle/>
        <a:p>
          <a:endParaRPr lang="en-IN"/>
        </a:p>
      </dgm:t>
    </dgm:pt>
    <dgm:pt modelId="{9BEC0691-7174-4B92-9B42-D88EB5609ABD}">
      <dgm:prSet/>
      <dgm:spPr/>
      <dgm:t>
        <a:bodyPr/>
        <a:lstStyle/>
        <a:p>
          <a:pPr rtl="0"/>
          <a:r>
            <a:rPr lang="en-US" dirty="0" smtClean="0"/>
            <a:t>5.  Repeat steps 2 to 4 until T stabilizes.</a:t>
          </a:r>
          <a:endParaRPr lang="en-US" dirty="0"/>
        </a:p>
      </dgm:t>
    </dgm:pt>
    <dgm:pt modelId="{6C418F1F-2B41-403E-A408-42C46D2149ED}" type="parTrans" cxnId="{582E32DA-1630-47BE-80AB-CE88395494D3}">
      <dgm:prSet/>
      <dgm:spPr/>
      <dgm:t>
        <a:bodyPr/>
        <a:lstStyle/>
        <a:p>
          <a:endParaRPr lang="en-IN"/>
        </a:p>
      </dgm:t>
    </dgm:pt>
    <dgm:pt modelId="{335B2522-910A-4949-86A8-FFEA5BD38EB8}" type="sibTrans" cxnId="{582E32DA-1630-47BE-80AB-CE88395494D3}">
      <dgm:prSet/>
      <dgm:spPr/>
      <dgm:t>
        <a:bodyPr/>
        <a:lstStyle/>
        <a:p>
          <a:endParaRPr lang="en-IN"/>
        </a:p>
      </dgm:t>
    </dgm:pt>
    <dgm:pt modelId="{059CE2A2-9408-41D5-BAE5-0FBB5D1BD997}" type="pres">
      <dgm:prSet presAssocID="{C0E79008-1B7A-47E6-821A-ACD4C34E0745}" presName="Name0" presStyleCnt="0">
        <dgm:presLayoutVars>
          <dgm:dir/>
          <dgm:animLvl val="lvl"/>
          <dgm:resizeHandles val="exact"/>
        </dgm:presLayoutVars>
      </dgm:prSet>
      <dgm:spPr/>
    </dgm:pt>
    <dgm:pt modelId="{67B30BB3-4BBB-4780-91E3-6E1634858BCE}" type="pres">
      <dgm:prSet presAssocID="{9BEC0691-7174-4B92-9B42-D88EB5609ABD}" presName="boxAndChildren" presStyleCnt="0"/>
      <dgm:spPr/>
    </dgm:pt>
    <dgm:pt modelId="{C0F19133-EC14-4E09-AB7E-F28E481DA61D}" type="pres">
      <dgm:prSet presAssocID="{9BEC0691-7174-4B92-9B42-D88EB5609ABD}" presName="parentTextBox" presStyleLbl="node1" presStyleIdx="0" presStyleCnt="5"/>
      <dgm:spPr/>
    </dgm:pt>
    <dgm:pt modelId="{9869C629-59DE-464C-9983-12BD47A067BB}" type="pres">
      <dgm:prSet presAssocID="{78D4C60E-E656-462F-B11C-6166B59F8125}" presName="sp" presStyleCnt="0"/>
      <dgm:spPr/>
    </dgm:pt>
    <dgm:pt modelId="{D9E29FEC-FD8B-4968-93F6-EA7544A096E2}" type="pres">
      <dgm:prSet presAssocID="{F5911D4B-0A3C-46FF-AB2A-F74F6EDE62DB}" presName="arrowAndChildren" presStyleCnt="0"/>
      <dgm:spPr/>
    </dgm:pt>
    <dgm:pt modelId="{E2EE64BF-2928-45C3-B255-3C28C74C7FF5}" type="pres">
      <dgm:prSet presAssocID="{F5911D4B-0A3C-46FF-AB2A-F74F6EDE62DB}" presName="parentTextArrow" presStyleLbl="node1" presStyleIdx="1" presStyleCnt="5"/>
      <dgm:spPr/>
    </dgm:pt>
    <dgm:pt modelId="{A3AC7C5D-BE4F-4B1B-A84A-DDCCB7D8BD15}" type="pres">
      <dgm:prSet presAssocID="{19092A60-88C4-4A36-BE70-8F079BFC0306}" presName="sp" presStyleCnt="0"/>
      <dgm:spPr/>
    </dgm:pt>
    <dgm:pt modelId="{EA8B6F7C-352C-4458-A64A-14D880739DE0}" type="pres">
      <dgm:prSet presAssocID="{78E32CF8-2081-426C-9701-229907614BB0}" presName="arrowAndChildren" presStyleCnt="0"/>
      <dgm:spPr/>
    </dgm:pt>
    <dgm:pt modelId="{F66D5CF1-CE19-4018-B796-8FCD8EA25019}" type="pres">
      <dgm:prSet presAssocID="{78E32CF8-2081-426C-9701-229907614BB0}" presName="parentTextArrow" presStyleLbl="node1" presStyleIdx="2" presStyleCnt="5"/>
      <dgm:spPr/>
    </dgm:pt>
    <dgm:pt modelId="{6DD8F34D-3967-414F-A8C0-B41BF4B51E8E}" type="pres">
      <dgm:prSet presAssocID="{F7BECCA9-F253-4CF2-8988-8BF0438A87E3}" presName="sp" presStyleCnt="0"/>
      <dgm:spPr/>
    </dgm:pt>
    <dgm:pt modelId="{F6B3C91E-CA53-42CB-97FF-586F2FA16ACB}" type="pres">
      <dgm:prSet presAssocID="{8C10569F-EDB9-4BC1-8303-6E6B17740B17}" presName="arrowAndChildren" presStyleCnt="0"/>
      <dgm:spPr/>
    </dgm:pt>
    <dgm:pt modelId="{653BF099-B47B-4807-964A-F4C19F2D8888}" type="pres">
      <dgm:prSet presAssocID="{8C10569F-EDB9-4BC1-8303-6E6B17740B17}" presName="parentTextArrow" presStyleLbl="node1" presStyleIdx="3" presStyleCnt="5"/>
      <dgm:spPr/>
    </dgm:pt>
    <dgm:pt modelId="{B29B1A36-0239-47A2-BD52-7274D8C490D9}" type="pres">
      <dgm:prSet presAssocID="{DBD33052-2993-411B-A1AA-B76171630AF3}" presName="sp" presStyleCnt="0"/>
      <dgm:spPr/>
    </dgm:pt>
    <dgm:pt modelId="{15679AC3-12AB-4B8A-87B3-6EDF6AAEE836}" type="pres">
      <dgm:prSet presAssocID="{E0AC7F48-5452-4350-ACB5-A2061F912D36}" presName="arrowAndChildren" presStyleCnt="0"/>
      <dgm:spPr/>
    </dgm:pt>
    <dgm:pt modelId="{79F5A2EE-688D-4DD2-8DE6-DA8675B6B02C}" type="pres">
      <dgm:prSet presAssocID="{E0AC7F48-5452-4350-ACB5-A2061F912D36}" presName="parentTextArrow" presStyleLbl="node1" presStyleIdx="4" presStyleCnt="5"/>
      <dgm:spPr/>
      <dgm:t>
        <a:bodyPr/>
        <a:lstStyle/>
        <a:p>
          <a:endParaRPr lang="en-IN"/>
        </a:p>
      </dgm:t>
    </dgm:pt>
  </dgm:ptLst>
  <dgm:cxnLst>
    <dgm:cxn modelId="{582E32DA-1630-47BE-80AB-CE88395494D3}" srcId="{C0E79008-1B7A-47E6-821A-ACD4C34E0745}" destId="{9BEC0691-7174-4B92-9B42-D88EB5609ABD}" srcOrd="4" destOrd="0" parTransId="{6C418F1F-2B41-403E-A408-42C46D2149ED}" sibTransId="{335B2522-910A-4949-86A8-FFEA5BD38EB8}"/>
    <dgm:cxn modelId="{AB9C881D-5C82-4C01-B7B9-78C421FDA8CD}" type="presOf" srcId="{9BEC0691-7174-4B92-9B42-D88EB5609ABD}" destId="{C0F19133-EC14-4E09-AB7E-F28E481DA61D}" srcOrd="0" destOrd="0" presId="urn:microsoft.com/office/officeart/2005/8/layout/process4"/>
    <dgm:cxn modelId="{8DB83258-5F58-44DF-AE70-B845DE731245}" srcId="{C0E79008-1B7A-47E6-821A-ACD4C34E0745}" destId="{8C10569F-EDB9-4BC1-8303-6E6B17740B17}" srcOrd="1" destOrd="0" parTransId="{8AB1EB9E-B5EB-43D5-9A8C-F5C13CECE8BA}" sibTransId="{F7BECCA9-F253-4CF2-8988-8BF0438A87E3}"/>
    <dgm:cxn modelId="{DF8C2078-C330-4E57-BAC5-5B6761D688AA}" type="presOf" srcId="{78E32CF8-2081-426C-9701-229907614BB0}" destId="{F66D5CF1-CE19-4018-B796-8FCD8EA25019}" srcOrd="0" destOrd="0" presId="urn:microsoft.com/office/officeart/2005/8/layout/process4"/>
    <dgm:cxn modelId="{770BF79A-1168-493A-9E59-4E0D3587B0D0}" srcId="{C0E79008-1B7A-47E6-821A-ACD4C34E0745}" destId="{78E32CF8-2081-426C-9701-229907614BB0}" srcOrd="2" destOrd="0" parTransId="{E12EFAE8-749E-4798-B7A9-A303DFDEC003}" sibTransId="{19092A60-88C4-4A36-BE70-8F079BFC0306}"/>
    <dgm:cxn modelId="{CF603498-590B-425D-928F-CF816C389365}" srcId="{C0E79008-1B7A-47E6-821A-ACD4C34E0745}" destId="{E0AC7F48-5452-4350-ACB5-A2061F912D36}" srcOrd="0" destOrd="0" parTransId="{CB555719-66E2-44C5-92D2-44658E83DC00}" sibTransId="{DBD33052-2993-411B-A1AA-B76171630AF3}"/>
    <dgm:cxn modelId="{28CA98A5-E7FE-4E4B-8ABA-2B4833152016}" type="presOf" srcId="{8C10569F-EDB9-4BC1-8303-6E6B17740B17}" destId="{653BF099-B47B-4807-964A-F4C19F2D8888}" srcOrd="0" destOrd="0" presId="urn:microsoft.com/office/officeart/2005/8/layout/process4"/>
    <dgm:cxn modelId="{35A3B434-4602-4D5A-AD49-DFFC6C08163E}" type="presOf" srcId="{E0AC7F48-5452-4350-ACB5-A2061F912D36}" destId="{79F5A2EE-688D-4DD2-8DE6-DA8675B6B02C}" srcOrd="0" destOrd="0" presId="urn:microsoft.com/office/officeart/2005/8/layout/process4"/>
    <dgm:cxn modelId="{6055A496-E8E2-4EDA-A628-11BC5925ABD0}" type="presOf" srcId="{F5911D4B-0A3C-46FF-AB2A-F74F6EDE62DB}" destId="{E2EE64BF-2928-45C3-B255-3C28C74C7FF5}" srcOrd="0" destOrd="0" presId="urn:microsoft.com/office/officeart/2005/8/layout/process4"/>
    <dgm:cxn modelId="{30661979-E3DE-47BF-94CC-63AD1BFDCB0B}" srcId="{C0E79008-1B7A-47E6-821A-ACD4C34E0745}" destId="{F5911D4B-0A3C-46FF-AB2A-F74F6EDE62DB}" srcOrd="3" destOrd="0" parTransId="{7978B5B3-FEB7-4162-9F40-CC857C2EE4E1}" sibTransId="{78D4C60E-E656-462F-B11C-6166B59F8125}"/>
    <dgm:cxn modelId="{59EFB24D-CC43-4312-8E24-EA646822044A}" type="presOf" srcId="{C0E79008-1B7A-47E6-821A-ACD4C34E0745}" destId="{059CE2A2-9408-41D5-BAE5-0FBB5D1BD997}" srcOrd="0" destOrd="0" presId="urn:microsoft.com/office/officeart/2005/8/layout/process4"/>
    <dgm:cxn modelId="{3609F914-6421-47A2-A322-C97FA1662778}" type="presParOf" srcId="{059CE2A2-9408-41D5-BAE5-0FBB5D1BD997}" destId="{67B30BB3-4BBB-4780-91E3-6E1634858BCE}" srcOrd="0" destOrd="0" presId="urn:microsoft.com/office/officeart/2005/8/layout/process4"/>
    <dgm:cxn modelId="{4F6541DA-DEBE-4303-90A3-B4036C71035C}" type="presParOf" srcId="{67B30BB3-4BBB-4780-91E3-6E1634858BCE}" destId="{C0F19133-EC14-4E09-AB7E-F28E481DA61D}" srcOrd="0" destOrd="0" presId="urn:microsoft.com/office/officeart/2005/8/layout/process4"/>
    <dgm:cxn modelId="{C6331CE6-4D7A-41DE-84CD-05B63679D247}" type="presParOf" srcId="{059CE2A2-9408-41D5-BAE5-0FBB5D1BD997}" destId="{9869C629-59DE-464C-9983-12BD47A067BB}" srcOrd="1" destOrd="0" presId="urn:microsoft.com/office/officeart/2005/8/layout/process4"/>
    <dgm:cxn modelId="{8BD061C9-4AD2-4380-8171-59955AA53829}" type="presParOf" srcId="{059CE2A2-9408-41D5-BAE5-0FBB5D1BD997}" destId="{D9E29FEC-FD8B-4968-93F6-EA7544A096E2}" srcOrd="2" destOrd="0" presId="urn:microsoft.com/office/officeart/2005/8/layout/process4"/>
    <dgm:cxn modelId="{931707EA-267E-4807-98B7-2D3CCF85E74E}" type="presParOf" srcId="{D9E29FEC-FD8B-4968-93F6-EA7544A096E2}" destId="{E2EE64BF-2928-45C3-B255-3C28C74C7FF5}" srcOrd="0" destOrd="0" presId="urn:microsoft.com/office/officeart/2005/8/layout/process4"/>
    <dgm:cxn modelId="{2544B6EF-2404-4DA0-8651-CA907F522ECD}" type="presParOf" srcId="{059CE2A2-9408-41D5-BAE5-0FBB5D1BD997}" destId="{A3AC7C5D-BE4F-4B1B-A84A-DDCCB7D8BD15}" srcOrd="3" destOrd="0" presId="urn:microsoft.com/office/officeart/2005/8/layout/process4"/>
    <dgm:cxn modelId="{EA89C50E-2120-445F-9DDE-556ED4216B59}" type="presParOf" srcId="{059CE2A2-9408-41D5-BAE5-0FBB5D1BD997}" destId="{EA8B6F7C-352C-4458-A64A-14D880739DE0}" srcOrd="4" destOrd="0" presId="urn:microsoft.com/office/officeart/2005/8/layout/process4"/>
    <dgm:cxn modelId="{103597B0-E660-4F71-A682-48DE1946E6D9}" type="presParOf" srcId="{EA8B6F7C-352C-4458-A64A-14D880739DE0}" destId="{F66D5CF1-CE19-4018-B796-8FCD8EA25019}" srcOrd="0" destOrd="0" presId="urn:microsoft.com/office/officeart/2005/8/layout/process4"/>
    <dgm:cxn modelId="{A9772FF2-6D12-4A8C-8ACF-D2A51144C820}" type="presParOf" srcId="{059CE2A2-9408-41D5-BAE5-0FBB5D1BD997}" destId="{6DD8F34D-3967-414F-A8C0-B41BF4B51E8E}" srcOrd="5" destOrd="0" presId="urn:microsoft.com/office/officeart/2005/8/layout/process4"/>
    <dgm:cxn modelId="{B7354333-82C8-4155-AB85-D19C972FBBDA}" type="presParOf" srcId="{059CE2A2-9408-41D5-BAE5-0FBB5D1BD997}" destId="{F6B3C91E-CA53-42CB-97FF-586F2FA16ACB}" srcOrd="6" destOrd="0" presId="urn:microsoft.com/office/officeart/2005/8/layout/process4"/>
    <dgm:cxn modelId="{741456F2-272C-455D-ACAA-12265CBCA567}" type="presParOf" srcId="{F6B3C91E-CA53-42CB-97FF-586F2FA16ACB}" destId="{653BF099-B47B-4807-964A-F4C19F2D8888}" srcOrd="0" destOrd="0" presId="urn:microsoft.com/office/officeart/2005/8/layout/process4"/>
    <dgm:cxn modelId="{B0309CDB-2E1E-4B7C-91CD-E0C290242AB7}" type="presParOf" srcId="{059CE2A2-9408-41D5-BAE5-0FBB5D1BD997}" destId="{B29B1A36-0239-47A2-BD52-7274D8C490D9}" srcOrd="7" destOrd="0" presId="urn:microsoft.com/office/officeart/2005/8/layout/process4"/>
    <dgm:cxn modelId="{587A5D25-2DCE-4138-BD42-BDE36FAD0931}" type="presParOf" srcId="{059CE2A2-9408-41D5-BAE5-0FBB5D1BD997}" destId="{15679AC3-12AB-4B8A-87B3-6EDF6AAEE836}" srcOrd="8" destOrd="0" presId="urn:microsoft.com/office/officeart/2005/8/layout/process4"/>
    <dgm:cxn modelId="{BC929599-7B1A-4770-BB12-4F64DD800B76}" type="presParOf" srcId="{15679AC3-12AB-4B8A-87B3-6EDF6AAEE836}" destId="{79F5A2EE-688D-4DD2-8DE6-DA8675B6B02C}"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FBC7426-0CE6-48A3-A3AB-465D522E7B26}"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B274137D-14A8-4AE0-963B-00B7BF4F52BB}">
      <dgm:prSet/>
      <dgm:spPr/>
      <dgm:t>
        <a:bodyPr/>
        <a:lstStyle/>
        <a:p>
          <a:r>
            <a:rPr lang="en-US" dirty="0" smtClean="0">
              <a:cs typeface="Arial" charset="0"/>
            </a:rPr>
            <a:t>Original image of moon surface</a:t>
          </a:r>
          <a:endParaRPr lang="en-IN" dirty="0"/>
        </a:p>
      </dgm:t>
    </dgm:pt>
    <dgm:pt modelId="{E80CF5B0-5800-41EA-A6C7-0024923B3396}" type="parTrans" cxnId="{56FB9F62-B7C6-42BC-B12C-B0488F4169D3}">
      <dgm:prSet/>
      <dgm:spPr/>
      <dgm:t>
        <a:bodyPr/>
        <a:lstStyle/>
        <a:p>
          <a:endParaRPr lang="en-IN"/>
        </a:p>
      </dgm:t>
    </dgm:pt>
    <dgm:pt modelId="{21877E41-8ADC-4481-94AD-C27C34389918}" type="sibTrans" cxnId="{56FB9F62-B7C6-42BC-B12C-B0488F4169D3}">
      <dgm:prSet/>
      <dgm:spPr/>
      <dgm:t>
        <a:bodyPr/>
        <a:lstStyle/>
        <a:p>
          <a:endParaRPr lang="en-IN"/>
        </a:p>
      </dgm:t>
    </dgm:pt>
    <dgm:pt modelId="{03B458E8-FCD7-4D70-9854-09E70C4B52E5}">
      <dgm:prSet phldrT="[Text]"/>
      <dgm:spPr/>
      <dgm:t>
        <a:bodyPr/>
        <a:lstStyle/>
        <a:p>
          <a:r>
            <a:rPr lang="en-US" dirty="0" smtClean="0">
              <a:cs typeface="Arial" charset="0"/>
            </a:rPr>
            <a:t>The above image after </a:t>
          </a:r>
          <a:r>
            <a:rPr lang="en-US" dirty="0" err="1" smtClean="0">
              <a:cs typeface="Arial" charset="0"/>
            </a:rPr>
            <a:t>Thresholding</a:t>
          </a:r>
          <a:endParaRPr lang="en-IN" dirty="0"/>
        </a:p>
      </dgm:t>
    </dgm:pt>
    <dgm:pt modelId="{FDED2158-1B54-4459-AFB4-D8B951D9FDF0}" type="parTrans" cxnId="{99DD9210-3100-4875-A068-76FA1C0A1723}">
      <dgm:prSet/>
      <dgm:spPr/>
      <dgm:t>
        <a:bodyPr/>
        <a:lstStyle/>
        <a:p>
          <a:endParaRPr lang="en-IN"/>
        </a:p>
      </dgm:t>
    </dgm:pt>
    <dgm:pt modelId="{961F6997-2F5B-4C33-8168-2345D6EF0219}" type="sibTrans" cxnId="{99DD9210-3100-4875-A068-76FA1C0A1723}">
      <dgm:prSet/>
      <dgm:spPr/>
      <dgm:t>
        <a:bodyPr/>
        <a:lstStyle/>
        <a:p>
          <a:endParaRPr lang="en-IN"/>
        </a:p>
      </dgm:t>
    </dgm:pt>
    <dgm:pt modelId="{3FF6C489-51E6-43C2-A6E9-43607A2E6883}" type="pres">
      <dgm:prSet presAssocID="{CFBC7426-0CE6-48A3-A3AB-465D522E7B26}" presName="Name0" presStyleCnt="0">
        <dgm:presLayoutVars>
          <dgm:dir/>
          <dgm:resizeHandles val="exact"/>
        </dgm:presLayoutVars>
      </dgm:prSet>
      <dgm:spPr/>
    </dgm:pt>
    <dgm:pt modelId="{556F5738-017D-4A5E-8FB7-7371548F1571}" type="pres">
      <dgm:prSet presAssocID="{B274137D-14A8-4AE0-963B-00B7BF4F52BB}" presName="compNode" presStyleCnt="0"/>
      <dgm:spPr/>
    </dgm:pt>
    <dgm:pt modelId="{01337FEA-2A5E-4322-A93C-66A667592970}" type="pres">
      <dgm:prSet presAssocID="{B274137D-14A8-4AE0-963B-00B7BF4F52BB}" presName="pictRect" presStyleLbl="node1" presStyleIdx="0" presStyleCnt="2" custLinFactNeighborX="1843" custLinFactNeighborY="-33984"/>
      <dgm:spPr>
        <a:blipFill rotWithShape="0">
          <a:blip xmlns:r="http://schemas.openxmlformats.org/officeDocument/2006/relationships" r:embed="rId1"/>
          <a:stretch>
            <a:fillRect/>
          </a:stretch>
        </a:blipFill>
      </dgm:spPr>
    </dgm:pt>
    <dgm:pt modelId="{FD3B06E3-384F-40C5-AD89-85F59F22D8F6}" type="pres">
      <dgm:prSet presAssocID="{B274137D-14A8-4AE0-963B-00B7BF4F52BB}" presName="textRect" presStyleLbl="revTx" presStyleIdx="0" presStyleCnt="2" custScaleX="58021" custLinFactX="18399" custLinFactY="-100000" custLinFactNeighborX="100000" custLinFactNeighborY="-112782">
        <dgm:presLayoutVars>
          <dgm:bulletEnabled val="1"/>
        </dgm:presLayoutVars>
      </dgm:prSet>
      <dgm:spPr/>
      <dgm:t>
        <a:bodyPr/>
        <a:lstStyle/>
        <a:p>
          <a:endParaRPr lang="en-IN"/>
        </a:p>
      </dgm:t>
    </dgm:pt>
    <dgm:pt modelId="{67F57360-311D-4286-BD19-6ABABDB71F99}" type="pres">
      <dgm:prSet presAssocID="{21877E41-8ADC-4481-94AD-C27C34389918}" presName="sibTrans" presStyleLbl="sibTrans2D1" presStyleIdx="0" presStyleCnt="0"/>
      <dgm:spPr/>
    </dgm:pt>
    <dgm:pt modelId="{AD39EA64-796B-4AA0-9007-D1625E5D20C8}" type="pres">
      <dgm:prSet presAssocID="{03B458E8-FCD7-4D70-9854-09E70C4B52E5}" presName="compNode" presStyleCnt="0"/>
      <dgm:spPr/>
    </dgm:pt>
    <dgm:pt modelId="{FC560D0A-8773-4861-B100-79A8AC27750F}" type="pres">
      <dgm:prSet presAssocID="{03B458E8-FCD7-4D70-9854-09E70C4B52E5}" presName="pictRect" presStyleLbl="node1" presStyleIdx="1" presStyleCnt="2" custLinFactNeighborX="-3092" custLinFactNeighborY="99104"/>
      <dgm:spPr>
        <a:blipFill rotWithShape="0">
          <a:blip xmlns:r="http://schemas.openxmlformats.org/officeDocument/2006/relationships" r:embed="rId2"/>
          <a:stretch>
            <a:fillRect/>
          </a:stretch>
        </a:blipFill>
      </dgm:spPr>
    </dgm:pt>
    <dgm:pt modelId="{6A65662B-16DC-47BE-A38F-5F2F23040E71}" type="pres">
      <dgm:prSet presAssocID="{03B458E8-FCD7-4D70-9854-09E70C4B52E5}" presName="textRect" presStyleLbl="revTx" presStyleIdx="1" presStyleCnt="2" custScaleX="52873" custLinFactX="-22173" custLinFactNeighborX="-100000" custLinFactNeighborY="44679">
        <dgm:presLayoutVars>
          <dgm:bulletEnabled val="1"/>
        </dgm:presLayoutVars>
      </dgm:prSet>
      <dgm:spPr/>
      <dgm:t>
        <a:bodyPr/>
        <a:lstStyle/>
        <a:p>
          <a:endParaRPr lang="en-IN"/>
        </a:p>
      </dgm:t>
    </dgm:pt>
  </dgm:ptLst>
  <dgm:cxnLst>
    <dgm:cxn modelId="{0A3349FE-1185-40D2-A356-D3A377EF9DDD}" type="presOf" srcId="{CFBC7426-0CE6-48A3-A3AB-465D522E7B26}" destId="{3FF6C489-51E6-43C2-A6E9-43607A2E6883}" srcOrd="0" destOrd="0" presId="urn:microsoft.com/office/officeart/2005/8/layout/pList1"/>
    <dgm:cxn modelId="{1941E09E-E2A5-4E84-AC2E-858496FE67E3}" type="presOf" srcId="{03B458E8-FCD7-4D70-9854-09E70C4B52E5}" destId="{6A65662B-16DC-47BE-A38F-5F2F23040E71}" srcOrd="0" destOrd="0" presId="urn:microsoft.com/office/officeart/2005/8/layout/pList1"/>
    <dgm:cxn modelId="{88AF95D1-D3F5-4469-B500-3FB86F4DC29F}" type="presOf" srcId="{B274137D-14A8-4AE0-963B-00B7BF4F52BB}" destId="{FD3B06E3-384F-40C5-AD89-85F59F22D8F6}" srcOrd="0" destOrd="0" presId="urn:microsoft.com/office/officeart/2005/8/layout/pList1"/>
    <dgm:cxn modelId="{99DD9210-3100-4875-A068-76FA1C0A1723}" srcId="{CFBC7426-0CE6-48A3-A3AB-465D522E7B26}" destId="{03B458E8-FCD7-4D70-9854-09E70C4B52E5}" srcOrd="1" destOrd="0" parTransId="{FDED2158-1B54-4459-AFB4-D8B951D9FDF0}" sibTransId="{961F6997-2F5B-4C33-8168-2345D6EF0219}"/>
    <dgm:cxn modelId="{56FB9F62-B7C6-42BC-B12C-B0488F4169D3}" srcId="{CFBC7426-0CE6-48A3-A3AB-465D522E7B26}" destId="{B274137D-14A8-4AE0-963B-00B7BF4F52BB}" srcOrd="0" destOrd="0" parTransId="{E80CF5B0-5800-41EA-A6C7-0024923B3396}" sibTransId="{21877E41-8ADC-4481-94AD-C27C34389918}"/>
    <dgm:cxn modelId="{441458AE-D2B0-49D5-9D5E-D2F0B1A20384}" type="presOf" srcId="{21877E41-8ADC-4481-94AD-C27C34389918}" destId="{67F57360-311D-4286-BD19-6ABABDB71F99}" srcOrd="0" destOrd="0" presId="urn:microsoft.com/office/officeart/2005/8/layout/pList1"/>
    <dgm:cxn modelId="{2ED4DC0C-5794-4818-A07D-9822C22F8842}" type="presParOf" srcId="{3FF6C489-51E6-43C2-A6E9-43607A2E6883}" destId="{556F5738-017D-4A5E-8FB7-7371548F1571}" srcOrd="0" destOrd="0" presId="urn:microsoft.com/office/officeart/2005/8/layout/pList1"/>
    <dgm:cxn modelId="{F7E29A78-8918-43AC-A9EF-30052A2431C0}" type="presParOf" srcId="{556F5738-017D-4A5E-8FB7-7371548F1571}" destId="{01337FEA-2A5E-4322-A93C-66A667592970}" srcOrd="0" destOrd="0" presId="urn:microsoft.com/office/officeart/2005/8/layout/pList1"/>
    <dgm:cxn modelId="{620A3D6E-4A2F-41C3-8C93-80906CA80E8E}" type="presParOf" srcId="{556F5738-017D-4A5E-8FB7-7371548F1571}" destId="{FD3B06E3-384F-40C5-AD89-85F59F22D8F6}" srcOrd="1" destOrd="0" presId="urn:microsoft.com/office/officeart/2005/8/layout/pList1"/>
    <dgm:cxn modelId="{5AE93AED-0D6C-48B9-BFA3-F6FEADD8D0E5}" type="presParOf" srcId="{3FF6C489-51E6-43C2-A6E9-43607A2E6883}" destId="{67F57360-311D-4286-BD19-6ABABDB71F99}" srcOrd="1" destOrd="0" presId="urn:microsoft.com/office/officeart/2005/8/layout/pList1"/>
    <dgm:cxn modelId="{EA08DE4E-4EC3-4E94-A584-A08D1097EAAA}" type="presParOf" srcId="{3FF6C489-51E6-43C2-A6E9-43607A2E6883}" destId="{AD39EA64-796B-4AA0-9007-D1625E5D20C8}" srcOrd="2" destOrd="0" presId="urn:microsoft.com/office/officeart/2005/8/layout/pList1"/>
    <dgm:cxn modelId="{269D6F7B-27B9-45EA-96C4-61E3BEA9C8D7}" type="presParOf" srcId="{AD39EA64-796B-4AA0-9007-D1625E5D20C8}" destId="{FC560D0A-8773-4861-B100-79A8AC27750F}" srcOrd="0" destOrd="0" presId="urn:microsoft.com/office/officeart/2005/8/layout/pList1"/>
    <dgm:cxn modelId="{1D5F46A9-3D3D-4199-A99A-6653B83C883C}" type="presParOf" srcId="{AD39EA64-796B-4AA0-9007-D1625E5D20C8}" destId="{6A65662B-16DC-47BE-A38F-5F2F23040E71}" srcOrd="1" destOrd="0" presId="urn:microsoft.com/office/officeart/2005/8/layout/p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A5A7FED-513D-4F44-9B1E-5F8A901B99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103A711-CEAB-45A0-A1CD-3F23BF005256}">
      <dgm:prSet/>
      <dgm:spPr/>
      <dgm:t>
        <a:bodyPr/>
        <a:lstStyle/>
        <a:p>
          <a:pPr rtl="0"/>
          <a:r>
            <a:rPr lang="en-US" dirty="0" smtClean="0"/>
            <a:t>There are mainly three kinds of operator which are generally used to detect edges  of an image. Those are:</a:t>
          </a:r>
          <a:endParaRPr lang="en-IN" dirty="0"/>
        </a:p>
      </dgm:t>
    </dgm:pt>
    <dgm:pt modelId="{134709FB-2063-4EEE-8B1B-32916790E7C8}" type="parTrans" cxnId="{4B66B787-3989-4ACC-A69A-06F0499FBEE8}">
      <dgm:prSet/>
      <dgm:spPr/>
      <dgm:t>
        <a:bodyPr/>
        <a:lstStyle/>
        <a:p>
          <a:endParaRPr lang="en-IN"/>
        </a:p>
      </dgm:t>
    </dgm:pt>
    <dgm:pt modelId="{A659EA34-CC80-441B-A810-FA2E2FDEDD42}" type="sibTrans" cxnId="{4B66B787-3989-4ACC-A69A-06F0499FBEE8}">
      <dgm:prSet/>
      <dgm:spPr/>
      <dgm:t>
        <a:bodyPr/>
        <a:lstStyle/>
        <a:p>
          <a:endParaRPr lang="en-IN"/>
        </a:p>
      </dgm:t>
    </dgm:pt>
    <dgm:pt modelId="{4A7671B0-6F46-487A-9DC1-44BD55A27CFD}">
      <dgm:prSet/>
      <dgm:spPr/>
      <dgm:t>
        <a:bodyPr/>
        <a:lstStyle/>
        <a:p>
          <a:pPr rtl="0"/>
          <a:r>
            <a:rPr lang="en-US" dirty="0" err="1" smtClean="0"/>
            <a:t>i</a:t>
          </a:r>
          <a:r>
            <a:rPr lang="en-US" dirty="0" smtClean="0"/>
            <a:t>)      Robert edge detection</a:t>
          </a:r>
          <a:endParaRPr lang="en-IN" dirty="0"/>
        </a:p>
      </dgm:t>
    </dgm:pt>
    <dgm:pt modelId="{815872F2-5EF0-4CF2-A869-F8B4F4F341D2}" type="parTrans" cxnId="{60AFCB17-4AC7-4008-B095-DDD74DBA3717}">
      <dgm:prSet/>
      <dgm:spPr/>
      <dgm:t>
        <a:bodyPr/>
        <a:lstStyle/>
        <a:p>
          <a:endParaRPr lang="en-IN"/>
        </a:p>
      </dgm:t>
    </dgm:pt>
    <dgm:pt modelId="{64AAE31C-64D8-4782-815F-17106DFD2737}" type="sibTrans" cxnId="{60AFCB17-4AC7-4008-B095-DDD74DBA3717}">
      <dgm:prSet/>
      <dgm:spPr/>
      <dgm:t>
        <a:bodyPr/>
        <a:lstStyle/>
        <a:p>
          <a:endParaRPr lang="en-IN"/>
        </a:p>
      </dgm:t>
    </dgm:pt>
    <dgm:pt modelId="{3AC8E3B8-91AE-499E-9BFA-DF57BE22FC6E}">
      <dgm:prSet/>
      <dgm:spPr/>
      <dgm:t>
        <a:bodyPr/>
        <a:lstStyle/>
        <a:p>
          <a:pPr rtl="0"/>
          <a:r>
            <a:rPr lang="en-US" dirty="0" smtClean="0"/>
            <a:t>ii)     Prewitt edge detection</a:t>
          </a:r>
          <a:endParaRPr lang="en-IN" dirty="0"/>
        </a:p>
      </dgm:t>
    </dgm:pt>
    <dgm:pt modelId="{DDCF6069-86D5-41D5-BAF9-D44938953E98}" type="parTrans" cxnId="{4495B9E6-FCAD-486F-A63C-6B8EE8CB0977}">
      <dgm:prSet/>
      <dgm:spPr/>
      <dgm:t>
        <a:bodyPr/>
        <a:lstStyle/>
        <a:p>
          <a:endParaRPr lang="en-IN"/>
        </a:p>
      </dgm:t>
    </dgm:pt>
    <dgm:pt modelId="{0F03879B-6FC9-4323-B679-E6F53E8DBB14}" type="sibTrans" cxnId="{4495B9E6-FCAD-486F-A63C-6B8EE8CB0977}">
      <dgm:prSet/>
      <dgm:spPr/>
      <dgm:t>
        <a:bodyPr/>
        <a:lstStyle/>
        <a:p>
          <a:endParaRPr lang="en-IN"/>
        </a:p>
      </dgm:t>
    </dgm:pt>
    <dgm:pt modelId="{AF42E005-236A-4EB7-B7AA-DA3EBC0C41DF}">
      <dgm:prSet/>
      <dgm:spPr/>
      <dgm:t>
        <a:bodyPr/>
        <a:lstStyle/>
        <a:p>
          <a:pPr rtl="0"/>
          <a:r>
            <a:rPr lang="en-US" dirty="0" smtClean="0"/>
            <a:t>iii)    </a:t>
          </a:r>
          <a:r>
            <a:rPr lang="en-US" dirty="0" err="1" smtClean="0"/>
            <a:t>Sobel</a:t>
          </a:r>
          <a:r>
            <a:rPr lang="en-US" dirty="0" smtClean="0"/>
            <a:t> edge detection</a:t>
          </a:r>
          <a:endParaRPr lang="en-IN" dirty="0"/>
        </a:p>
      </dgm:t>
    </dgm:pt>
    <dgm:pt modelId="{6524C42E-0E56-4927-BC6B-1C3A117D62B1}" type="parTrans" cxnId="{3625CCC1-508F-44BF-82C6-02712A0BF90A}">
      <dgm:prSet/>
      <dgm:spPr/>
      <dgm:t>
        <a:bodyPr/>
        <a:lstStyle/>
        <a:p>
          <a:endParaRPr lang="en-IN"/>
        </a:p>
      </dgm:t>
    </dgm:pt>
    <dgm:pt modelId="{45388C9F-1107-4909-A606-6901C86E8E35}" type="sibTrans" cxnId="{3625CCC1-508F-44BF-82C6-02712A0BF90A}">
      <dgm:prSet/>
      <dgm:spPr/>
      <dgm:t>
        <a:bodyPr/>
        <a:lstStyle/>
        <a:p>
          <a:endParaRPr lang="en-IN"/>
        </a:p>
      </dgm:t>
    </dgm:pt>
    <dgm:pt modelId="{832802C9-44B3-4394-9839-750C4D98694C}" type="pres">
      <dgm:prSet presAssocID="{8A5A7FED-513D-4F44-9B1E-5F8A901B9918}" presName="linear" presStyleCnt="0">
        <dgm:presLayoutVars>
          <dgm:animLvl val="lvl"/>
          <dgm:resizeHandles val="exact"/>
        </dgm:presLayoutVars>
      </dgm:prSet>
      <dgm:spPr/>
    </dgm:pt>
    <dgm:pt modelId="{CB1E9F7B-3D98-4834-90CA-0011D7D24B5A}" type="pres">
      <dgm:prSet presAssocID="{B103A711-CEAB-45A0-A1CD-3F23BF005256}" presName="parentText" presStyleLbl="node1" presStyleIdx="0" presStyleCnt="4">
        <dgm:presLayoutVars>
          <dgm:chMax val="0"/>
          <dgm:bulletEnabled val="1"/>
        </dgm:presLayoutVars>
      </dgm:prSet>
      <dgm:spPr/>
    </dgm:pt>
    <dgm:pt modelId="{167E18E5-B71D-444E-B0E4-A519B0E5F39B}" type="pres">
      <dgm:prSet presAssocID="{A659EA34-CC80-441B-A810-FA2E2FDEDD42}" presName="spacer" presStyleCnt="0"/>
      <dgm:spPr/>
    </dgm:pt>
    <dgm:pt modelId="{5E761837-0520-49A2-A7A4-258F72F7A382}" type="pres">
      <dgm:prSet presAssocID="{4A7671B0-6F46-487A-9DC1-44BD55A27CFD}" presName="parentText" presStyleLbl="node1" presStyleIdx="1" presStyleCnt="4" custScaleX="69695">
        <dgm:presLayoutVars>
          <dgm:chMax val="0"/>
          <dgm:bulletEnabled val="1"/>
        </dgm:presLayoutVars>
      </dgm:prSet>
      <dgm:spPr/>
      <dgm:t>
        <a:bodyPr/>
        <a:lstStyle/>
        <a:p>
          <a:endParaRPr lang="en-IN"/>
        </a:p>
      </dgm:t>
    </dgm:pt>
    <dgm:pt modelId="{01D9405F-2CD4-4F90-9C3F-F31C9BC22C51}" type="pres">
      <dgm:prSet presAssocID="{64AAE31C-64D8-4782-815F-17106DFD2737}" presName="spacer" presStyleCnt="0"/>
      <dgm:spPr/>
    </dgm:pt>
    <dgm:pt modelId="{DC993209-3173-4FF2-93FF-9DD790D7EB19}" type="pres">
      <dgm:prSet presAssocID="{3AC8E3B8-91AE-499E-9BFA-DF57BE22FC6E}" presName="parentText" presStyleLbl="node1" presStyleIdx="2" presStyleCnt="4" custScaleX="69695">
        <dgm:presLayoutVars>
          <dgm:chMax val="0"/>
          <dgm:bulletEnabled val="1"/>
        </dgm:presLayoutVars>
      </dgm:prSet>
      <dgm:spPr/>
      <dgm:t>
        <a:bodyPr/>
        <a:lstStyle/>
        <a:p>
          <a:endParaRPr lang="en-IN"/>
        </a:p>
      </dgm:t>
    </dgm:pt>
    <dgm:pt modelId="{2D2750C8-656C-48E5-A5A0-9846BD5A1906}" type="pres">
      <dgm:prSet presAssocID="{0F03879B-6FC9-4323-B679-E6F53E8DBB14}" presName="spacer" presStyleCnt="0"/>
      <dgm:spPr/>
    </dgm:pt>
    <dgm:pt modelId="{631388A1-35CE-40B1-946B-DFCCEC2B715B}" type="pres">
      <dgm:prSet presAssocID="{AF42E005-236A-4EB7-B7AA-DA3EBC0C41DF}" presName="parentText" presStyleLbl="node1" presStyleIdx="3" presStyleCnt="4" custScaleX="69695">
        <dgm:presLayoutVars>
          <dgm:chMax val="0"/>
          <dgm:bulletEnabled val="1"/>
        </dgm:presLayoutVars>
      </dgm:prSet>
      <dgm:spPr/>
      <dgm:t>
        <a:bodyPr/>
        <a:lstStyle/>
        <a:p>
          <a:endParaRPr lang="en-IN"/>
        </a:p>
      </dgm:t>
    </dgm:pt>
  </dgm:ptLst>
  <dgm:cxnLst>
    <dgm:cxn modelId="{CE304F79-0EA3-4494-94BB-B93B2A7F3BB5}" type="presOf" srcId="{AF42E005-236A-4EB7-B7AA-DA3EBC0C41DF}" destId="{631388A1-35CE-40B1-946B-DFCCEC2B715B}" srcOrd="0" destOrd="0" presId="urn:microsoft.com/office/officeart/2005/8/layout/vList2"/>
    <dgm:cxn modelId="{4495B9E6-FCAD-486F-A63C-6B8EE8CB0977}" srcId="{8A5A7FED-513D-4F44-9B1E-5F8A901B9918}" destId="{3AC8E3B8-91AE-499E-9BFA-DF57BE22FC6E}" srcOrd="2" destOrd="0" parTransId="{DDCF6069-86D5-41D5-BAF9-D44938953E98}" sibTransId="{0F03879B-6FC9-4323-B679-E6F53E8DBB14}"/>
    <dgm:cxn modelId="{1BF9BDC9-E938-4BBA-96EF-AB25E9C8E0A6}" type="presOf" srcId="{3AC8E3B8-91AE-499E-9BFA-DF57BE22FC6E}" destId="{DC993209-3173-4FF2-93FF-9DD790D7EB19}" srcOrd="0" destOrd="0" presId="urn:microsoft.com/office/officeart/2005/8/layout/vList2"/>
    <dgm:cxn modelId="{209FAEBA-BA50-4DFE-9F47-8240DEAE91D2}" type="presOf" srcId="{8A5A7FED-513D-4F44-9B1E-5F8A901B9918}" destId="{832802C9-44B3-4394-9839-750C4D98694C}" srcOrd="0" destOrd="0" presId="urn:microsoft.com/office/officeart/2005/8/layout/vList2"/>
    <dgm:cxn modelId="{60AFCB17-4AC7-4008-B095-DDD74DBA3717}" srcId="{8A5A7FED-513D-4F44-9B1E-5F8A901B9918}" destId="{4A7671B0-6F46-487A-9DC1-44BD55A27CFD}" srcOrd="1" destOrd="0" parTransId="{815872F2-5EF0-4CF2-A869-F8B4F4F341D2}" sibTransId="{64AAE31C-64D8-4782-815F-17106DFD2737}"/>
    <dgm:cxn modelId="{4B66B787-3989-4ACC-A69A-06F0499FBEE8}" srcId="{8A5A7FED-513D-4F44-9B1E-5F8A901B9918}" destId="{B103A711-CEAB-45A0-A1CD-3F23BF005256}" srcOrd="0" destOrd="0" parTransId="{134709FB-2063-4EEE-8B1B-32916790E7C8}" sibTransId="{A659EA34-CC80-441B-A810-FA2E2FDEDD42}"/>
    <dgm:cxn modelId="{BE685403-4E9D-4A09-A6C7-D407ABC9B2A3}" type="presOf" srcId="{B103A711-CEAB-45A0-A1CD-3F23BF005256}" destId="{CB1E9F7B-3D98-4834-90CA-0011D7D24B5A}" srcOrd="0" destOrd="0" presId="urn:microsoft.com/office/officeart/2005/8/layout/vList2"/>
    <dgm:cxn modelId="{3625CCC1-508F-44BF-82C6-02712A0BF90A}" srcId="{8A5A7FED-513D-4F44-9B1E-5F8A901B9918}" destId="{AF42E005-236A-4EB7-B7AA-DA3EBC0C41DF}" srcOrd="3" destOrd="0" parTransId="{6524C42E-0E56-4927-BC6B-1C3A117D62B1}" sibTransId="{45388C9F-1107-4909-A606-6901C86E8E35}"/>
    <dgm:cxn modelId="{9DBD5DDB-FEF1-4BDD-A952-131931BF4FE6}" type="presOf" srcId="{4A7671B0-6F46-487A-9DC1-44BD55A27CFD}" destId="{5E761837-0520-49A2-A7A4-258F72F7A382}" srcOrd="0" destOrd="0" presId="urn:microsoft.com/office/officeart/2005/8/layout/vList2"/>
    <dgm:cxn modelId="{0FE46F37-34C2-4F17-9296-D7A6489538DD}" type="presParOf" srcId="{832802C9-44B3-4394-9839-750C4D98694C}" destId="{CB1E9F7B-3D98-4834-90CA-0011D7D24B5A}" srcOrd="0" destOrd="0" presId="urn:microsoft.com/office/officeart/2005/8/layout/vList2"/>
    <dgm:cxn modelId="{C9EB7EF5-004F-4520-9311-9909A82DBAF3}" type="presParOf" srcId="{832802C9-44B3-4394-9839-750C4D98694C}" destId="{167E18E5-B71D-444E-B0E4-A519B0E5F39B}" srcOrd="1" destOrd="0" presId="urn:microsoft.com/office/officeart/2005/8/layout/vList2"/>
    <dgm:cxn modelId="{F3832067-322C-4FA5-B931-26C425E2D78A}" type="presParOf" srcId="{832802C9-44B3-4394-9839-750C4D98694C}" destId="{5E761837-0520-49A2-A7A4-258F72F7A382}" srcOrd="2" destOrd="0" presId="urn:microsoft.com/office/officeart/2005/8/layout/vList2"/>
    <dgm:cxn modelId="{A71F88A5-8130-4925-838D-5B8387958B99}" type="presParOf" srcId="{832802C9-44B3-4394-9839-750C4D98694C}" destId="{01D9405F-2CD4-4F90-9C3F-F31C9BC22C51}" srcOrd="3" destOrd="0" presId="urn:microsoft.com/office/officeart/2005/8/layout/vList2"/>
    <dgm:cxn modelId="{CC344237-D067-4E95-B8CA-0503AA5BDAFE}" type="presParOf" srcId="{832802C9-44B3-4394-9839-750C4D98694C}" destId="{DC993209-3173-4FF2-93FF-9DD790D7EB19}" srcOrd="4" destOrd="0" presId="urn:microsoft.com/office/officeart/2005/8/layout/vList2"/>
    <dgm:cxn modelId="{602DDE44-DA5F-4805-A239-9FBC61339836}" type="presParOf" srcId="{832802C9-44B3-4394-9839-750C4D98694C}" destId="{2D2750C8-656C-48E5-A5A0-9846BD5A1906}" srcOrd="5" destOrd="0" presId="urn:microsoft.com/office/officeart/2005/8/layout/vList2"/>
    <dgm:cxn modelId="{3C57DC53-18D9-49ED-931F-DD32D9363030}" type="presParOf" srcId="{832802C9-44B3-4394-9839-750C4D98694C}" destId="{631388A1-35CE-40B1-946B-DFCCEC2B715B}"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314A880-2A2C-4EBE-87D0-C4A5B58198B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1D5DC94-BB7D-4BBB-8227-E14CB7A92467}">
      <dgm:prSet/>
      <dgm:spPr/>
      <dgm:t>
        <a:bodyPr/>
        <a:lstStyle/>
        <a:p>
          <a:pPr rtl="0"/>
          <a:r>
            <a:rPr lang="en-US" dirty="0" err="1" smtClean="0"/>
            <a:t>g</a:t>
          </a:r>
          <a:r>
            <a:rPr lang="en-US" baseline="-25000" dirty="0" err="1" smtClean="0"/>
            <a:t>x</a:t>
          </a:r>
          <a:r>
            <a:rPr lang="en-US" dirty="0" smtClean="0"/>
            <a:t>= (z</a:t>
          </a:r>
          <a:r>
            <a:rPr lang="en-US" baseline="-25000" dirty="0" smtClean="0"/>
            <a:t>7</a:t>
          </a:r>
          <a:r>
            <a:rPr lang="en-US" dirty="0" smtClean="0"/>
            <a:t>+z</a:t>
          </a:r>
          <a:r>
            <a:rPr lang="en-US" baseline="-25000" dirty="0" smtClean="0"/>
            <a:t>8</a:t>
          </a:r>
          <a:r>
            <a:rPr lang="en-US" dirty="0" smtClean="0"/>
            <a:t>+z</a:t>
          </a:r>
          <a:r>
            <a:rPr lang="en-US" baseline="-25000" dirty="0" smtClean="0"/>
            <a:t>9</a:t>
          </a:r>
          <a:r>
            <a:rPr lang="en-US" dirty="0" smtClean="0"/>
            <a:t>)-(z</a:t>
          </a:r>
          <a:r>
            <a:rPr lang="en-US" baseline="-25000" dirty="0" smtClean="0"/>
            <a:t>1</a:t>
          </a:r>
          <a:r>
            <a:rPr lang="en-US" dirty="0" smtClean="0"/>
            <a:t>+z</a:t>
          </a:r>
          <a:r>
            <a:rPr lang="en-US" baseline="-25000" dirty="0" smtClean="0"/>
            <a:t>2</a:t>
          </a:r>
          <a:r>
            <a:rPr lang="en-US" dirty="0" smtClean="0"/>
            <a:t>+z</a:t>
          </a:r>
          <a:r>
            <a:rPr lang="en-US" baseline="-25000" dirty="0" smtClean="0"/>
            <a:t>3</a:t>
          </a:r>
          <a:r>
            <a:rPr lang="en-US" dirty="0" smtClean="0"/>
            <a:t>)</a:t>
          </a:r>
          <a:endParaRPr lang="en-IN" dirty="0"/>
        </a:p>
      </dgm:t>
    </dgm:pt>
    <dgm:pt modelId="{0D93D6C8-F621-4FC1-8BA4-A46115BC5924}" type="parTrans" cxnId="{1F253A67-5CCA-4E35-8A49-89EFC79FC70B}">
      <dgm:prSet/>
      <dgm:spPr/>
      <dgm:t>
        <a:bodyPr/>
        <a:lstStyle/>
        <a:p>
          <a:endParaRPr lang="en-IN"/>
        </a:p>
      </dgm:t>
    </dgm:pt>
    <dgm:pt modelId="{6812EAFB-FFFA-483F-9E57-FBC806647AA3}" type="sibTrans" cxnId="{1F253A67-5CCA-4E35-8A49-89EFC79FC70B}">
      <dgm:prSet/>
      <dgm:spPr/>
      <dgm:t>
        <a:bodyPr/>
        <a:lstStyle/>
        <a:p>
          <a:endParaRPr lang="en-IN"/>
        </a:p>
      </dgm:t>
    </dgm:pt>
    <dgm:pt modelId="{B23F01A8-69B1-4653-AB5C-2665243D01EA}">
      <dgm:prSet/>
      <dgm:spPr/>
      <dgm:t>
        <a:bodyPr/>
        <a:lstStyle/>
        <a:p>
          <a:pPr rtl="0"/>
          <a:r>
            <a:rPr lang="en-US" dirty="0" err="1" smtClean="0"/>
            <a:t>g</a:t>
          </a:r>
          <a:r>
            <a:rPr lang="en-US" baseline="-25000" dirty="0" err="1" smtClean="0"/>
            <a:t>y</a:t>
          </a:r>
          <a:r>
            <a:rPr lang="en-US" dirty="0" smtClean="0"/>
            <a:t>= (z</a:t>
          </a:r>
          <a:r>
            <a:rPr lang="en-US" baseline="-25000" dirty="0" smtClean="0"/>
            <a:t>3</a:t>
          </a:r>
          <a:r>
            <a:rPr lang="en-US" dirty="0" smtClean="0"/>
            <a:t>+z</a:t>
          </a:r>
          <a:r>
            <a:rPr lang="en-US" baseline="-25000" dirty="0" smtClean="0"/>
            <a:t>6</a:t>
          </a:r>
          <a:r>
            <a:rPr lang="en-US" dirty="0" smtClean="0"/>
            <a:t>+z</a:t>
          </a:r>
          <a:r>
            <a:rPr lang="en-US" baseline="-25000" dirty="0" smtClean="0"/>
            <a:t>9</a:t>
          </a:r>
          <a:r>
            <a:rPr lang="en-US" dirty="0" smtClean="0"/>
            <a:t>)-(z</a:t>
          </a:r>
          <a:r>
            <a:rPr lang="en-US" baseline="-25000" dirty="0" smtClean="0"/>
            <a:t>1</a:t>
          </a:r>
          <a:r>
            <a:rPr lang="en-US" dirty="0" smtClean="0"/>
            <a:t>+z</a:t>
          </a:r>
          <a:r>
            <a:rPr lang="en-US" baseline="-25000" dirty="0" smtClean="0"/>
            <a:t>4</a:t>
          </a:r>
          <a:r>
            <a:rPr lang="en-US" dirty="0" smtClean="0"/>
            <a:t>+z</a:t>
          </a:r>
          <a:r>
            <a:rPr lang="en-US" baseline="-25000" dirty="0" smtClean="0"/>
            <a:t>7</a:t>
          </a:r>
          <a:r>
            <a:rPr lang="en-US" dirty="0" smtClean="0"/>
            <a:t>)</a:t>
          </a:r>
          <a:endParaRPr lang="en-IN" dirty="0"/>
        </a:p>
      </dgm:t>
    </dgm:pt>
    <dgm:pt modelId="{35204C58-AA26-432E-B551-477803990CCE}" type="parTrans" cxnId="{BBE22D7C-CCD4-46E8-80DD-59A503C911C0}">
      <dgm:prSet/>
      <dgm:spPr/>
      <dgm:t>
        <a:bodyPr/>
        <a:lstStyle/>
        <a:p>
          <a:endParaRPr lang="en-IN"/>
        </a:p>
      </dgm:t>
    </dgm:pt>
    <dgm:pt modelId="{35ACC5A9-CDAD-4B09-A1DB-2E748619AB92}" type="sibTrans" cxnId="{BBE22D7C-CCD4-46E8-80DD-59A503C911C0}">
      <dgm:prSet/>
      <dgm:spPr/>
      <dgm:t>
        <a:bodyPr/>
        <a:lstStyle/>
        <a:p>
          <a:endParaRPr lang="en-IN"/>
        </a:p>
      </dgm:t>
    </dgm:pt>
    <dgm:pt modelId="{0D9E0ADF-0643-4300-A2D8-090378F71DA9}" type="pres">
      <dgm:prSet presAssocID="{8314A880-2A2C-4EBE-87D0-C4A5B58198B5}" presName="linear" presStyleCnt="0">
        <dgm:presLayoutVars>
          <dgm:animLvl val="lvl"/>
          <dgm:resizeHandles val="exact"/>
        </dgm:presLayoutVars>
      </dgm:prSet>
      <dgm:spPr/>
    </dgm:pt>
    <dgm:pt modelId="{0C62EC5E-E633-41BC-BFF9-A91DD33CAEB5}" type="pres">
      <dgm:prSet presAssocID="{01D5DC94-BB7D-4BBB-8227-E14CB7A92467}" presName="parentText" presStyleLbl="node1" presStyleIdx="0" presStyleCnt="2">
        <dgm:presLayoutVars>
          <dgm:chMax val="0"/>
          <dgm:bulletEnabled val="1"/>
        </dgm:presLayoutVars>
      </dgm:prSet>
      <dgm:spPr/>
    </dgm:pt>
    <dgm:pt modelId="{706C2C45-0729-49A5-84D2-7BCC67C4BF21}" type="pres">
      <dgm:prSet presAssocID="{6812EAFB-FFFA-483F-9E57-FBC806647AA3}" presName="spacer" presStyleCnt="0"/>
      <dgm:spPr/>
    </dgm:pt>
    <dgm:pt modelId="{BD849852-9800-4119-9479-CF86794DC61E}" type="pres">
      <dgm:prSet presAssocID="{B23F01A8-69B1-4653-AB5C-2665243D01EA}" presName="parentText" presStyleLbl="node1" presStyleIdx="1" presStyleCnt="2">
        <dgm:presLayoutVars>
          <dgm:chMax val="0"/>
          <dgm:bulletEnabled val="1"/>
        </dgm:presLayoutVars>
      </dgm:prSet>
      <dgm:spPr/>
    </dgm:pt>
  </dgm:ptLst>
  <dgm:cxnLst>
    <dgm:cxn modelId="{47CD7814-4CD4-4B97-8FA9-2A9CF23B20EC}" type="presOf" srcId="{8314A880-2A2C-4EBE-87D0-C4A5B58198B5}" destId="{0D9E0ADF-0643-4300-A2D8-090378F71DA9}" srcOrd="0" destOrd="0" presId="urn:microsoft.com/office/officeart/2005/8/layout/vList2"/>
    <dgm:cxn modelId="{BBE22D7C-CCD4-46E8-80DD-59A503C911C0}" srcId="{8314A880-2A2C-4EBE-87D0-C4A5B58198B5}" destId="{B23F01A8-69B1-4653-AB5C-2665243D01EA}" srcOrd="1" destOrd="0" parTransId="{35204C58-AA26-432E-B551-477803990CCE}" sibTransId="{35ACC5A9-CDAD-4B09-A1DB-2E748619AB92}"/>
    <dgm:cxn modelId="{DC471F66-2B5F-4464-8123-5F6F010C8267}" type="presOf" srcId="{B23F01A8-69B1-4653-AB5C-2665243D01EA}" destId="{BD849852-9800-4119-9479-CF86794DC61E}" srcOrd="0" destOrd="0" presId="urn:microsoft.com/office/officeart/2005/8/layout/vList2"/>
    <dgm:cxn modelId="{3B1A856E-74FC-4E3E-B37C-42B06680C6DC}" type="presOf" srcId="{01D5DC94-BB7D-4BBB-8227-E14CB7A92467}" destId="{0C62EC5E-E633-41BC-BFF9-A91DD33CAEB5}" srcOrd="0" destOrd="0" presId="urn:microsoft.com/office/officeart/2005/8/layout/vList2"/>
    <dgm:cxn modelId="{1F253A67-5CCA-4E35-8A49-89EFC79FC70B}" srcId="{8314A880-2A2C-4EBE-87D0-C4A5B58198B5}" destId="{01D5DC94-BB7D-4BBB-8227-E14CB7A92467}" srcOrd="0" destOrd="0" parTransId="{0D93D6C8-F621-4FC1-8BA4-A46115BC5924}" sibTransId="{6812EAFB-FFFA-483F-9E57-FBC806647AA3}"/>
    <dgm:cxn modelId="{7645625E-5D87-4124-B6FE-961FA7189AD0}" type="presParOf" srcId="{0D9E0ADF-0643-4300-A2D8-090378F71DA9}" destId="{0C62EC5E-E633-41BC-BFF9-A91DD33CAEB5}" srcOrd="0" destOrd="0" presId="urn:microsoft.com/office/officeart/2005/8/layout/vList2"/>
    <dgm:cxn modelId="{C0FD2965-279B-4B0D-A7A5-CF6A5BFCAC69}" type="presParOf" srcId="{0D9E0ADF-0643-4300-A2D8-090378F71DA9}" destId="{706C2C45-0729-49A5-84D2-7BCC67C4BF21}" srcOrd="1" destOrd="0" presId="urn:microsoft.com/office/officeart/2005/8/layout/vList2"/>
    <dgm:cxn modelId="{EA221793-1BDD-49A8-9270-11EB7F595184}" type="presParOf" srcId="{0D9E0ADF-0643-4300-A2D8-090378F71DA9}" destId="{BD849852-9800-4119-9479-CF86794DC61E}"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5885339-0F3F-49E6-96C7-D824C9362401}"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DDA9176-14C8-4DE4-A036-D28D39B73D67}">
      <dgm:prSet phldrT="[Text]" custT="1"/>
      <dgm:spPr/>
      <dgm:t>
        <a:bodyPr/>
        <a:lstStyle/>
        <a:p>
          <a:r>
            <a:rPr lang="en-US" sz="2400" dirty="0" err="1" smtClean="0"/>
            <a:t>Thresholded</a:t>
          </a:r>
          <a:r>
            <a:rPr lang="en-US" sz="2400" dirty="0" smtClean="0"/>
            <a:t> Image</a:t>
          </a:r>
          <a:endParaRPr lang="en-IN" sz="2400" dirty="0"/>
        </a:p>
      </dgm:t>
    </dgm:pt>
    <dgm:pt modelId="{5643633A-EFA7-4782-A694-7697B6C4A6D2}" type="parTrans" cxnId="{2C0D120E-A80F-41D4-838E-63FE8A085179}">
      <dgm:prSet/>
      <dgm:spPr/>
      <dgm:t>
        <a:bodyPr/>
        <a:lstStyle/>
        <a:p>
          <a:endParaRPr lang="en-IN"/>
        </a:p>
      </dgm:t>
    </dgm:pt>
    <dgm:pt modelId="{D625E127-21CD-4661-9394-73B2CCE10B46}" type="sibTrans" cxnId="{2C0D120E-A80F-41D4-838E-63FE8A085179}">
      <dgm:prSet/>
      <dgm:spPr/>
      <dgm:t>
        <a:bodyPr/>
        <a:lstStyle/>
        <a:p>
          <a:endParaRPr lang="en-IN"/>
        </a:p>
      </dgm:t>
    </dgm:pt>
    <dgm:pt modelId="{89527B35-7A9F-4B9B-9C88-01E7C6988E2F}">
      <dgm:prSet phldrT="[Text]"/>
      <dgm:spPr/>
      <dgm:t>
        <a:bodyPr/>
        <a:lstStyle/>
        <a:p>
          <a:r>
            <a:rPr lang="en-US" dirty="0" smtClean="0"/>
            <a:t>Image after Edge Detection</a:t>
          </a:r>
          <a:endParaRPr lang="en-IN" dirty="0"/>
        </a:p>
      </dgm:t>
    </dgm:pt>
    <dgm:pt modelId="{530ABA1B-E483-4972-AD18-4B0EF37D0D85}" type="parTrans" cxnId="{C5CD09BE-5B07-4378-965A-9DACC015FFCB}">
      <dgm:prSet/>
      <dgm:spPr/>
      <dgm:t>
        <a:bodyPr/>
        <a:lstStyle/>
        <a:p>
          <a:endParaRPr lang="en-IN"/>
        </a:p>
      </dgm:t>
    </dgm:pt>
    <dgm:pt modelId="{0139C8CC-4DC7-4088-A616-E7E417A670DF}" type="sibTrans" cxnId="{C5CD09BE-5B07-4378-965A-9DACC015FFCB}">
      <dgm:prSet/>
      <dgm:spPr/>
      <dgm:t>
        <a:bodyPr/>
        <a:lstStyle/>
        <a:p>
          <a:endParaRPr lang="en-IN"/>
        </a:p>
      </dgm:t>
    </dgm:pt>
    <dgm:pt modelId="{886D5B64-CBE9-4F1B-A003-7F8625AEFB6C}" type="pres">
      <dgm:prSet presAssocID="{C5885339-0F3F-49E6-96C7-D824C9362401}" presName="Name0" presStyleCnt="0">
        <dgm:presLayoutVars>
          <dgm:dir/>
          <dgm:resizeHandles val="exact"/>
        </dgm:presLayoutVars>
      </dgm:prSet>
      <dgm:spPr/>
    </dgm:pt>
    <dgm:pt modelId="{39A3A0B4-F0BF-4BA8-A038-1FC06004FF9C}" type="pres">
      <dgm:prSet presAssocID="{6DDA9176-14C8-4DE4-A036-D28D39B73D67}" presName="compNode" presStyleCnt="0"/>
      <dgm:spPr/>
    </dgm:pt>
    <dgm:pt modelId="{7F4EA8ED-131F-4DB3-BC7B-CBC3141D0CFF}" type="pres">
      <dgm:prSet presAssocID="{6DDA9176-14C8-4DE4-A036-D28D39B73D67}" presName="pictRect" presStyleLbl="node1" presStyleIdx="0" presStyleCnt="2" custLinFactNeighborX="-68" custLinFactNeighborY="-45012"/>
      <dgm:spPr>
        <a:blipFill rotWithShape="0">
          <a:blip xmlns:r="http://schemas.openxmlformats.org/officeDocument/2006/relationships" r:embed="rId1"/>
          <a:stretch>
            <a:fillRect/>
          </a:stretch>
        </a:blipFill>
      </dgm:spPr>
    </dgm:pt>
    <dgm:pt modelId="{BFE85F4B-4EFA-4890-B8F4-FDBF944A32F4}" type="pres">
      <dgm:prSet presAssocID="{6DDA9176-14C8-4DE4-A036-D28D39B73D67}" presName="textRect" presStyleLbl="revTx" presStyleIdx="0" presStyleCnt="2" custScaleX="61792" custScaleY="69142" custLinFactX="22124" custLinFactY="-100000" custLinFactNeighborX="100000" custLinFactNeighborY="-130692">
        <dgm:presLayoutVars>
          <dgm:bulletEnabled val="1"/>
        </dgm:presLayoutVars>
      </dgm:prSet>
      <dgm:spPr/>
      <dgm:t>
        <a:bodyPr/>
        <a:lstStyle/>
        <a:p>
          <a:endParaRPr lang="en-IN"/>
        </a:p>
      </dgm:t>
    </dgm:pt>
    <dgm:pt modelId="{9AEC51CE-4A98-4204-AF91-190784580296}" type="pres">
      <dgm:prSet presAssocID="{D625E127-21CD-4661-9394-73B2CCE10B46}" presName="sibTrans" presStyleLbl="sibTrans2D1" presStyleIdx="0" presStyleCnt="0"/>
      <dgm:spPr/>
    </dgm:pt>
    <dgm:pt modelId="{40F4B516-064C-4DDD-AD57-E0EE4B183DA6}" type="pres">
      <dgm:prSet presAssocID="{89527B35-7A9F-4B9B-9C88-01E7C6988E2F}" presName="compNode" presStyleCnt="0"/>
      <dgm:spPr/>
    </dgm:pt>
    <dgm:pt modelId="{084FD661-C778-46E9-9517-E96974D70FD5}" type="pres">
      <dgm:prSet presAssocID="{89527B35-7A9F-4B9B-9C88-01E7C6988E2F}" presName="pictRect" presStyleLbl="node1" presStyleIdx="1" presStyleCnt="2" custLinFactNeighborX="-1236" custLinFactNeighborY="93551"/>
      <dgm:spPr>
        <a:blipFill rotWithShape="0">
          <a:blip xmlns:r="http://schemas.openxmlformats.org/officeDocument/2006/relationships" r:embed="rId2"/>
          <a:stretch>
            <a:fillRect/>
          </a:stretch>
        </a:blipFill>
      </dgm:spPr>
    </dgm:pt>
    <dgm:pt modelId="{D5949387-F081-4EEC-BDA8-0BE27325D9F6}" type="pres">
      <dgm:prSet presAssocID="{89527B35-7A9F-4B9B-9C88-01E7C6988E2F}" presName="textRect" presStyleLbl="revTx" presStyleIdx="1" presStyleCnt="2" custScaleX="42708" custLinFactX="-29171" custLinFactNeighborX="-100000" custLinFactNeighborY="13756">
        <dgm:presLayoutVars>
          <dgm:bulletEnabled val="1"/>
        </dgm:presLayoutVars>
      </dgm:prSet>
      <dgm:spPr/>
      <dgm:t>
        <a:bodyPr/>
        <a:lstStyle/>
        <a:p>
          <a:endParaRPr lang="en-IN"/>
        </a:p>
      </dgm:t>
    </dgm:pt>
  </dgm:ptLst>
  <dgm:cxnLst>
    <dgm:cxn modelId="{ECE2EF92-44A1-4024-A8DC-2420B11AF4F1}" type="presOf" srcId="{89527B35-7A9F-4B9B-9C88-01E7C6988E2F}" destId="{D5949387-F081-4EEC-BDA8-0BE27325D9F6}" srcOrd="0" destOrd="0" presId="urn:microsoft.com/office/officeart/2005/8/layout/pList1"/>
    <dgm:cxn modelId="{41526976-205E-44CF-A2F6-4E0E98B83973}" type="presOf" srcId="{6DDA9176-14C8-4DE4-A036-D28D39B73D67}" destId="{BFE85F4B-4EFA-4890-B8F4-FDBF944A32F4}" srcOrd="0" destOrd="0" presId="urn:microsoft.com/office/officeart/2005/8/layout/pList1"/>
    <dgm:cxn modelId="{CA23270F-321C-4043-A161-A579BE99D3E7}" type="presOf" srcId="{C5885339-0F3F-49E6-96C7-D824C9362401}" destId="{886D5B64-CBE9-4F1B-A003-7F8625AEFB6C}" srcOrd="0" destOrd="0" presId="urn:microsoft.com/office/officeart/2005/8/layout/pList1"/>
    <dgm:cxn modelId="{2C0D120E-A80F-41D4-838E-63FE8A085179}" srcId="{C5885339-0F3F-49E6-96C7-D824C9362401}" destId="{6DDA9176-14C8-4DE4-A036-D28D39B73D67}" srcOrd="0" destOrd="0" parTransId="{5643633A-EFA7-4782-A694-7697B6C4A6D2}" sibTransId="{D625E127-21CD-4661-9394-73B2CCE10B46}"/>
    <dgm:cxn modelId="{C5CD09BE-5B07-4378-965A-9DACC015FFCB}" srcId="{C5885339-0F3F-49E6-96C7-D824C9362401}" destId="{89527B35-7A9F-4B9B-9C88-01E7C6988E2F}" srcOrd="1" destOrd="0" parTransId="{530ABA1B-E483-4972-AD18-4B0EF37D0D85}" sibTransId="{0139C8CC-4DC7-4088-A616-E7E417A670DF}"/>
    <dgm:cxn modelId="{6F7F2C1B-4350-4B71-A03B-8459C5FFA75F}" type="presOf" srcId="{D625E127-21CD-4661-9394-73B2CCE10B46}" destId="{9AEC51CE-4A98-4204-AF91-190784580296}" srcOrd="0" destOrd="0" presId="urn:microsoft.com/office/officeart/2005/8/layout/pList1"/>
    <dgm:cxn modelId="{FDFA83C6-6139-450C-B444-65A6C3BA034A}" type="presParOf" srcId="{886D5B64-CBE9-4F1B-A003-7F8625AEFB6C}" destId="{39A3A0B4-F0BF-4BA8-A038-1FC06004FF9C}" srcOrd="0" destOrd="0" presId="urn:microsoft.com/office/officeart/2005/8/layout/pList1"/>
    <dgm:cxn modelId="{AFBCDED9-A9E0-454B-B7C9-5B68089527BA}" type="presParOf" srcId="{39A3A0B4-F0BF-4BA8-A038-1FC06004FF9C}" destId="{7F4EA8ED-131F-4DB3-BC7B-CBC3141D0CFF}" srcOrd="0" destOrd="0" presId="urn:microsoft.com/office/officeart/2005/8/layout/pList1"/>
    <dgm:cxn modelId="{52642A4D-F215-4C8E-B35C-05A7574E61E7}" type="presParOf" srcId="{39A3A0B4-F0BF-4BA8-A038-1FC06004FF9C}" destId="{BFE85F4B-4EFA-4890-B8F4-FDBF944A32F4}" srcOrd="1" destOrd="0" presId="urn:microsoft.com/office/officeart/2005/8/layout/pList1"/>
    <dgm:cxn modelId="{3C06222B-2056-4C94-BCF0-B600274F7150}" type="presParOf" srcId="{886D5B64-CBE9-4F1B-A003-7F8625AEFB6C}" destId="{9AEC51CE-4A98-4204-AF91-190784580296}" srcOrd="1" destOrd="0" presId="urn:microsoft.com/office/officeart/2005/8/layout/pList1"/>
    <dgm:cxn modelId="{4FF45CE2-D830-4E8F-9B75-8D27BBBE94E5}" type="presParOf" srcId="{886D5B64-CBE9-4F1B-A003-7F8625AEFB6C}" destId="{40F4B516-064C-4DDD-AD57-E0EE4B183DA6}" srcOrd="2" destOrd="0" presId="urn:microsoft.com/office/officeart/2005/8/layout/pList1"/>
    <dgm:cxn modelId="{76269774-F1DF-423D-B5F6-F2EAFF55A6AF}" type="presParOf" srcId="{40F4B516-064C-4DDD-AD57-E0EE4B183DA6}" destId="{084FD661-C778-46E9-9517-E96974D70FD5}" srcOrd="0" destOrd="0" presId="urn:microsoft.com/office/officeart/2005/8/layout/pList1"/>
    <dgm:cxn modelId="{8C9C43A7-5B75-4A1F-BF5D-679412A59D30}" type="presParOf" srcId="{40F4B516-064C-4DDD-AD57-E0EE4B183DA6}" destId="{D5949387-F081-4EEC-BDA8-0BE27325D9F6}" srcOrd="1" destOrd="0" presId="urn:microsoft.com/office/officeart/2005/8/layout/p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5BD852E-3281-40D2-9625-2FE3B99C5344}" type="doc">
      <dgm:prSet loTypeId="urn:microsoft.com/office/officeart/2005/8/layout/pList1" loCatId="list" qsTypeId="urn:microsoft.com/office/officeart/2005/8/quickstyle/simple1" qsCatId="simple" csTypeId="urn:microsoft.com/office/officeart/2005/8/colors/accent1_2" csCatId="accent1" phldr="0"/>
      <dgm:spPr/>
      <dgm:t>
        <a:bodyPr/>
        <a:lstStyle/>
        <a:p>
          <a:endParaRPr lang="en-IN"/>
        </a:p>
      </dgm:t>
    </dgm:pt>
    <dgm:pt modelId="{FE5D23F9-CC50-4314-AC56-433E64F78897}">
      <dgm:prSet phldrT="[Text]" phldr="1"/>
      <dgm:spPr/>
      <dgm:t>
        <a:bodyPr/>
        <a:lstStyle/>
        <a:p>
          <a:endParaRPr lang="en-IN"/>
        </a:p>
      </dgm:t>
    </dgm:pt>
    <dgm:pt modelId="{48B23327-8E92-45CF-B499-1F824FE9332E}" type="parTrans" cxnId="{2789BACB-735E-4C28-9759-4BEE95F60EDE}">
      <dgm:prSet/>
      <dgm:spPr/>
      <dgm:t>
        <a:bodyPr/>
        <a:lstStyle/>
        <a:p>
          <a:endParaRPr lang="en-IN"/>
        </a:p>
      </dgm:t>
    </dgm:pt>
    <dgm:pt modelId="{DD3B2A45-F0ED-4702-8897-086FD5A79CBB}" type="sibTrans" cxnId="{2789BACB-735E-4C28-9759-4BEE95F60EDE}">
      <dgm:prSet/>
      <dgm:spPr/>
      <dgm:t>
        <a:bodyPr/>
        <a:lstStyle/>
        <a:p>
          <a:endParaRPr lang="en-IN"/>
        </a:p>
      </dgm:t>
    </dgm:pt>
    <dgm:pt modelId="{19398A85-8BA2-49F3-AD15-697BB2E73EBB}" type="pres">
      <dgm:prSet presAssocID="{B5BD852E-3281-40D2-9625-2FE3B99C5344}" presName="Name0" presStyleCnt="0">
        <dgm:presLayoutVars>
          <dgm:dir/>
          <dgm:resizeHandles val="exact"/>
        </dgm:presLayoutVars>
      </dgm:prSet>
      <dgm:spPr/>
    </dgm:pt>
    <dgm:pt modelId="{BEDAB545-427D-4ABE-88B5-BD57359B9E9B}" type="pres">
      <dgm:prSet presAssocID="{FE5D23F9-CC50-4314-AC56-433E64F78897}" presName="compNode" presStyleCnt="0"/>
      <dgm:spPr/>
    </dgm:pt>
    <dgm:pt modelId="{92BD8A6B-8EF8-4892-9E0F-15E77A85FDD1}" type="pres">
      <dgm:prSet presAssocID="{FE5D23F9-CC50-4314-AC56-433E64F78897}" presName="pictRect" presStyleLbl="node1" presStyleIdx="0" presStyleCnt="1"/>
      <dgm:spPr/>
    </dgm:pt>
    <dgm:pt modelId="{C05CB31F-215A-44FC-9429-5C3B2DA8E5FC}" type="pres">
      <dgm:prSet presAssocID="{FE5D23F9-CC50-4314-AC56-433E64F78897}" presName="textRect" presStyleLbl="revTx" presStyleIdx="0" presStyleCnt="1">
        <dgm:presLayoutVars>
          <dgm:bulletEnabled val="1"/>
        </dgm:presLayoutVars>
      </dgm:prSet>
      <dgm:spPr/>
    </dgm:pt>
  </dgm:ptLst>
  <dgm:cxnLst>
    <dgm:cxn modelId="{AF2FB27B-A558-4DEC-A21B-9575751F47D8}" type="presOf" srcId="{B5BD852E-3281-40D2-9625-2FE3B99C5344}" destId="{19398A85-8BA2-49F3-AD15-697BB2E73EBB}" srcOrd="0" destOrd="0" presId="urn:microsoft.com/office/officeart/2005/8/layout/pList1"/>
    <dgm:cxn modelId="{2789BACB-735E-4C28-9759-4BEE95F60EDE}" srcId="{B5BD852E-3281-40D2-9625-2FE3B99C5344}" destId="{FE5D23F9-CC50-4314-AC56-433E64F78897}" srcOrd="0" destOrd="0" parTransId="{48B23327-8E92-45CF-B499-1F824FE9332E}" sibTransId="{DD3B2A45-F0ED-4702-8897-086FD5A79CBB}"/>
    <dgm:cxn modelId="{31E94B06-1914-4E9D-A3D7-96A99D83D9D1}" type="presOf" srcId="{FE5D23F9-CC50-4314-AC56-433E64F78897}" destId="{C05CB31F-215A-44FC-9429-5C3B2DA8E5FC}" srcOrd="0" destOrd="0" presId="urn:microsoft.com/office/officeart/2005/8/layout/pList1"/>
    <dgm:cxn modelId="{48348012-5ACA-45BF-83D2-87E5D33CA779}" type="presParOf" srcId="{19398A85-8BA2-49F3-AD15-697BB2E73EBB}" destId="{BEDAB545-427D-4ABE-88B5-BD57359B9E9B}" srcOrd="0" destOrd="0" presId="urn:microsoft.com/office/officeart/2005/8/layout/pList1"/>
    <dgm:cxn modelId="{B0957FF2-F370-41BE-8251-CD380C8B46AD}" type="presParOf" srcId="{BEDAB545-427D-4ABE-88B5-BD57359B9E9B}" destId="{92BD8A6B-8EF8-4892-9E0F-15E77A85FDD1}" srcOrd="0" destOrd="0" presId="urn:microsoft.com/office/officeart/2005/8/layout/pList1"/>
    <dgm:cxn modelId="{1C9C6C89-F044-4DED-9087-845F2E84C962}" type="presParOf" srcId="{BEDAB545-427D-4ABE-88B5-BD57359B9E9B}" destId="{C05CB31F-215A-44FC-9429-5C3B2DA8E5FC}" srcOrd="1" destOrd="0" presId="urn:microsoft.com/office/officeart/2005/8/layout/p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5F77F91-BACE-489F-BC66-E321F51A132C}"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B018BB2-9922-40DE-9D5F-E76E16435A3E}">
      <dgm:prSet phldrT="[Text]"/>
      <dgm:spPr/>
      <dgm:t>
        <a:bodyPr/>
        <a:lstStyle/>
        <a:p>
          <a:r>
            <a:rPr lang="en-US" dirty="0" smtClean="0"/>
            <a:t>Image after Edge Thinning</a:t>
          </a:r>
          <a:endParaRPr lang="en-IN" dirty="0"/>
        </a:p>
      </dgm:t>
    </dgm:pt>
    <dgm:pt modelId="{08811EFC-2EC4-4C55-9727-6E13559DF14A}" type="parTrans" cxnId="{4F9A11AB-3158-4AE3-AE9F-002AD19BD795}">
      <dgm:prSet/>
      <dgm:spPr/>
      <dgm:t>
        <a:bodyPr/>
        <a:lstStyle/>
        <a:p>
          <a:endParaRPr lang="en-IN"/>
        </a:p>
      </dgm:t>
    </dgm:pt>
    <dgm:pt modelId="{326AD1D2-4097-41DD-B9E7-A4EFFD6D04C2}" type="sibTrans" cxnId="{4F9A11AB-3158-4AE3-AE9F-002AD19BD795}">
      <dgm:prSet/>
      <dgm:spPr/>
      <dgm:t>
        <a:bodyPr/>
        <a:lstStyle/>
        <a:p>
          <a:endParaRPr lang="en-IN"/>
        </a:p>
      </dgm:t>
    </dgm:pt>
    <dgm:pt modelId="{2494340D-E3B8-45CF-BA8A-B2FF02E8DC29}">
      <dgm:prSet phldrT="[Text]"/>
      <dgm:spPr/>
      <dgm:t>
        <a:bodyPr/>
        <a:lstStyle/>
        <a:p>
          <a:r>
            <a:rPr lang="en-US" dirty="0" smtClean="0"/>
            <a:t>Edge Detected image</a:t>
          </a:r>
          <a:endParaRPr lang="en-IN" dirty="0"/>
        </a:p>
      </dgm:t>
    </dgm:pt>
    <dgm:pt modelId="{19FC0EFF-E42D-4D5D-9083-F34FD4DF5AEB}" type="parTrans" cxnId="{20E1C4FD-75AE-4565-82A3-44A3967D62DA}">
      <dgm:prSet/>
      <dgm:spPr/>
      <dgm:t>
        <a:bodyPr/>
        <a:lstStyle/>
        <a:p>
          <a:endParaRPr lang="en-IN"/>
        </a:p>
      </dgm:t>
    </dgm:pt>
    <dgm:pt modelId="{634774A1-7BA9-40C2-9F14-91923BF4F8C0}" type="sibTrans" cxnId="{20E1C4FD-75AE-4565-82A3-44A3967D62DA}">
      <dgm:prSet/>
      <dgm:spPr/>
      <dgm:t>
        <a:bodyPr/>
        <a:lstStyle/>
        <a:p>
          <a:endParaRPr lang="en-IN"/>
        </a:p>
      </dgm:t>
    </dgm:pt>
    <dgm:pt modelId="{1413A05E-26D6-45C5-B6D8-2FF2F88B72E1}" type="pres">
      <dgm:prSet presAssocID="{B5F77F91-BACE-489F-BC66-E321F51A132C}" presName="Name0" presStyleCnt="0">
        <dgm:presLayoutVars>
          <dgm:dir/>
          <dgm:resizeHandles val="exact"/>
        </dgm:presLayoutVars>
      </dgm:prSet>
      <dgm:spPr/>
    </dgm:pt>
    <dgm:pt modelId="{D056CE66-E3B7-41AE-A547-2C1061DE6A67}" type="pres">
      <dgm:prSet presAssocID="{6B018BB2-9922-40DE-9D5F-E76E16435A3E}" presName="compNode" presStyleCnt="0"/>
      <dgm:spPr/>
    </dgm:pt>
    <dgm:pt modelId="{1F2ADC8F-5C49-4936-8FC0-F0DAC86B4A38}" type="pres">
      <dgm:prSet presAssocID="{6B018BB2-9922-40DE-9D5F-E76E16435A3E}" presName="pictRect" presStyleLbl="node1" presStyleIdx="0" presStyleCnt="2" custLinFactNeighborX="-260" custLinFactNeighborY="-38534"/>
      <dgm:spPr>
        <a:blipFill rotWithShape="0">
          <a:blip xmlns:r="http://schemas.openxmlformats.org/officeDocument/2006/relationships" r:embed="rId1"/>
          <a:stretch>
            <a:fillRect/>
          </a:stretch>
        </a:blipFill>
      </dgm:spPr>
    </dgm:pt>
    <dgm:pt modelId="{94DAE7FF-A55C-4E4D-8BCA-221900640108}" type="pres">
      <dgm:prSet presAssocID="{6B018BB2-9922-40DE-9D5F-E76E16435A3E}" presName="textRect" presStyleLbl="revTx" presStyleIdx="0" presStyleCnt="2" custScaleX="50205" custScaleY="37651" custLinFactNeighborX="-23038" custLinFactNeighborY="1273">
        <dgm:presLayoutVars>
          <dgm:bulletEnabled val="1"/>
        </dgm:presLayoutVars>
      </dgm:prSet>
      <dgm:spPr/>
      <dgm:t>
        <a:bodyPr/>
        <a:lstStyle/>
        <a:p>
          <a:endParaRPr lang="en-IN"/>
        </a:p>
      </dgm:t>
    </dgm:pt>
    <dgm:pt modelId="{6AF3642F-F433-4162-823C-C5CCF4EB1E44}" type="pres">
      <dgm:prSet presAssocID="{326AD1D2-4097-41DD-B9E7-A4EFFD6D04C2}" presName="sibTrans" presStyleLbl="sibTrans2D1" presStyleIdx="0" presStyleCnt="0"/>
      <dgm:spPr/>
    </dgm:pt>
    <dgm:pt modelId="{F2B9C1C9-ACD4-41D2-B28D-BCAE295416A1}" type="pres">
      <dgm:prSet presAssocID="{2494340D-E3B8-45CF-BA8A-B2FF02E8DC29}" presName="compNode" presStyleCnt="0"/>
      <dgm:spPr/>
    </dgm:pt>
    <dgm:pt modelId="{EDBE5CA3-92E5-444D-A3E7-FC54C2F7870E}" type="pres">
      <dgm:prSet presAssocID="{2494340D-E3B8-45CF-BA8A-B2FF02E8DC29}" presName="pictRect" presStyleLbl="node1" presStyleIdx="1" presStyleCnt="2" custLinFactNeighborX="-2165" custLinFactNeighborY="97898"/>
      <dgm:spPr>
        <a:blipFill rotWithShape="0">
          <a:blip xmlns:r="http://schemas.openxmlformats.org/officeDocument/2006/relationships" r:embed="rId2"/>
          <a:stretch>
            <a:fillRect/>
          </a:stretch>
        </a:blipFill>
      </dgm:spPr>
    </dgm:pt>
    <dgm:pt modelId="{B41C50D4-0620-434B-ABC4-3C16FA9100DF}" type="pres">
      <dgm:prSet presAssocID="{2494340D-E3B8-45CF-BA8A-B2FF02E8DC29}" presName="textRect" presStyleLbl="revTx" presStyleIdx="1" presStyleCnt="2" custScaleX="42229" custScaleY="55862" custLinFactY="-100000" custLinFactNeighborX="19049" custLinFactNeighborY="-118790">
        <dgm:presLayoutVars>
          <dgm:bulletEnabled val="1"/>
        </dgm:presLayoutVars>
      </dgm:prSet>
      <dgm:spPr/>
      <dgm:t>
        <a:bodyPr/>
        <a:lstStyle/>
        <a:p>
          <a:endParaRPr lang="en-IN"/>
        </a:p>
      </dgm:t>
    </dgm:pt>
  </dgm:ptLst>
  <dgm:cxnLst>
    <dgm:cxn modelId="{20E1C4FD-75AE-4565-82A3-44A3967D62DA}" srcId="{B5F77F91-BACE-489F-BC66-E321F51A132C}" destId="{2494340D-E3B8-45CF-BA8A-B2FF02E8DC29}" srcOrd="1" destOrd="0" parTransId="{19FC0EFF-E42D-4D5D-9083-F34FD4DF5AEB}" sibTransId="{634774A1-7BA9-40C2-9F14-91923BF4F8C0}"/>
    <dgm:cxn modelId="{C7DBEC31-439A-4FE4-B508-03A0B77FEC23}" type="presOf" srcId="{B5F77F91-BACE-489F-BC66-E321F51A132C}" destId="{1413A05E-26D6-45C5-B6D8-2FF2F88B72E1}" srcOrd="0" destOrd="0" presId="urn:microsoft.com/office/officeart/2005/8/layout/pList1"/>
    <dgm:cxn modelId="{8D4CD2AE-533C-4A63-B5E2-C90DF333E40F}" type="presOf" srcId="{6B018BB2-9922-40DE-9D5F-E76E16435A3E}" destId="{94DAE7FF-A55C-4E4D-8BCA-221900640108}" srcOrd="0" destOrd="0" presId="urn:microsoft.com/office/officeart/2005/8/layout/pList1"/>
    <dgm:cxn modelId="{AE4BFA19-488A-477D-AF4B-4F658860C83A}" type="presOf" srcId="{326AD1D2-4097-41DD-B9E7-A4EFFD6D04C2}" destId="{6AF3642F-F433-4162-823C-C5CCF4EB1E44}" srcOrd="0" destOrd="0" presId="urn:microsoft.com/office/officeart/2005/8/layout/pList1"/>
    <dgm:cxn modelId="{4F9A11AB-3158-4AE3-AE9F-002AD19BD795}" srcId="{B5F77F91-BACE-489F-BC66-E321F51A132C}" destId="{6B018BB2-9922-40DE-9D5F-E76E16435A3E}" srcOrd="0" destOrd="0" parTransId="{08811EFC-2EC4-4C55-9727-6E13559DF14A}" sibTransId="{326AD1D2-4097-41DD-B9E7-A4EFFD6D04C2}"/>
    <dgm:cxn modelId="{68FCB39B-7720-43CA-8DF6-6E5E87E927C1}" type="presOf" srcId="{2494340D-E3B8-45CF-BA8A-B2FF02E8DC29}" destId="{B41C50D4-0620-434B-ABC4-3C16FA9100DF}" srcOrd="0" destOrd="0" presId="urn:microsoft.com/office/officeart/2005/8/layout/pList1"/>
    <dgm:cxn modelId="{6EF169DB-454A-4BCE-9BBE-907F2360AAC2}" type="presParOf" srcId="{1413A05E-26D6-45C5-B6D8-2FF2F88B72E1}" destId="{D056CE66-E3B7-41AE-A547-2C1061DE6A67}" srcOrd="0" destOrd="0" presId="urn:microsoft.com/office/officeart/2005/8/layout/pList1"/>
    <dgm:cxn modelId="{C8C5622C-7CED-492C-B6EB-DD8C2A434F4E}" type="presParOf" srcId="{D056CE66-E3B7-41AE-A547-2C1061DE6A67}" destId="{1F2ADC8F-5C49-4936-8FC0-F0DAC86B4A38}" srcOrd="0" destOrd="0" presId="urn:microsoft.com/office/officeart/2005/8/layout/pList1"/>
    <dgm:cxn modelId="{BDDEF57E-77FC-4859-A945-2076ECE8C1A6}" type="presParOf" srcId="{D056CE66-E3B7-41AE-A547-2C1061DE6A67}" destId="{94DAE7FF-A55C-4E4D-8BCA-221900640108}" srcOrd="1" destOrd="0" presId="urn:microsoft.com/office/officeart/2005/8/layout/pList1"/>
    <dgm:cxn modelId="{5F2A82B2-866C-44A3-875D-506907A3AC02}" type="presParOf" srcId="{1413A05E-26D6-45C5-B6D8-2FF2F88B72E1}" destId="{6AF3642F-F433-4162-823C-C5CCF4EB1E44}" srcOrd="1" destOrd="0" presId="urn:microsoft.com/office/officeart/2005/8/layout/pList1"/>
    <dgm:cxn modelId="{15EE472E-0716-48A7-9382-79FAE6252179}" type="presParOf" srcId="{1413A05E-26D6-45C5-B6D8-2FF2F88B72E1}" destId="{F2B9C1C9-ACD4-41D2-B28D-BCAE295416A1}" srcOrd="2" destOrd="0" presId="urn:microsoft.com/office/officeart/2005/8/layout/pList1"/>
    <dgm:cxn modelId="{A013FFF0-983B-41D2-B96D-EE17656B1563}" type="presParOf" srcId="{F2B9C1C9-ACD4-41D2-B28D-BCAE295416A1}" destId="{EDBE5CA3-92E5-444D-A3E7-FC54C2F7870E}" srcOrd="0" destOrd="0" presId="urn:microsoft.com/office/officeart/2005/8/layout/pList1"/>
    <dgm:cxn modelId="{EBFE09CB-E80B-47E1-A8C5-F2B69528C3E6}" type="presParOf" srcId="{F2B9C1C9-ACD4-41D2-B28D-BCAE295416A1}" destId="{B41C50D4-0620-434B-ABC4-3C16FA9100DF}" srcOrd="1" destOrd="0" presId="urn:microsoft.com/office/officeart/2005/8/layout/p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B5B9D1-72A5-45E1-B60E-7B6193CEE55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600E200-2F69-4F33-98CF-BF0F3D851E1E}">
      <dgm:prSet/>
      <dgm:spPr/>
      <dgm:t>
        <a:bodyPr/>
        <a:lstStyle/>
        <a:p>
          <a:pPr rtl="0"/>
          <a:r>
            <a:rPr lang="en-US" dirty="0" smtClean="0"/>
            <a:t>What is digital image processing?</a:t>
          </a:r>
          <a:endParaRPr lang="en-IN" dirty="0"/>
        </a:p>
      </dgm:t>
    </dgm:pt>
    <dgm:pt modelId="{45E9B28A-FA20-4293-BC16-0EF54C88FD80}" type="parTrans" cxnId="{0658A887-92BA-4D4E-A325-F2230426E8EE}">
      <dgm:prSet/>
      <dgm:spPr/>
      <dgm:t>
        <a:bodyPr/>
        <a:lstStyle/>
        <a:p>
          <a:endParaRPr lang="en-IN"/>
        </a:p>
      </dgm:t>
    </dgm:pt>
    <dgm:pt modelId="{64F6B42E-DFB3-4DCA-98DA-DCCAAA234E60}" type="sibTrans" cxnId="{0658A887-92BA-4D4E-A325-F2230426E8EE}">
      <dgm:prSet/>
      <dgm:spPr/>
      <dgm:t>
        <a:bodyPr/>
        <a:lstStyle/>
        <a:p>
          <a:endParaRPr lang="en-IN"/>
        </a:p>
      </dgm:t>
    </dgm:pt>
    <dgm:pt modelId="{F35455D0-8CFC-4E00-97A8-C1C60BF3FFA0}">
      <dgm:prSet/>
      <dgm:spPr/>
      <dgm:t>
        <a:bodyPr/>
        <a:lstStyle/>
        <a:p>
          <a:pPr rtl="0"/>
          <a:r>
            <a:rPr lang="en-US" dirty="0" smtClean="0"/>
            <a:t>Applications</a:t>
          </a:r>
          <a:endParaRPr lang="en-IN" dirty="0"/>
        </a:p>
      </dgm:t>
    </dgm:pt>
    <dgm:pt modelId="{6BFD18A8-2BA3-41C6-8C1C-9ABCB6976803}" type="parTrans" cxnId="{4982CA17-5FB2-4C1F-ABC9-51FCEB284940}">
      <dgm:prSet/>
      <dgm:spPr/>
      <dgm:t>
        <a:bodyPr/>
        <a:lstStyle/>
        <a:p>
          <a:endParaRPr lang="en-IN"/>
        </a:p>
      </dgm:t>
    </dgm:pt>
    <dgm:pt modelId="{AFE05D11-9EA5-476B-B5A9-FE5D6BEBF731}" type="sibTrans" cxnId="{4982CA17-5FB2-4C1F-ABC9-51FCEB284940}">
      <dgm:prSet/>
      <dgm:spPr/>
      <dgm:t>
        <a:bodyPr/>
        <a:lstStyle/>
        <a:p>
          <a:endParaRPr lang="en-IN"/>
        </a:p>
      </dgm:t>
    </dgm:pt>
    <dgm:pt modelId="{24CAA29D-18D5-4429-8870-087C3E2BB307}">
      <dgm:prSet/>
      <dgm:spPr/>
      <dgm:t>
        <a:bodyPr/>
        <a:lstStyle/>
        <a:p>
          <a:pPr rtl="0"/>
          <a:r>
            <a:rPr lang="en-US" dirty="0" smtClean="0"/>
            <a:t>Automated crater detection in moon surface satellite images</a:t>
          </a:r>
          <a:endParaRPr lang="en-IN" dirty="0"/>
        </a:p>
      </dgm:t>
    </dgm:pt>
    <dgm:pt modelId="{DE5DCAA0-F09B-462F-A8E1-7B22C149D924}" type="parTrans" cxnId="{AAB9791D-C4EC-42EA-A9E7-D938EDA5428F}">
      <dgm:prSet/>
      <dgm:spPr/>
      <dgm:t>
        <a:bodyPr/>
        <a:lstStyle/>
        <a:p>
          <a:endParaRPr lang="en-IN"/>
        </a:p>
      </dgm:t>
    </dgm:pt>
    <dgm:pt modelId="{FCF006FD-BA94-4E49-A35C-DD807E91F1B6}" type="sibTrans" cxnId="{AAB9791D-C4EC-42EA-A9E7-D938EDA5428F}">
      <dgm:prSet/>
      <dgm:spPr/>
      <dgm:t>
        <a:bodyPr/>
        <a:lstStyle/>
        <a:p>
          <a:endParaRPr lang="en-IN"/>
        </a:p>
      </dgm:t>
    </dgm:pt>
    <dgm:pt modelId="{A6D539B8-952F-4BBF-9432-4BCD792EB6C2}">
      <dgm:prSet/>
      <dgm:spPr/>
      <dgm:t>
        <a:bodyPr/>
        <a:lstStyle/>
        <a:p>
          <a:pPr rtl="0"/>
          <a:r>
            <a:rPr lang="en-US" dirty="0" smtClean="0"/>
            <a:t>Some of the previous researches on this topic</a:t>
          </a:r>
          <a:endParaRPr lang="en-IN" dirty="0"/>
        </a:p>
      </dgm:t>
    </dgm:pt>
    <dgm:pt modelId="{552BAFCF-2A9F-45FB-9C43-4FCCC3FDA95E}" type="parTrans" cxnId="{4B76FAE4-29C6-44F8-B251-F219ED465C1E}">
      <dgm:prSet/>
      <dgm:spPr/>
      <dgm:t>
        <a:bodyPr/>
        <a:lstStyle/>
        <a:p>
          <a:endParaRPr lang="en-IN"/>
        </a:p>
      </dgm:t>
    </dgm:pt>
    <dgm:pt modelId="{14CEA84B-CEDB-4269-8CA1-0174308D7C0E}" type="sibTrans" cxnId="{4B76FAE4-29C6-44F8-B251-F219ED465C1E}">
      <dgm:prSet/>
      <dgm:spPr/>
      <dgm:t>
        <a:bodyPr/>
        <a:lstStyle/>
        <a:p>
          <a:endParaRPr lang="en-IN"/>
        </a:p>
      </dgm:t>
    </dgm:pt>
    <dgm:pt modelId="{B1784745-5E5C-4D30-8DE7-074304257E57}">
      <dgm:prSet/>
      <dgm:spPr/>
      <dgm:t>
        <a:bodyPr/>
        <a:lstStyle/>
        <a:p>
          <a:pPr rtl="0"/>
          <a:r>
            <a:rPr lang="en-US" dirty="0" smtClean="0"/>
            <a:t>Image segmentation</a:t>
          </a:r>
          <a:endParaRPr lang="en-IN" dirty="0"/>
        </a:p>
      </dgm:t>
    </dgm:pt>
    <dgm:pt modelId="{FE2177AF-16CA-425A-9AFB-A9BCEA0DFF9C}" type="parTrans" cxnId="{11C7373F-12D3-4EEC-AE6D-7E252E6F72D5}">
      <dgm:prSet/>
      <dgm:spPr/>
      <dgm:t>
        <a:bodyPr/>
        <a:lstStyle/>
        <a:p>
          <a:endParaRPr lang="en-IN"/>
        </a:p>
      </dgm:t>
    </dgm:pt>
    <dgm:pt modelId="{2FC3D2AB-0298-40FA-857E-49B1C3F5B6CC}" type="sibTrans" cxnId="{11C7373F-12D3-4EEC-AE6D-7E252E6F72D5}">
      <dgm:prSet/>
      <dgm:spPr/>
      <dgm:t>
        <a:bodyPr/>
        <a:lstStyle/>
        <a:p>
          <a:endParaRPr lang="en-IN"/>
        </a:p>
      </dgm:t>
    </dgm:pt>
    <dgm:pt modelId="{98BB49F2-9FFC-443B-B971-3513F62DFEE3}">
      <dgm:prSet/>
      <dgm:spPr/>
      <dgm:t>
        <a:bodyPr/>
        <a:lstStyle/>
        <a:p>
          <a:pPr rtl="0"/>
          <a:r>
            <a:rPr lang="en-US" dirty="0" smtClean="0"/>
            <a:t>#Image </a:t>
          </a:r>
          <a:r>
            <a:rPr lang="en-US" dirty="0" err="1" smtClean="0"/>
            <a:t>Thresholding</a:t>
          </a:r>
          <a:endParaRPr lang="en-US" dirty="0"/>
        </a:p>
      </dgm:t>
    </dgm:pt>
    <dgm:pt modelId="{006BA3D3-A1DE-44B9-8C59-A17A0AC19E86}" type="parTrans" cxnId="{653BE265-EB48-4669-9F57-FAACEEFCA7BB}">
      <dgm:prSet/>
      <dgm:spPr/>
      <dgm:t>
        <a:bodyPr/>
        <a:lstStyle/>
        <a:p>
          <a:endParaRPr lang="en-IN"/>
        </a:p>
      </dgm:t>
    </dgm:pt>
    <dgm:pt modelId="{05A60407-D0E8-4E24-84CE-BE9E4FE3D7AE}" type="sibTrans" cxnId="{653BE265-EB48-4669-9F57-FAACEEFCA7BB}">
      <dgm:prSet/>
      <dgm:spPr/>
      <dgm:t>
        <a:bodyPr/>
        <a:lstStyle/>
        <a:p>
          <a:endParaRPr lang="en-IN"/>
        </a:p>
      </dgm:t>
    </dgm:pt>
    <dgm:pt modelId="{9A0A07C0-6D2F-49A3-BBD3-C16BFB22E7BC}">
      <dgm:prSet/>
      <dgm:spPr/>
      <dgm:t>
        <a:bodyPr/>
        <a:lstStyle/>
        <a:p>
          <a:pPr rtl="0"/>
          <a:r>
            <a:rPr lang="en-US" dirty="0" smtClean="0"/>
            <a:t>#Edge Detection</a:t>
          </a:r>
          <a:endParaRPr lang="en-IN" dirty="0"/>
        </a:p>
      </dgm:t>
    </dgm:pt>
    <dgm:pt modelId="{ED71CE55-04FE-4BE4-B345-1EF5444FE2D3}" type="parTrans" cxnId="{C3269151-E6E4-4042-939B-B78DD00A1999}">
      <dgm:prSet/>
      <dgm:spPr/>
      <dgm:t>
        <a:bodyPr/>
        <a:lstStyle/>
        <a:p>
          <a:endParaRPr lang="en-IN"/>
        </a:p>
      </dgm:t>
    </dgm:pt>
    <dgm:pt modelId="{B8A93B63-2055-4EDF-BC85-943B78DE25D7}" type="sibTrans" cxnId="{C3269151-E6E4-4042-939B-B78DD00A1999}">
      <dgm:prSet/>
      <dgm:spPr/>
      <dgm:t>
        <a:bodyPr/>
        <a:lstStyle/>
        <a:p>
          <a:endParaRPr lang="en-IN"/>
        </a:p>
      </dgm:t>
    </dgm:pt>
    <dgm:pt modelId="{5E6CCA6B-DA21-4761-899A-ADF176A3CF89}">
      <dgm:prSet/>
      <dgm:spPr/>
      <dgm:t>
        <a:bodyPr/>
        <a:lstStyle/>
        <a:p>
          <a:pPr rtl="0"/>
          <a:r>
            <a:rPr lang="en-US" dirty="0" smtClean="0"/>
            <a:t>#Edge Thinning</a:t>
          </a:r>
          <a:endParaRPr lang="en-IN" dirty="0"/>
        </a:p>
      </dgm:t>
    </dgm:pt>
    <dgm:pt modelId="{092178CE-5A11-43B2-BF5C-5CB1556DF39D}" type="parTrans" cxnId="{EFDFB870-76C4-4E95-880A-CA2D6C48DF63}">
      <dgm:prSet/>
      <dgm:spPr/>
      <dgm:t>
        <a:bodyPr/>
        <a:lstStyle/>
        <a:p>
          <a:endParaRPr lang="en-IN"/>
        </a:p>
      </dgm:t>
    </dgm:pt>
    <dgm:pt modelId="{A214BFE3-35E7-411E-B4B9-1C6783B307AE}" type="sibTrans" cxnId="{EFDFB870-76C4-4E95-880A-CA2D6C48DF63}">
      <dgm:prSet/>
      <dgm:spPr/>
      <dgm:t>
        <a:bodyPr/>
        <a:lstStyle/>
        <a:p>
          <a:endParaRPr lang="en-IN"/>
        </a:p>
      </dgm:t>
    </dgm:pt>
    <dgm:pt modelId="{241A3511-8702-46EE-BEF0-5590921CA17C}">
      <dgm:prSet/>
      <dgm:spPr/>
      <dgm:t>
        <a:bodyPr/>
        <a:lstStyle/>
        <a:p>
          <a:pPr rtl="0"/>
          <a:r>
            <a:rPr lang="en-US" dirty="0" smtClean="0"/>
            <a:t>#Region Grow and Region Elimination</a:t>
          </a:r>
          <a:endParaRPr lang="en-IN" dirty="0"/>
        </a:p>
      </dgm:t>
    </dgm:pt>
    <dgm:pt modelId="{6B5DC927-9D2C-4982-8E12-C381C62AE2F8}" type="parTrans" cxnId="{9ECA32B5-E42D-49C8-8D2E-08EE2AE9609C}">
      <dgm:prSet/>
      <dgm:spPr/>
      <dgm:t>
        <a:bodyPr/>
        <a:lstStyle/>
        <a:p>
          <a:endParaRPr lang="en-IN"/>
        </a:p>
      </dgm:t>
    </dgm:pt>
    <dgm:pt modelId="{AFC3BDE6-604A-4760-AD29-5F83515228C6}" type="sibTrans" cxnId="{9ECA32B5-E42D-49C8-8D2E-08EE2AE9609C}">
      <dgm:prSet/>
      <dgm:spPr/>
      <dgm:t>
        <a:bodyPr/>
        <a:lstStyle/>
        <a:p>
          <a:endParaRPr lang="en-IN"/>
        </a:p>
      </dgm:t>
    </dgm:pt>
    <dgm:pt modelId="{909C083C-B630-4D68-84D6-F5D76CD0A3D3}">
      <dgm:prSet/>
      <dgm:spPr/>
      <dgm:t>
        <a:bodyPr/>
        <a:lstStyle/>
        <a:p>
          <a:pPr rtl="0"/>
          <a:r>
            <a:rPr lang="en-US" dirty="0" smtClean="0"/>
            <a:t>#Final results</a:t>
          </a:r>
          <a:endParaRPr lang="en-IN" dirty="0"/>
        </a:p>
      </dgm:t>
    </dgm:pt>
    <dgm:pt modelId="{A233FAA3-1EE1-42FE-9C29-9140ECC310C4}" type="parTrans" cxnId="{A2D984BE-2169-49EA-A371-34FD09205AEA}">
      <dgm:prSet/>
      <dgm:spPr/>
      <dgm:t>
        <a:bodyPr/>
        <a:lstStyle/>
        <a:p>
          <a:endParaRPr lang="en-IN"/>
        </a:p>
      </dgm:t>
    </dgm:pt>
    <dgm:pt modelId="{20D54063-8D14-40EE-8D26-3F7442B89A36}" type="sibTrans" cxnId="{A2D984BE-2169-49EA-A371-34FD09205AEA}">
      <dgm:prSet/>
      <dgm:spPr/>
      <dgm:t>
        <a:bodyPr/>
        <a:lstStyle/>
        <a:p>
          <a:endParaRPr lang="en-IN"/>
        </a:p>
      </dgm:t>
    </dgm:pt>
    <dgm:pt modelId="{372836AB-8F54-4E2E-A0B3-3ACA85E88C61}">
      <dgm:prSet/>
      <dgm:spPr/>
      <dgm:t>
        <a:bodyPr/>
        <a:lstStyle/>
        <a:p>
          <a:pPr rtl="0"/>
          <a:r>
            <a:rPr lang="en-US" dirty="0" smtClean="0"/>
            <a:t>Future Scope of Development</a:t>
          </a:r>
          <a:endParaRPr lang="en-IN" dirty="0"/>
        </a:p>
      </dgm:t>
    </dgm:pt>
    <dgm:pt modelId="{AD7D13F5-C3A4-4A6A-9F89-C6ED9B960E57}" type="parTrans" cxnId="{FD47F9B9-551D-4F89-A655-BD9FDBFF04FA}">
      <dgm:prSet/>
      <dgm:spPr/>
      <dgm:t>
        <a:bodyPr/>
        <a:lstStyle/>
        <a:p>
          <a:endParaRPr lang="en-IN"/>
        </a:p>
      </dgm:t>
    </dgm:pt>
    <dgm:pt modelId="{5C2BEE86-D559-493A-8F07-C4488386ED2A}" type="sibTrans" cxnId="{FD47F9B9-551D-4F89-A655-BD9FDBFF04FA}">
      <dgm:prSet/>
      <dgm:spPr/>
      <dgm:t>
        <a:bodyPr/>
        <a:lstStyle/>
        <a:p>
          <a:endParaRPr lang="en-IN"/>
        </a:p>
      </dgm:t>
    </dgm:pt>
    <dgm:pt modelId="{55D964B8-2B98-469D-875A-AC6C82C8D0AC}" type="pres">
      <dgm:prSet presAssocID="{9EB5B9D1-72A5-45E1-B60E-7B6193CEE550}" presName="linear" presStyleCnt="0">
        <dgm:presLayoutVars>
          <dgm:animLvl val="lvl"/>
          <dgm:resizeHandles val="exact"/>
        </dgm:presLayoutVars>
      </dgm:prSet>
      <dgm:spPr/>
    </dgm:pt>
    <dgm:pt modelId="{2D600564-E333-480A-88C8-69259D780896}" type="pres">
      <dgm:prSet presAssocID="{F600E200-2F69-4F33-98CF-BF0F3D851E1E}" presName="parentText" presStyleLbl="node1" presStyleIdx="0" presStyleCnt="6">
        <dgm:presLayoutVars>
          <dgm:chMax val="0"/>
          <dgm:bulletEnabled val="1"/>
        </dgm:presLayoutVars>
      </dgm:prSet>
      <dgm:spPr/>
    </dgm:pt>
    <dgm:pt modelId="{2139149D-61BC-48C7-9FD5-DC4E1C3222A0}" type="pres">
      <dgm:prSet presAssocID="{64F6B42E-DFB3-4DCA-98DA-DCCAAA234E60}" presName="spacer" presStyleCnt="0"/>
      <dgm:spPr/>
    </dgm:pt>
    <dgm:pt modelId="{522602E9-5A82-4B77-A561-FF5F4663784A}" type="pres">
      <dgm:prSet presAssocID="{F35455D0-8CFC-4E00-97A8-C1C60BF3FFA0}" presName="parentText" presStyleLbl="node1" presStyleIdx="1" presStyleCnt="6">
        <dgm:presLayoutVars>
          <dgm:chMax val="0"/>
          <dgm:bulletEnabled val="1"/>
        </dgm:presLayoutVars>
      </dgm:prSet>
      <dgm:spPr/>
    </dgm:pt>
    <dgm:pt modelId="{8B2D1FB4-922F-4A90-AFEF-297C8F5EC7FA}" type="pres">
      <dgm:prSet presAssocID="{AFE05D11-9EA5-476B-B5A9-FE5D6BEBF731}" presName="spacer" presStyleCnt="0"/>
      <dgm:spPr/>
    </dgm:pt>
    <dgm:pt modelId="{C0A7B660-FBD9-40BF-8378-71F7EEC44A5C}" type="pres">
      <dgm:prSet presAssocID="{24CAA29D-18D5-4429-8870-087C3E2BB307}" presName="parentText" presStyleLbl="node1" presStyleIdx="2" presStyleCnt="6">
        <dgm:presLayoutVars>
          <dgm:chMax val="0"/>
          <dgm:bulletEnabled val="1"/>
        </dgm:presLayoutVars>
      </dgm:prSet>
      <dgm:spPr/>
    </dgm:pt>
    <dgm:pt modelId="{76A0E39D-6FF3-42CC-9572-095EE07FDD29}" type="pres">
      <dgm:prSet presAssocID="{FCF006FD-BA94-4E49-A35C-DD807E91F1B6}" presName="spacer" presStyleCnt="0"/>
      <dgm:spPr/>
    </dgm:pt>
    <dgm:pt modelId="{2BD71AF6-A830-4296-82F7-AE6DF3D8B5A5}" type="pres">
      <dgm:prSet presAssocID="{A6D539B8-952F-4BBF-9432-4BCD792EB6C2}" presName="parentText" presStyleLbl="node1" presStyleIdx="3" presStyleCnt="6">
        <dgm:presLayoutVars>
          <dgm:chMax val="0"/>
          <dgm:bulletEnabled val="1"/>
        </dgm:presLayoutVars>
      </dgm:prSet>
      <dgm:spPr/>
    </dgm:pt>
    <dgm:pt modelId="{B96D71C0-6CD5-4D05-B15C-8B13A4F8972A}" type="pres">
      <dgm:prSet presAssocID="{14CEA84B-CEDB-4269-8CA1-0174308D7C0E}" presName="spacer" presStyleCnt="0"/>
      <dgm:spPr/>
    </dgm:pt>
    <dgm:pt modelId="{BE24E9B7-8381-4BCF-BC15-69B63AF56548}" type="pres">
      <dgm:prSet presAssocID="{B1784745-5E5C-4D30-8DE7-074304257E57}" presName="parentText" presStyleLbl="node1" presStyleIdx="4" presStyleCnt="6">
        <dgm:presLayoutVars>
          <dgm:chMax val="0"/>
          <dgm:bulletEnabled val="1"/>
        </dgm:presLayoutVars>
      </dgm:prSet>
      <dgm:spPr/>
    </dgm:pt>
    <dgm:pt modelId="{66C74E62-1217-407E-82AE-440CDEE45993}" type="pres">
      <dgm:prSet presAssocID="{B1784745-5E5C-4D30-8DE7-074304257E57}" presName="childText" presStyleLbl="revTx" presStyleIdx="0" presStyleCnt="1">
        <dgm:presLayoutVars>
          <dgm:bulletEnabled val="1"/>
        </dgm:presLayoutVars>
      </dgm:prSet>
      <dgm:spPr/>
    </dgm:pt>
    <dgm:pt modelId="{8D53F15D-B99A-4D7D-92F9-5D68D65BAFDE}" type="pres">
      <dgm:prSet presAssocID="{372836AB-8F54-4E2E-A0B3-3ACA85E88C61}" presName="parentText" presStyleLbl="node1" presStyleIdx="5" presStyleCnt="6">
        <dgm:presLayoutVars>
          <dgm:chMax val="0"/>
          <dgm:bulletEnabled val="1"/>
        </dgm:presLayoutVars>
      </dgm:prSet>
      <dgm:spPr/>
    </dgm:pt>
  </dgm:ptLst>
  <dgm:cxnLst>
    <dgm:cxn modelId="{6FAC2347-FA8A-4D22-8F34-00C308F34DC2}" type="presOf" srcId="{9A0A07C0-6D2F-49A3-BBD3-C16BFB22E7BC}" destId="{66C74E62-1217-407E-82AE-440CDEE45993}" srcOrd="0" destOrd="1" presId="urn:microsoft.com/office/officeart/2005/8/layout/vList2"/>
    <dgm:cxn modelId="{FADEBE70-0E9D-4C2C-B8BF-4A8127190DF0}" type="presOf" srcId="{5E6CCA6B-DA21-4761-899A-ADF176A3CF89}" destId="{66C74E62-1217-407E-82AE-440CDEE45993}" srcOrd="0" destOrd="2" presId="urn:microsoft.com/office/officeart/2005/8/layout/vList2"/>
    <dgm:cxn modelId="{C3269151-E6E4-4042-939B-B78DD00A1999}" srcId="{B1784745-5E5C-4D30-8DE7-074304257E57}" destId="{9A0A07C0-6D2F-49A3-BBD3-C16BFB22E7BC}" srcOrd="1" destOrd="0" parTransId="{ED71CE55-04FE-4BE4-B345-1EF5444FE2D3}" sibTransId="{B8A93B63-2055-4EDF-BC85-943B78DE25D7}"/>
    <dgm:cxn modelId="{FD47F9B9-551D-4F89-A655-BD9FDBFF04FA}" srcId="{9EB5B9D1-72A5-45E1-B60E-7B6193CEE550}" destId="{372836AB-8F54-4E2E-A0B3-3ACA85E88C61}" srcOrd="5" destOrd="0" parTransId="{AD7D13F5-C3A4-4A6A-9F89-C6ED9B960E57}" sibTransId="{5C2BEE86-D559-493A-8F07-C4488386ED2A}"/>
    <dgm:cxn modelId="{0D622C0D-0C3C-4225-8920-784DB2536C9C}" type="presOf" srcId="{B1784745-5E5C-4D30-8DE7-074304257E57}" destId="{BE24E9B7-8381-4BCF-BC15-69B63AF56548}" srcOrd="0" destOrd="0" presId="urn:microsoft.com/office/officeart/2005/8/layout/vList2"/>
    <dgm:cxn modelId="{97B99DC4-1513-4F4B-A14D-203F4B6251AA}" type="presOf" srcId="{241A3511-8702-46EE-BEF0-5590921CA17C}" destId="{66C74E62-1217-407E-82AE-440CDEE45993}" srcOrd="0" destOrd="3" presId="urn:microsoft.com/office/officeart/2005/8/layout/vList2"/>
    <dgm:cxn modelId="{0658A887-92BA-4D4E-A325-F2230426E8EE}" srcId="{9EB5B9D1-72A5-45E1-B60E-7B6193CEE550}" destId="{F600E200-2F69-4F33-98CF-BF0F3D851E1E}" srcOrd="0" destOrd="0" parTransId="{45E9B28A-FA20-4293-BC16-0EF54C88FD80}" sibTransId="{64F6B42E-DFB3-4DCA-98DA-DCCAAA234E60}"/>
    <dgm:cxn modelId="{553EF3BC-E2B5-4025-A7DE-84DB2939C123}" type="presOf" srcId="{F35455D0-8CFC-4E00-97A8-C1C60BF3FFA0}" destId="{522602E9-5A82-4B77-A561-FF5F4663784A}" srcOrd="0" destOrd="0" presId="urn:microsoft.com/office/officeart/2005/8/layout/vList2"/>
    <dgm:cxn modelId="{9EBA98F2-F2D9-477E-9D8E-322AA2795C1E}" type="presOf" srcId="{F600E200-2F69-4F33-98CF-BF0F3D851E1E}" destId="{2D600564-E333-480A-88C8-69259D780896}" srcOrd="0" destOrd="0" presId="urn:microsoft.com/office/officeart/2005/8/layout/vList2"/>
    <dgm:cxn modelId="{A2D984BE-2169-49EA-A371-34FD09205AEA}" srcId="{B1784745-5E5C-4D30-8DE7-074304257E57}" destId="{909C083C-B630-4D68-84D6-F5D76CD0A3D3}" srcOrd="4" destOrd="0" parTransId="{A233FAA3-1EE1-42FE-9C29-9140ECC310C4}" sibTransId="{20D54063-8D14-40EE-8D26-3F7442B89A36}"/>
    <dgm:cxn modelId="{4982CA17-5FB2-4C1F-ABC9-51FCEB284940}" srcId="{9EB5B9D1-72A5-45E1-B60E-7B6193CEE550}" destId="{F35455D0-8CFC-4E00-97A8-C1C60BF3FFA0}" srcOrd="1" destOrd="0" parTransId="{6BFD18A8-2BA3-41C6-8C1C-9ABCB6976803}" sibTransId="{AFE05D11-9EA5-476B-B5A9-FE5D6BEBF731}"/>
    <dgm:cxn modelId="{1602AE66-8679-49F3-B2E8-654485130481}" type="presOf" srcId="{9EB5B9D1-72A5-45E1-B60E-7B6193CEE550}" destId="{55D964B8-2B98-469D-875A-AC6C82C8D0AC}" srcOrd="0" destOrd="0" presId="urn:microsoft.com/office/officeart/2005/8/layout/vList2"/>
    <dgm:cxn modelId="{21ABF11D-B1BB-4C23-9975-FF2F6718B417}" type="presOf" srcId="{A6D539B8-952F-4BBF-9432-4BCD792EB6C2}" destId="{2BD71AF6-A830-4296-82F7-AE6DF3D8B5A5}" srcOrd="0" destOrd="0" presId="urn:microsoft.com/office/officeart/2005/8/layout/vList2"/>
    <dgm:cxn modelId="{A1C0E352-0371-4752-ABFC-92AD910F31A0}" type="presOf" srcId="{909C083C-B630-4D68-84D6-F5D76CD0A3D3}" destId="{66C74E62-1217-407E-82AE-440CDEE45993}" srcOrd="0" destOrd="4" presId="urn:microsoft.com/office/officeart/2005/8/layout/vList2"/>
    <dgm:cxn modelId="{4B76FAE4-29C6-44F8-B251-F219ED465C1E}" srcId="{9EB5B9D1-72A5-45E1-B60E-7B6193CEE550}" destId="{A6D539B8-952F-4BBF-9432-4BCD792EB6C2}" srcOrd="3" destOrd="0" parTransId="{552BAFCF-2A9F-45FB-9C43-4FCCC3FDA95E}" sibTransId="{14CEA84B-CEDB-4269-8CA1-0174308D7C0E}"/>
    <dgm:cxn modelId="{D5984DF8-737A-4D5E-B190-822B98C10396}" type="presOf" srcId="{98BB49F2-9FFC-443B-B971-3513F62DFEE3}" destId="{66C74E62-1217-407E-82AE-440CDEE45993}" srcOrd="0" destOrd="0" presId="urn:microsoft.com/office/officeart/2005/8/layout/vList2"/>
    <dgm:cxn modelId="{AAB9791D-C4EC-42EA-A9E7-D938EDA5428F}" srcId="{9EB5B9D1-72A5-45E1-B60E-7B6193CEE550}" destId="{24CAA29D-18D5-4429-8870-087C3E2BB307}" srcOrd="2" destOrd="0" parTransId="{DE5DCAA0-F09B-462F-A8E1-7B22C149D924}" sibTransId="{FCF006FD-BA94-4E49-A35C-DD807E91F1B6}"/>
    <dgm:cxn modelId="{EFDFB870-76C4-4E95-880A-CA2D6C48DF63}" srcId="{B1784745-5E5C-4D30-8DE7-074304257E57}" destId="{5E6CCA6B-DA21-4761-899A-ADF176A3CF89}" srcOrd="2" destOrd="0" parTransId="{092178CE-5A11-43B2-BF5C-5CB1556DF39D}" sibTransId="{A214BFE3-35E7-411E-B4B9-1C6783B307AE}"/>
    <dgm:cxn modelId="{30B4AD23-595D-4B48-ACCB-4DC0FB023AB5}" type="presOf" srcId="{24CAA29D-18D5-4429-8870-087C3E2BB307}" destId="{C0A7B660-FBD9-40BF-8378-71F7EEC44A5C}" srcOrd="0" destOrd="0" presId="urn:microsoft.com/office/officeart/2005/8/layout/vList2"/>
    <dgm:cxn modelId="{0DCBA139-B603-41A4-8961-43DF04BC40CD}" type="presOf" srcId="{372836AB-8F54-4E2E-A0B3-3ACA85E88C61}" destId="{8D53F15D-B99A-4D7D-92F9-5D68D65BAFDE}" srcOrd="0" destOrd="0" presId="urn:microsoft.com/office/officeart/2005/8/layout/vList2"/>
    <dgm:cxn modelId="{653BE265-EB48-4669-9F57-FAACEEFCA7BB}" srcId="{B1784745-5E5C-4D30-8DE7-074304257E57}" destId="{98BB49F2-9FFC-443B-B971-3513F62DFEE3}" srcOrd="0" destOrd="0" parTransId="{006BA3D3-A1DE-44B9-8C59-A17A0AC19E86}" sibTransId="{05A60407-D0E8-4E24-84CE-BE9E4FE3D7AE}"/>
    <dgm:cxn modelId="{11C7373F-12D3-4EEC-AE6D-7E252E6F72D5}" srcId="{9EB5B9D1-72A5-45E1-B60E-7B6193CEE550}" destId="{B1784745-5E5C-4D30-8DE7-074304257E57}" srcOrd="4" destOrd="0" parTransId="{FE2177AF-16CA-425A-9AFB-A9BCEA0DFF9C}" sibTransId="{2FC3D2AB-0298-40FA-857E-49B1C3F5B6CC}"/>
    <dgm:cxn modelId="{9ECA32B5-E42D-49C8-8D2E-08EE2AE9609C}" srcId="{B1784745-5E5C-4D30-8DE7-074304257E57}" destId="{241A3511-8702-46EE-BEF0-5590921CA17C}" srcOrd="3" destOrd="0" parTransId="{6B5DC927-9D2C-4982-8E12-C381C62AE2F8}" sibTransId="{AFC3BDE6-604A-4760-AD29-5F83515228C6}"/>
    <dgm:cxn modelId="{72B74C29-80D8-4402-8446-3569B23A3C73}" type="presParOf" srcId="{55D964B8-2B98-469D-875A-AC6C82C8D0AC}" destId="{2D600564-E333-480A-88C8-69259D780896}" srcOrd="0" destOrd="0" presId="urn:microsoft.com/office/officeart/2005/8/layout/vList2"/>
    <dgm:cxn modelId="{8508911F-5207-4D43-AF1A-F194E4423A1A}" type="presParOf" srcId="{55D964B8-2B98-469D-875A-AC6C82C8D0AC}" destId="{2139149D-61BC-48C7-9FD5-DC4E1C3222A0}" srcOrd="1" destOrd="0" presId="urn:microsoft.com/office/officeart/2005/8/layout/vList2"/>
    <dgm:cxn modelId="{5FFDBEB1-B4D3-4B6F-81B1-04149CA2D5F0}" type="presParOf" srcId="{55D964B8-2B98-469D-875A-AC6C82C8D0AC}" destId="{522602E9-5A82-4B77-A561-FF5F4663784A}" srcOrd="2" destOrd="0" presId="urn:microsoft.com/office/officeart/2005/8/layout/vList2"/>
    <dgm:cxn modelId="{34A46069-8665-4EE2-99F9-E23D12516D80}" type="presParOf" srcId="{55D964B8-2B98-469D-875A-AC6C82C8D0AC}" destId="{8B2D1FB4-922F-4A90-AFEF-297C8F5EC7FA}" srcOrd="3" destOrd="0" presId="urn:microsoft.com/office/officeart/2005/8/layout/vList2"/>
    <dgm:cxn modelId="{E131AA68-D971-4CF0-8A80-298CE85CBC6A}" type="presParOf" srcId="{55D964B8-2B98-469D-875A-AC6C82C8D0AC}" destId="{C0A7B660-FBD9-40BF-8378-71F7EEC44A5C}" srcOrd="4" destOrd="0" presId="urn:microsoft.com/office/officeart/2005/8/layout/vList2"/>
    <dgm:cxn modelId="{ED188CB0-AA26-4E71-8756-13B45D04C712}" type="presParOf" srcId="{55D964B8-2B98-469D-875A-AC6C82C8D0AC}" destId="{76A0E39D-6FF3-42CC-9572-095EE07FDD29}" srcOrd="5" destOrd="0" presId="urn:microsoft.com/office/officeart/2005/8/layout/vList2"/>
    <dgm:cxn modelId="{438F0200-EB2C-4684-8444-59C1E94D71B1}" type="presParOf" srcId="{55D964B8-2B98-469D-875A-AC6C82C8D0AC}" destId="{2BD71AF6-A830-4296-82F7-AE6DF3D8B5A5}" srcOrd="6" destOrd="0" presId="urn:microsoft.com/office/officeart/2005/8/layout/vList2"/>
    <dgm:cxn modelId="{286B0FED-B70D-4D4D-AF48-55EE6CD9CB8C}" type="presParOf" srcId="{55D964B8-2B98-469D-875A-AC6C82C8D0AC}" destId="{B96D71C0-6CD5-4D05-B15C-8B13A4F8972A}" srcOrd="7" destOrd="0" presId="urn:microsoft.com/office/officeart/2005/8/layout/vList2"/>
    <dgm:cxn modelId="{C6A31BF4-1D91-4B7D-84D9-99D114F0F33E}" type="presParOf" srcId="{55D964B8-2B98-469D-875A-AC6C82C8D0AC}" destId="{BE24E9B7-8381-4BCF-BC15-69B63AF56548}" srcOrd="8" destOrd="0" presId="urn:microsoft.com/office/officeart/2005/8/layout/vList2"/>
    <dgm:cxn modelId="{FE221746-7166-4170-A8A4-F9611132E82C}" type="presParOf" srcId="{55D964B8-2B98-469D-875A-AC6C82C8D0AC}" destId="{66C74E62-1217-407E-82AE-440CDEE45993}" srcOrd="9" destOrd="0" presId="urn:microsoft.com/office/officeart/2005/8/layout/vList2"/>
    <dgm:cxn modelId="{7AB34FC2-D96D-461A-AD4B-CF9F79882C59}" type="presParOf" srcId="{55D964B8-2B98-469D-875A-AC6C82C8D0AC}" destId="{8D53F15D-B99A-4D7D-92F9-5D68D65BAFDE}"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F29B40D-E405-417D-BF3D-C39AB5FC443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4DD738B-5BE9-4A20-94BE-F4D9278312C8}">
      <dgm:prSet/>
      <dgm:spPr/>
      <dgm:t>
        <a:bodyPr/>
        <a:lstStyle/>
        <a:p>
          <a:pPr rtl="0"/>
          <a:r>
            <a:rPr lang="en-US" dirty="0" smtClean="0"/>
            <a:t>Region Growing is a procedure that groups pixels or sub-regions into larger regions based on predefined criteria for growth.</a:t>
          </a:r>
          <a:endParaRPr lang="en-IN" dirty="0"/>
        </a:p>
      </dgm:t>
    </dgm:pt>
    <dgm:pt modelId="{62BE4448-4EF5-4C7C-B8AA-E6A01C5D774D}" type="parTrans" cxnId="{EC5A7AC7-CCE5-4786-AED2-209835139C70}">
      <dgm:prSet/>
      <dgm:spPr/>
      <dgm:t>
        <a:bodyPr/>
        <a:lstStyle/>
        <a:p>
          <a:endParaRPr lang="en-IN"/>
        </a:p>
      </dgm:t>
    </dgm:pt>
    <dgm:pt modelId="{B6FB84D4-C006-484D-AE4E-17D1BFCC5685}" type="sibTrans" cxnId="{EC5A7AC7-CCE5-4786-AED2-209835139C70}">
      <dgm:prSet/>
      <dgm:spPr/>
      <dgm:t>
        <a:bodyPr/>
        <a:lstStyle/>
        <a:p>
          <a:endParaRPr lang="en-IN"/>
        </a:p>
      </dgm:t>
    </dgm:pt>
    <dgm:pt modelId="{9AAF2879-78BD-4433-946D-5EBC6639E5A8}">
      <dgm:prSet/>
      <dgm:spPr/>
      <dgm:t>
        <a:bodyPr/>
        <a:lstStyle/>
        <a:p>
          <a:pPr rtl="0"/>
          <a:r>
            <a:rPr lang="en-US" dirty="0" smtClean="0"/>
            <a:t>We have to start with a set of “seed points” and from these regions are grown.</a:t>
          </a:r>
          <a:endParaRPr lang="en-IN" dirty="0"/>
        </a:p>
      </dgm:t>
    </dgm:pt>
    <dgm:pt modelId="{4A230711-940F-4D18-9FE7-F79B643D9DBC}" type="parTrans" cxnId="{CDB4C6A3-98DE-4921-A461-E946DE69A2BB}">
      <dgm:prSet/>
      <dgm:spPr/>
      <dgm:t>
        <a:bodyPr/>
        <a:lstStyle/>
        <a:p>
          <a:endParaRPr lang="en-IN"/>
        </a:p>
      </dgm:t>
    </dgm:pt>
    <dgm:pt modelId="{06C2F763-E642-42A8-A6C2-0BCB0607765F}" type="sibTrans" cxnId="{CDB4C6A3-98DE-4921-A461-E946DE69A2BB}">
      <dgm:prSet/>
      <dgm:spPr/>
      <dgm:t>
        <a:bodyPr/>
        <a:lstStyle/>
        <a:p>
          <a:endParaRPr lang="en-IN"/>
        </a:p>
      </dgm:t>
    </dgm:pt>
    <dgm:pt modelId="{9F744708-7129-4E8F-9C25-D464459BAAFD}">
      <dgm:prSet/>
      <dgm:spPr/>
      <dgm:t>
        <a:bodyPr/>
        <a:lstStyle/>
        <a:p>
          <a:pPr rtl="0"/>
          <a:r>
            <a:rPr lang="en-US" dirty="0" smtClean="0"/>
            <a:t>This approach to segmentation examines neighboring pixels of initial “seed points” and determines whether the pixel neighbors should be added to the region. </a:t>
          </a:r>
          <a:endParaRPr lang="en-US" dirty="0"/>
        </a:p>
      </dgm:t>
    </dgm:pt>
    <dgm:pt modelId="{E968327B-6E98-4CE3-AB0D-4D37859B7011}" type="parTrans" cxnId="{D9F9ED52-EAA5-4846-B2E3-2E9278E53386}">
      <dgm:prSet/>
      <dgm:spPr/>
      <dgm:t>
        <a:bodyPr/>
        <a:lstStyle/>
        <a:p>
          <a:endParaRPr lang="en-IN"/>
        </a:p>
      </dgm:t>
    </dgm:pt>
    <dgm:pt modelId="{C2FC3A2A-7862-4528-B85E-86CC24A4CC8A}" type="sibTrans" cxnId="{D9F9ED52-EAA5-4846-B2E3-2E9278E53386}">
      <dgm:prSet/>
      <dgm:spPr/>
      <dgm:t>
        <a:bodyPr/>
        <a:lstStyle/>
        <a:p>
          <a:endParaRPr lang="en-IN"/>
        </a:p>
      </dgm:t>
    </dgm:pt>
    <dgm:pt modelId="{F7A0B387-E88F-4974-B74D-167FE352928F}" type="pres">
      <dgm:prSet presAssocID="{EF29B40D-E405-417D-BF3D-C39AB5FC443D}" presName="linear" presStyleCnt="0">
        <dgm:presLayoutVars>
          <dgm:animLvl val="lvl"/>
          <dgm:resizeHandles val="exact"/>
        </dgm:presLayoutVars>
      </dgm:prSet>
      <dgm:spPr/>
    </dgm:pt>
    <dgm:pt modelId="{F57BCFF4-B44E-4C99-8246-A68BF1CF0E8B}" type="pres">
      <dgm:prSet presAssocID="{14DD738B-5BE9-4A20-94BE-F4D9278312C8}" presName="parentText" presStyleLbl="node1" presStyleIdx="0" presStyleCnt="3">
        <dgm:presLayoutVars>
          <dgm:chMax val="0"/>
          <dgm:bulletEnabled val="1"/>
        </dgm:presLayoutVars>
      </dgm:prSet>
      <dgm:spPr/>
    </dgm:pt>
    <dgm:pt modelId="{DA12BCBE-1C8D-4D96-B51B-8EBF709F2119}" type="pres">
      <dgm:prSet presAssocID="{B6FB84D4-C006-484D-AE4E-17D1BFCC5685}" presName="spacer" presStyleCnt="0"/>
      <dgm:spPr/>
    </dgm:pt>
    <dgm:pt modelId="{2FCCCFA7-3B6C-4AC1-A351-7E40D82EBE77}" type="pres">
      <dgm:prSet presAssocID="{9AAF2879-78BD-4433-946D-5EBC6639E5A8}" presName="parentText" presStyleLbl="node1" presStyleIdx="1" presStyleCnt="3">
        <dgm:presLayoutVars>
          <dgm:chMax val="0"/>
          <dgm:bulletEnabled val="1"/>
        </dgm:presLayoutVars>
      </dgm:prSet>
      <dgm:spPr/>
    </dgm:pt>
    <dgm:pt modelId="{69913FF8-69F0-473B-B251-9C8ED22CD3B5}" type="pres">
      <dgm:prSet presAssocID="{06C2F763-E642-42A8-A6C2-0BCB0607765F}" presName="spacer" presStyleCnt="0"/>
      <dgm:spPr/>
    </dgm:pt>
    <dgm:pt modelId="{545A8FD2-8C2E-4E45-BBC6-5BE888243B4D}" type="pres">
      <dgm:prSet presAssocID="{9F744708-7129-4E8F-9C25-D464459BAAFD}" presName="parentText" presStyleLbl="node1" presStyleIdx="2" presStyleCnt="3">
        <dgm:presLayoutVars>
          <dgm:chMax val="0"/>
          <dgm:bulletEnabled val="1"/>
        </dgm:presLayoutVars>
      </dgm:prSet>
      <dgm:spPr/>
    </dgm:pt>
  </dgm:ptLst>
  <dgm:cxnLst>
    <dgm:cxn modelId="{CDB4C6A3-98DE-4921-A461-E946DE69A2BB}" srcId="{EF29B40D-E405-417D-BF3D-C39AB5FC443D}" destId="{9AAF2879-78BD-4433-946D-5EBC6639E5A8}" srcOrd="1" destOrd="0" parTransId="{4A230711-940F-4D18-9FE7-F79B643D9DBC}" sibTransId="{06C2F763-E642-42A8-A6C2-0BCB0607765F}"/>
    <dgm:cxn modelId="{2C091502-60EF-416A-B094-BEF364C9AE08}" type="presOf" srcId="{EF29B40D-E405-417D-BF3D-C39AB5FC443D}" destId="{F7A0B387-E88F-4974-B74D-167FE352928F}" srcOrd="0" destOrd="0" presId="urn:microsoft.com/office/officeart/2005/8/layout/vList2"/>
    <dgm:cxn modelId="{D762BD26-9DBE-4B31-A08C-7457023FD77A}" type="presOf" srcId="{9F744708-7129-4E8F-9C25-D464459BAAFD}" destId="{545A8FD2-8C2E-4E45-BBC6-5BE888243B4D}" srcOrd="0" destOrd="0" presId="urn:microsoft.com/office/officeart/2005/8/layout/vList2"/>
    <dgm:cxn modelId="{8FB084C4-9621-4479-8979-12491F92CC0F}" type="presOf" srcId="{14DD738B-5BE9-4A20-94BE-F4D9278312C8}" destId="{F57BCFF4-B44E-4C99-8246-A68BF1CF0E8B}" srcOrd="0" destOrd="0" presId="urn:microsoft.com/office/officeart/2005/8/layout/vList2"/>
    <dgm:cxn modelId="{41244856-D501-412C-9D3C-120857CC20F3}" type="presOf" srcId="{9AAF2879-78BD-4433-946D-5EBC6639E5A8}" destId="{2FCCCFA7-3B6C-4AC1-A351-7E40D82EBE77}" srcOrd="0" destOrd="0" presId="urn:microsoft.com/office/officeart/2005/8/layout/vList2"/>
    <dgm:cxn modelId="{D9F9ED52-EAA5-4846-B2E3-2E9278E53386}" srcId="{EF29B40D-E405-417D-BF3D-C39AB5FC443D}" destId="{9F744708-7129-4E8F-9C25-D464459BAAFD}" srcOrd="2" destOrd="0" parTransId="{E968327B-6E98-4CE3-AB0D-4D37859B7011}" sibTransId="{C2FC3A2A-7862-4528-B85E-86CC24A4CC8A}"/>
    <dgm:cxn modelId="{EC5A7AC7-CCE5-4786-AED2-209835139C70}" srcId="{EF29B40D-E405-417D-BF3D-C39AB5FC443D}" destId="{14DD738B-5BE9-4A20-94BE-F4D9278312C8}" srcOrd="0" destOrd="0" parTransId="{62BE4448-4EF5-4C7C-B8AA-E6A01C5D774D}" sibTransId="{B6FB84D4-C006-484D-AE4E-17D1BFCC5685}"/>
    <dgm:cxn modelId="{9AD922C0-FEB8-4B94-9BE5-8E1EA59F9AFC}" type="presParOf" srcId="{F7A0B387-E88F-4974-B74D-167FE352928F}" destId="{F57BCFF4-B44E-4C99-8246-A68BF1CF0E8B}" srcOrd="0" destOrd="0" presId="urn:microsoft.com/office/officeart/2005/8/layout/vList2"/>
    <dgm:cxn modelId="{C26D8A65-C3E1-481A-8014-3A9C270CB77F}" type="presParOf" srcId="{F7A0B387-E88F-4974-B74D-167FE352928F}" destId="{DA12BCBE-1C8D-4D96-B51B-8EBF709F2119}" srcOrd="1" destOrd="0" presId="urn:microsoft.com/office/officeart/2005/8/layout/vList2"/>
    <dgm:cxn modelId="{75645080-2DF7-4BE0-912E-6D3281DC5448}" type="presParOf" srcId="{F7A0B387-E88F-4974-B74D-167FE352928F}" destId="{2FCCCFA7-3B6C-4AC1-A351-7E40D82EBE77}" srcOrd="2" destOrd="0" presId="urn:microsoft.com/office/officeart/2005/8/layout/vList2"/>
    <dgm:cxn modelId="{4F3E9D42-262E-4FA8-B42F-5E637EEB1402}" type="presParOf" srcId="{F7A0B387-E88F-4974-B74D-167FE352928F}" destId="{69913FF8-69F0-473B-B251-9C8ED22CD3B5}" srcOrd="3" destOrd="0" presId="urn:microsoft.com/office/officeart/2005/8/layout/vList2"/>
    <dgm:cxn modelId="{2F9BCBA2-F792-447F-A0BB-7230D4FB7BB0}" type="presParOf" srcId="{F7A0B387-E88F-4974-B74D-167FE352928F}" destId="{545A8FD2-8C2E-4E45-BBC6-5BE888243B4D}"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1F0BF8B-B28D-485C-8ADE-E99E62383E52}"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IN"/>
        </a:p>
      </dgm:t>
    </dgm:pt>
    <dgm:pt modelId="{72F10415-5276-4379-B3D0-3E905058781D}">
      <dgm:prSet custT="1"/>
      <dgm:spPr/>
      <dgm:t>
        <a:bodyPr/>
        <a:lstStyle/>
        <a:p>
          <a:pPr rtl="0"/>
          <a:r>
            <a:rPr lang="en-US" sz="1800" dirty="0" smtClean="0"/>
            <a:t>1.  An initial label value is chosen.</a:t>
          </a:r>
          <a:endParaRPr lang="en-IN" sz="1800" dirty="0"/>
        </a:p>
      </dgm:t>
    </dgm:pt>
    <dgm:pt modelId="{62BE792A-3647-4CFC-81B5-FD1FAE198A6D}" type="parTrans" cxnId="{153AA2BA-C78E-4F1A-8266-A700B88C8ED2}">
      <dgm:prSet/>
      <dgm:spPr/>
      <dgm:t>
        <a:bodyPr/>
        <a:lstStyle/>
        <a:p>
          <a:endParaRPr lang="en-IN"/>
        </a:p>
      </dgm:t>
    </dgm:pt>
    <dgm:pt modelId="{80ECF973-684B-449C-B70C-CB2EFA207EB3}" type="sibTrans" cxnId="{153AA2BA-C78E-4F1A-8266-A700B88C8ED2}">
      <dgm:prSet/>
      <dgm:spPr/>
      <dgm:t>
        <a:bodyPr/>
        <a:lstStyle/>
        <a:p>
          <a:endParaRPr lang="en-IN"/>
        </a:p>
      </dgm:t>
    </dgm:pt>
    <dgm:pt modelId="{549731C1-CEAF-4E15-896E-BBD5A319B0DB}">
      <dgm:prSet custT="1"/>
      <dgm:spPr/>
      <dgm:t>
        <a:bodyPr/>
        <a:lstStyle/>
        <a:p>
          <a:pPr rtl="0"/>
          <a:r>
            <a:rPr lang="en-US" sz="1800" dirty="0" smtClean="0"/>
            <a:t>2.  An arbitrary white pixel is chosen.</a:t>
          </a:r>
          <a:endParaRPr lang="en-IN" sz="1800" dirty="0"/>
        </a:p>
      </dgm:t>
    </dgm:pt>
    <dgm:pt modelId="{4F345C0B-AFB9-42B1-B04E-4D06084C3CE7}" type="parTrans" cxnId="{DDB80769-3206-49D7-AD26-C5EB7B228049}">
      <dgm:prSet/>
      <dgm:spPr/>
      <dgm:t>
        <a:bodyPr/>
        <a:lstStyle/>
        <a:p>
          <a:endParaRPr lang="en-IN"/>
        </a:p>
      </dgm:t>
    </dgm:pt>
    <dgm:pt modelId="{718DD0EF-30C8-488D-BF5F-FFF4AE49171F}" type="sibTrans" cxnId="{DDB80769-3206-49D7-AD26-C5EB7B228049}">
      <dgm:prSet/>
      <dgm:spPr/>
      <dgm:t>
        <a:bodyPr/>
        <a:lstStyle/>
        <a:p>
          <a:endParaRPr lang="en-IN"/>
        </a:p>
      </dgm:t>
    </dgm:pt>
    <dgm:pt modelId="{F0C609A7-2DE8-4142-B19F-8489ECB68F4F}">
      <dgm:prSet custT="1"/>
      <dgm:spPr/>
      <dgm:t>
        <a:bodyPr/>
        <a:lstStyle/>
        <a:p>
          <a:pPr rtl="0"/>
          <a:r>
            <a:rPr lang="en-US" sz="1800" dirty="0" smtClean="0"/>
            <a:t>3.  The predefined initial label value is assigned to that    pixel.</a:t>
          </a:r>
          <a:endParaRPr lang="en-IN" sz="1800" dirty="0"/>
        </a:p>
      </dgm:t>
    </dgm:pt>
    <dgm:pt modelId="{3BF6BB22-6A9D-4FD3-B56B-1E8009A5D7A6}" type="parTrans" cxnId="{86E2C8BC-24B0-478C-A284-36710F5F91B1}">
      <dgm:prSet/>
      <dgm:spPr/>
      <dgm:t>
        <a:bodyPr/>
        <a:lstStyle/>
        <a:p>
          <a:endParaRPr lang="en-IN"/>
        </a:p>
      </dgm:t>
    </dgm:pt>
    <dgm:pt modelId="{F41F7DBB-0138-4736-B0AD-F4CD7AFAE3C8}" type="sibTrans" cxnId="{86E2C8BC-24B0-478C-A284-36710F5F91B1}">
      <dgm:prSet/>
      <dgm:spPr/>
      <dgm:t>
        <a:bodyPr/>
        <a:lstStyle/>
        <a:p>
          <a:endParaRPr lang="en-IN"/>
        </a:p>
      </dgm:t>
    </dgm:pt>
    <dgm:pt modelId="{2C95EF52-D3F6-4E8B-A6EB-F0B8B111C5CF}">
      <dgm:prSet custT="1"/>
      <dgm:spPr/>
      <dgm:t>
        <a:bodyPr/>
        <a:lstStyle/>
        <a:p>
          <a:pPr rtl="0"/>
          <a:r>
            <a:rPr lang="en-US" sz="1800" dirty="0" smtClean="0"/>
            <a:t>4.  The 4-neighbour of that pixel is considered.</a:t>
          </a:r>
          <a:endParaRPr lang="en-IN" sz="1800" dirty="0"/>
        </a:p>
      </dgm:t>
    </dgm:pt>
    <dgm:pt modelId="{90AB0E09-ABB3-42ED-B2F9-C6A477DC9ED1}" type="parTrans" cxnId="{F55505B1-3D78-4739-B1C8-6850E8F6275B}">
      <dgm:prSet/>
      <dgm:spPr/>
      <dgm:t>
        <a:bodyPr/>
        <a:lstStyle/>
        <a:p>
          <a:endParaRPr lang="en-IN"/>
        </a:p>
      </dgm:t>
    </dgm:pt>
    <dgm:pt modelId="{904EF199-5D00-4D0F-80A4-BEFE62B1CD32}" type="sibTrans" cxnId="{F55505B1-3D78-4739-B1C8-6850E8F6275B}">
      <dgm:prSet/>
      <dgm:spPr/>
      <dgm:t>
        <a:bodyPr/>
        <a:lstStyle/>
        <a:p>
          <a:endParaRPr lang="en-IN"/>
        </a:p>
      </dgm:t>
    </dgm:pt>
    <dgm:pt modelId="{80A1936C-5597-4983-B951-D93DADDE3518}">
      <dgm:prSet custT="1"/>
      <dgm:spPr/>
      <dgm:t>
        <a:bodyPr/>
        <a:lstStyle/>
        <a:p>
          <a:pPr rtl="0"/>
          <a:r>
            <a:rPr lang="en-US" sz="1800" dirty="0" smtClean="0"/>
            <a:t>5.  If any of the 4-neighbour contains a white pixel the predefined value is assigned to those pixel </a:t>
          </a:r>
          <a:endParaRPr lang="en-IN" sz="1800" dirty="0"/>
        </a:p>
      </dgm:t>
    </dgm:pt>
    <dgm:pt modelId="{7EA7B3FE-5187-498E-89FF-A26EA86446AF}" type="parTrans" cxnId="{4AC39C8A-C96D-406A-B1D4-FB9758D9346A}">
      <dgm:prSet/>
      <dgm:spPr/>
      <dgm:t>
        <a:bodyPr/>
        <a:lstStyle/>
        <a:p>
          <a:endParaRPr lang="en-IN"/>
        </a:p>
      </dgm:t>
    </dgm:pt>
    <dgm:pt modelId="{6D024E97-71D6-4F7E-B206-0A68D2570E09}" type="sibTrans" cxnId="{4AC39C8A-C96D-406A-B1D4-FB9758D9346A}">
      <dgm:prSet/>
      <dgm:spPr/>
      <dgm:t>
        <a:bodyPr/>
        <a:lstStyle/>
        <a:p>
          <a:endParaRPr lang="en-IN"/>
        </a:p>
      </dgm:t>
    </dgm:pt>
    <dgm:pt modelId="{219CDFD2-63CE-473B-9750-2C7EAD1F3336}">
      <dgm:prSet custT="1"/>
      <dgm:spPr/>
      <dgm:t>
        <a:bodyPr/>
        <a:lstStyle/>
        <a:p>
          <a:pPr rtl="0"/>
          <a:r>
            <a:rPr lang="en-US" sz="1800" dirty="0" smtClean="0"/>
            <a:t>6.  If any of the 4-neighbour contains a black pixel the label value is incremented, assigned to that pixel and step 4 and step 5 is repeated.</a:t>
          </a:r>
          <a:endParaRPr lang="en-IN" sz="1800" dirty="0"/>
        </a:p>
      </dgm:t>
    </dgm:pt>
    <dgm:pt modelId="{B860B6E6-22F3-45C4-9088-D263944FD424}" type="parTrans" cxnId="{3731BBD7-13BE-4D68-96D2-6A596FDF9B40}">
      <dgm:prSet/>
      <dgm:spPr/>
      <dgm:t>
        <a:bodyPr/>
        <a:lstStyle/>
        <a:p>
          <a:endParaRPr lang="en-IN"/>
        </a:p>
      </dgm:t>
    </dgm:pt>
    <dgm:pt modelId="{D80207C4-9F0B-4503-8D31-F6D637779F5C}" type="sibTrans" cxnId="{3731BBD7-13BE-4D68-96D2-6A596FDF9B40}">
      <dgm:prSet/>
      <dgm:spPr/>
      <dgm:t>
        <a:bodyPr/>
        <a:lstStyle/>
        <a:p>
          <a:endParaRPr lang="en-IN"/>
        </a:p>
      </dgm:t>
    </dgm:pt>
    <dgm:pt modelId="{7081B6D9-7ADB-472E-81EA-1437A5CB9A84}">
      <dgm:prSet custT="1"/>
      <dgm:spPr/>
      <dgm:t>
        <a:bodyPr/>
        <a:lstStyle/>
        <a:p>
          <a:pPr rtl="0"/>
          <a:r>
            <a:rPr lang="en-US" sz="1800" dirty="0" smtClean="0"/>
            <a:t>7. The process is repeated until there are no more white pixels. </a:t>
          </a:r>
          <a:endParaRPr lang="en-IN" sz="1800" dirty="0"/>
        </a:p>
      </dgm:t>
    </dgm:pt>
    <dgm:pt modelId="{C3AB32B6-986F-4CA8-AC90-C7E7FD68115C}" type="parTrans" cxnId="{FB2337A5-8298-4F01-9B1D-EA4A4F6C2051}">
      <dgm:prSet/>
      <dgm:spPr/>
      <dgm:t>
        <a:bodyPr/>
        <a:lstStyle/>
        <a:p>
          <a:endParaRPr lang="en-IN"/>
        </a:p>
      </dgm:t>
    </dgm:pt>
    <dgm:pt modelId="{DDC787FF-B581-49A4-8599-B0A2A5EAD63B}" type="sibTrans" cxnId="{FB2337A5-8298-4F01-9B1D-EA4A4F6C2051}">
      <dgm:prSet/>
      <dgm:spPr/>
      <dgm:t>
        <a:bodyPr/>
        <a:lstStyle/>
        <a:p>
          <a:endParaRPr lang="en-IN"/>
        </a:p>
      </dgm:t>
    </dgm:pt>
    <dgm:pt modelId="{23E73447-1881-4D8C-BD0A-6A1AA2C0D10D}" type="pres">
      <dgm:prSet presAssocID="{41F0BF8B-B28D-485C-8ADE-E99E62383E52}" presName="Name0" presStyleCnt="0">
        <dgm:presLayoutVars>
          <dgm:dir/>
          <dgm:animLvl val="lvl"/>
          <dgm:resizeHandles val="exact"/>
        </dgm:presLayoutVars>
      </dgm:prSet>
      <dgm:spPr/>
    </dgm:pt>
    <dgm:pt modelId="{8D3F4846-008C-4BB3-9CC2-E3AC09E56052}" type="pres">
      <dgm:prSet presAssocID="{7081B6D9-7ADB-472E-81EA-1437A5CB9A84}" presName="boxAndChildren" presStyleCnt="0"/>
      <dgm:spPr/>
    </dgm:pt>
    <dgm:pt modelId="{E761908D-300D-40F8-B05C-D8ED8D7C9EF8}" type="pres">
      <dgm:prSet presAssocID="{7081B6D9-7ADB-472E-81EA-1437A5CB9A84}" presName="parentTextBox" presStyleLbl="node1" presStyleIdx="0" presStyleCnt="7"/>
      <dgm:spPr/>
    </dgm:pt>
    <dgm:pt modelId="{26FA1372-941B-4C80-82B9-1398509F951E}" type="pres">
      <dgm:prSet presAssocID="{D80207C4-9F0B-4503-8D31-F6D637779F5C}" presName="sp" presStyleCnt="0"/>
      <dgm:spPr/>
    </dgm:pt>
    <dgm:pt modelId="{EF46672B-2C97-4BC4-A8CC-59B642976308}" type="pres">
      <dgm:prSet presAssocID="{219CDFD2-63CE-473B-9750-2C7EAD1F3336}" presName="arrowAndChildren" presStyleCnt="0"/>
      <dgm:spPr/>
    </dgm:pt>
    <dgm:pt modelId="{B1EAAD5E-339E-4C67-B452-8B9A4E52BF44}" type="pres">
      <dgm:prSet presAssocID="{219CDFD2-63CE-473B-9750-2C7EAD1F3336}" presName="parentTextArrow" presStyleLbl="node1" presStyleIdx="1" presStyleCnt="7"/>
      <dgm:spPr/>
    </dgm:pt>
    <dgm:pt modelId="{9BF0A9E1-F2C1-4C1A-A4EE-FC9529010B4E}" type="pres">
      <dgm:prSet presAssocID="{6D024E97-71D6-4F7E-B206-0A68D2570E09}" presName="sp" presStyleCnt="0"/>
      <dgm:spPr/>
    </dgm:pt>
    <dgm:pt modelId="{B6949B31-0333-4705-AFAE-5EA962441032}" type="pres">
      <dgm:prSet presAssocID="{80A1936C-5597-4983-B951-D93DADDE3518}" presName="arrowAndChildren" presStyleCnt="0"/>
      <dgm:spPr/>
    </dgm:pt>
    <dgm:pt modelId="{623A3D41-CBA9-4247-A18E-9081513B26A1}" type="pres">
      <dgm:prSet presAssocID="{80A1936C-5597-4983-B951-D93DADDE3518}" presName="parentTextArrow" presStyleLbl="node1" presStyleIdx="2" presStyleCnt="7"/>
      <dgm:spPr/>
    </dgm:pt>
    <dgm:pt modelId="{B7D4ACB9-C7D3-4F79-BA94-400F88AAACCD}" type="pres">
      <dgm:prSet presAssocID="{904EF199-5D00-4D0F-80A4-BEFE62B1CD32}" presName="sp" presStyleCnt="0"/>
      <dgm:spPr/>
    </dgm:pt>
    <dgm:pt modelId="{D14158BA-C43A-4801-A4CC-A49501834DF1}" type="pres">
      <dgm:prSet presAssocID="{2C95EF52-D3F6-4E8B-A6EB-F0B8B111C5CF}" presName="arrowAndChildren" presStyleCnt="0"/>
      <dgm:spPr/>
    </dgm:pt>
    <dgm:pt modelId="{E715CD9A-99A6-4073-A514-41A562AB5AEF}" type="pres">
      <dgm:prSet presAssocID="{2C95EF52-D3F6-4E8B-A6EB-F0B8B111C5CF}" presName="parentTextArrow" presStyleLbl="node1" presStyleIdx="3" presStyleCnt="7"/>
      <dgm:spPr/>
    </dgm:pt>
    <dgm:pt modelId="{8B0CBD76-AC4D-41AE-8C1F-04EF386537D3}" type="pres">
      <dgm:prSet presAssocID="{F41F7DBB-0138-4736-B0AD-F4CD7AFAE3C8}" presName="sp" presStyleCnt="0"/>
      <dgm:spPr/>
    </dgm:pt>
    <dgm:pt modelId="{E6D32D73-5040-44C1-A006-6697FCDAEC22}" type="pres">
      <dgm:prSet presAssocID="{F0C609A7-2DE8-4142-B19F-8489ECB68F4F}" presName="arrowAndChildren" presStyleCnt="0"/>
      <dgm:spPr/>
    </dgm:pt>
    <dgm:pt modelId="{8BE23181-AFF6-49CC-9D4D-E4F695E4C324}" type="pres">
      <dgm:prSet presAssocID="{F0C609A7-2DE8-4142-B19F-8489ECB68F4F}" presName="parentTextArrow" presStyleLbl="node1" presStyleIdx="4" presStyleCnt="7"/>
      <dgm:spPr/>
    </dgm:pt>
    <dgm:pt modelId="{40FF3E33-3146-4EC1-BE7B-A6CF5A5534B9}" type="pres">
      <dgm:prSet presAssocID="{718DD0EF-30C8-488D-BF5F-FFF4AE49171F}" presName="sp" presStyleCnt="0"/>
      <dgm:spPr/>
    </dgm:pt>
    <dgm:pt modelId="{5CC40A83-40EC-4B0A-AD1A-6DC9351C2938}" type="pres">
      <dgm:prSet presAssocID="{549731C1-CEAF-4E15-896E-BBD5A319B0DB}" presName="arrowAndChildren" presStyleCnt="0"/>
      <dgm:spPr/>
    </dgm:pt>
    <dgm:pt modelId="{C193B9EB-9BB0-48FC-B368-7FED13765A18}" type="pres">
      <dgm:prSet presAssocID="{549731C1-CEAF-4E15-896E-BBD5A319B0DB}" presName="parentTextArrow" presStyleLbl="node1" presStyleIdx="5" presStyleCnt="7"/>
      <dgm:spPr/>
    </dgm:pt>
    <dgm:pt modelId="{6B756126-E623-4FF5-95C1-DAF72BA6C97B}" type="pres">
      <dgm:prSet presAssocID="{80ECF973-684B-449C-B70C-CB2EFA207EB3}" presName="sp" presStyleCnt="0"/>
      <dgm:spPr/>
    </dgm:pt>
    <dgm:pt modelId="{DA4785DC-943D-4CC5-A4D4-35E691DB3DF4}" type="pres">
      <dgm:prSet presAssocID="{72F10415-5276-4379-B3D0-3E905058781D}" presName="arrowAndChildren" presStyleCnt="0"/>
      <dgm:spPr/>
    </dgm:pt>
    <dgm:pt modelId="{F7C2C655-5E05-43AB-89E2-36B38B908E24}" type="pres">
      <dgm:prSet presAssocID="{72F10415-5276-4379-B3D0-3E905058781D}" presName="parentTextArrow" presStyleLbl="node1" presStyleIdx="6" presStyleCnt="7"/>
      <dgm:spPr/>
    </dgm:pt>
  </dgm:ptLst>
  <dgm:cxnLst>
    <dgm:cxn modelId="{AA9AD3EA-DBD5-4422-AAB8-48FB945C60C6}" type="presOf" srcId="{F0C609A7-2DE8-4142-B19F-8489ECB68F4F}" destId="{8BE23181-AFF6-49CC-9D4D-E4F695E4C324}" srcOrd="0" destOrd="0" presId="urn:microsoft.com/office/officeart/2005/8/layout/process4"/>
    <dgm:cxn modelId="{A308E3C4-ABEB-4173-964C-CF088F1F1D9C}" type="presOf" srcId="{219CDFD2-63CE-473B-9750-2C7EAD1F3336}" destId="{B1EAAD5E-339E-4C67-B452-8B9A4E52BF44}" srcOrd="0" destOrd="0" presId="urn:microsoft.com/office/officeart/2005/8/layout/process4"/>
    <dgm:cxn modelId="{326425F0-FC67-4243-BA9D-C30DF4ED2DB1}" type="presOf" srcId="{7081B6D9-7ADB-472E-81EA-1437A5CB9A84}" destId="{E761908D-300D-40F8-B05C-D8ED8D7C9EF8}" srcOrd="0" destOrd="0" presId="urn:microsoft.com/office/officeart/2005/8/layout/process4"/>
    <dgm:cxn modelId="{519AB697-BEEA-4167-B507-B4871612F690}" type="presOf" srcId="{41F0BF8B-B28D-485C-8ADE-E99E62383E52}" destId="{23E73447-1881-4D8C-BD0A-6A1AA2C0D10D}" srcOrd="0" destOrd="0" presId="urn:microsoft.com/office/officeart/2005/8/layout/process4"/>
    <dgm:cxn modelId="{DDB80769-3206-49D7-AD26-C5EB7B228049}" srcId="{41F0BF8B-B28D-485C-8ADE-E99E62383E52}" destId="{549731C1-CEAF-4E15-896E-BBD5A319B0DB}" srcOrd="1" destOrd="0" parTransId="{4F345C0B-AFB9-42B1-B04E-4D06084C3CE7}" sibTransId="{718DD0EF-30C8-488D-BF5F-FFF4AE49171F}"/>
    <dgm:cxn modelId="{F55505B1-3D78-4739-B1C8-6850E8F6275B}" srcId="{41F0BF8B-B28D-485C-8ADE-E99E62383E52}" destId="{2C95EF52-D3F6-4E8B-A6EB-F0B8B111C5CF}" srcOrd="3" destOrd="0" parTransId="{90AB0E09-ABB3-42ED-B2F9-C6A477DC9ED1}" sibTransId="{904EF199-5D00-4D0F-80A4-BEFE62B1CD32}"/>
    <dgm:cxn modelId="{ECCB5943-72FA-4518-8D39-9DD2E9200C7C}" type="presOf" srcId="{72F10415-5276-4379-B3D0-3E905058781D}" destId="{F7C2C655-5E05-43AB-89E2-36B38B908E24}" srcOrd="0" destOrd="0" presId="urn:microsoft.com/office/officeart/2005/8/layout/process4"/>
    <dgm:cxn modelId="{B077251C-6E9B-489E-AD74-76C1E927EE8E}" type="presOf" srcId="{80A1936C-5597-4983-B951-D93DADDE3518}" destId="{623A3D41-CBA9-4247-A18E-9081513B26A1}" srcOrd="0" destOrd="0" presId="urn:microsoft.com/office/officeart/2005/8/layout/process4"/>
    <dgm:cxn modelId="{153AA2BA-C78E-4F1A-8266-A700B88C8ED2}" srcId="{41F0BF8B-B28D-485C-8ADE-E99E62383E52}" destId="{72F10415-5276-4379-B3D0-3E905058781D}" srcOrd="0" destOrd="0" parTransId="{62BE792A-3647-4CFC-81B5-FD1FAE198A6D}" sibTransId="{80ECF973-684B-449C-B70C-CB2EFA207EB3}"/>
    <dgm:cxn modelId="{D88A03A9-4917-4BF1-9AAB-DE88011E035F}" type="presOf" srcId="{2C95EF52-D3F6-4E8B-A6EB-F0B8B111C5CF}" destId="{E715CD9A-99A6-4073-A514-41A562AB5AEF}" srcOrd="0" destOrd="0" presId="urn:microsoft.com/office/officeart/2005/8/layout/process4"/>
    <dgm:cxn modelId="{FB2337A5-8298-4F01-9B1D-EA4A4F6C2051}" srcId="{41F0BF8B-B28D-485C-8ADE-E99E62383E52}" destId="{7081B6D9-7ADB-472E-81EA-1437A5CB9A84}" srcOrd="6" destOrd="0" parTransId="{C3AB32B6-986F-4CA8-AC90-C7E7FD68115C}" sibTransId="{DDC787FF-B581-49A4-8599-B0A2A5EAD63B}"/>
    <dgm:cxn modelId="{3731BBD7-13BE-4D68-96D2-6A596FDF9B40}" srcId="{41F0BF8B-B28D-485C-8ADE-E99E62383E52}" destId="{219CDFD2-63CE-473B-9750-2C7EAD1F3336}" srcOrd="5" destOrd="0" parTransId="{B860B6E6-22F3-45C4-9088-D263944FD424}" sibTransId="{D80207C4-9F0B-4503-8D31-F6D637779F5C}"/>
    <dgm:cxn modelId="{093FE291-E6EE-4897-9464-874B1BD3FB6F}" type="presOf" srcId="{549731C1-CEAF-4E15-896E-BBD5A319B0DB}" destId="{C193B9EB-9BB0-48FC-B368-7FED13765A18}" srcOrd="0" destOrd="0" presId="urn:microsoft.com/office/officeart/2005/8/layout/process4"/>
    <dgm:cxn modelId="{86E2C8BC-24B0-478C-A284-36710F5F91B1}" srcId="{41F0BF8B-B28D-485C-8ADE-E99E62383E52}" destId="{F0C609A7-2DE8-4142-B19F-8489ECB68F4F}" srcOrd="2" destOrd="0" parTransId="{3BF6BB22-6A9D-4FD3-B56B-1E8009A5D7A6}" sibTransId="{F41F7DBB-0138-4736-B0AD-F4CD7AFAE3C8}"/>
    <dgm:cxn modelId="{4AC39C8A-C96D-406A-B1D4-FB9758D9346A}" srcId="{41F0BF8B-B28D-485C-8ADE-E99E62383E52}" destId="{80A1936C-5597-4983-B951-D93DADDE3518}" srcOrd="4" destOrd="0" parTransId="{7EA7B3FE-5187-498E-89FF-A26EA86446AF}" sibTransId="{6D024E97-71D6-4F7E-B206-0A68D2570E09}"/>
    <dgm:cxn modelId="{CDBB5EDF-06DC-4C39-BADD-E118B82F6B85}" type="presParOf" srcId="{23E73447-1881-4D8C-BD0A-6A1AA2C0D10D}" destId="{8D3F4846-008C-4BB3-9CC2-E3AC09E56052}" srcOrd="0" destOrd="0" presId="urn:microsoft.com/office/officeart/2005/8/layout/process4"/>
    <dgm:cxn modelId="{65693F31-4065-445B-893E-5A49EC300467}" type="presParOf" srcId="{8D3F4846-008C-4BB3-9CC2-E3AC09E56052}" destId="{E761908D-300D-40F8-B05C-D8ED8D7C9EF8}" srcOrd="0" destOrd="0" presId="urn:microsoft.com/office/officeart/2005/8/layout/process4"/>
    <dgm:cxn modelId="{F2AD8140-B0B1-4E15-8F3B-79F960B74810}" type="presParOf" srcId="{23E73447-1881-4D8C-BD0A-6A1AA2C0D10D}" destId="{26FA1372-941B-4C80-82B9-1398509F951E}" srcOrd="1" destOrd="0" presId="urn:microsoft.com/office/officeart/2005/8/layout/process4"/>
    <dgm:cxn modelId="{FE399612-FF11-41F2-8016-8824233B1743}" type="presParOf" srcId="{23E73447-1881-4D8C-BD0A-6A1AA2C0D10D}" destId="{EF46672B-2C97-4BC4-A8CC-59B642976308}" srcOrd="2" destOrd="0" presId="urn:microsoft.com/office/officeart/2005/8/layout/process4"/>
    <dgm:cxn modelId="{0FE18496-8497-4CFE-9D9B-D128C0B8728C}" type="presParOf" srcId="{EF46672B-2C97-4BC4-A8CC-59B642976308}" destId="{B1EAAD5E-339E-4C67-B452-8B9A4E52BF44}" srcOrd="0" destOrd="0" presId="urn:microsoft.com/office/officeart/2005/8/layout/process4"/>
    <dgm:cxn modelId="{4C11FBF7-DB1A-4A33-855F-DB8CAAC44784}" type="presParOf" srcId="{23E73447-1881-4D8C-BD0A-6A1AA2C0D10D}" destId="{9BF0A9E1-F2C1-4C1A-A4EE-FC9529010B4E}" srcOrd="3" destOrd="0" presId="urn:microsoft.com/office/officeart/2005/8/layout/process4"/>
    <dgm:cxn modelId="{49C2567F-C00B-49A1-B4CC-118872F7E4D7}" type="presParOf" srcId="{23E73447-1881-4D8C-BD0A-6A1AA2C0D10D}" destId="{B6949B31-0333-4705-AFAE-5EA962441032}" srcOrd="4" destOrd="0" presId="urn:microsoft.com/office/officeart/2005/8/layout/process4"/>
    <dgm:cxn modelId="{BAA736E6-391A-4C5F-B7CF-1BBFD0AFFFA8}" type="presParOf" srcId="{B6949B31-0333-4705-AFAE-5EA962441032}" destId="{623A3D41-CBA9-4247-A18E-9081513B26A1}" srcOrd="0" destOrd="0" presId="urn:microsoft.com/office/officeart/2005/8/layout/process4"/>
    <dgm:cxn modelId="{B6AAD0AE-D520-4218-BAB8-75FAA9AAA97D}" type="presParOf" srcId="{23E73447-1881-4D8C-BD0A-6A1AA2C0D10D}" destId="{B7D4ACB9-C7D3-4F79-BA94-400F88AAACCD}" srcOrd="5" destOrd="0" presId="urn:microsoft.com/office/officeart/2005/8/layout/process4"/>
    <dgm:cxn modelId="{FB7BBB9D-E23B-4CD5-A8DA-177E2108F237}" type="presParOf" srcId="{23E73447-1881-4D8C-BD0A-6A1AA2C0D10D}" destId="{D14158BA-C43A-4801-A4CC-A49501834DF1}" srcOrd="6" destOrd="0" presId="urn:microsoft.com/office/officeart/2005/8/layout/process4"/>
    <dgm:cxn modelId="{62FFE4B3-9C7A-4BE7-B8A0-051D5A6D48BD}" type="presParOf" srcId="{D14158BA-C43A-4801-A4CC-A49501834DF1}" destId="{E715CD9A-99A6-4073-A514-41A562AB5AEF}" srcOrd="0" destOrd="0" presId="urn:microsoft.com/office/officeart/2005/8/layout/process4"/>
    <dgm:cxn modelId="{A87C5A6E-A664-41CE-AB2A-727CD20F1680}" type="presParOf" srcId="{23E73447-1881-4D8C-BD0A-6A1AA2C0D10D}" destId="{8B0CBD76-AC4D-41AE-8C1F-04EF386537D3}" srcOrd="7" destOrd="0" presId="urn:microsoft.com/office/officeart/2005/8/layout/process4"/>
    <dgm:cxn modelId="{D07B2314-F93C-4EF0-892E-A351396122EA}" type="presParOf" srcId="{23E73447-1881-4D8C-BD0A-6A1AA2C0D10D}" destId="{E6D32D73-5040-44C1-A006-6697FCDAEC22}" srcOrd="8" destOrd="0" presId="urn:microsoft.com/office/officeart/2005/8/layout/process4"/>
    <dgm:cxn modelId="{D4140853-0D73-4895-961F-D6E7F06E8375}" type="presParOf" srcId="{E6D32D73-5040-44C1-A006-6697FCDAEC22}" destId="{8BE23181-AFF6-49CC-9D4D-E4F695E4C324}" srcOrd="0" destOrd="0" presId="urn:microsoft.com/office/officeart/2005/8/layout/process4"/>
    <dgm:cxn modelId="{EB702B21-3F72-4779-8CDE-CC0C6C066156}" type="presParOf" srcId="{23E73447-1881-4D8C-BD0A-6A1AA2C0D10D}" destId="{40FF3E33-3146-4EC1-BE7B-A6CF5A5534B9}" srcOrd="9" destOrd="0" presId="urn:microsoft.com/office/officeart/2005/8/layout/process4"/>
    <dgm:cxn modelId="{96673963-546A-4507-BAF9-627ACB385AB4}" type="presParOf" srcId="{23E73447-1881-4D8C-BD0A-6A1AA2C0D10D}" destId="{5CC40A83-40EC-4B0A-AD1A-6DC9351C2938}" srcOrd="10" destOrd="0" presId="urn:microsoft.com/office/officeart/2005/8/layout/process4"/>
    <dgm:cxn modelId="{955CEAA2-F007-4308-994F-831162DE59BD}" type="presParOf" srcId="{5CC40A83-40EC-4B0A-AD1A-6DC9351C2938}" destId="{C193B9EB-9BB0-48FC-B368-7FED13765A18}" srcOrd="0" destOrd="0" presId="urn:microsoft.com/office/officeart/2005/8/layout/process4"/>
    <dgm:cxn modelId="{48FA9B83-BF9E-4EFA-A7B9-C1773600547F}" type="presParOf" srcId="{23E73447-1881-4D8C-BD0A-6A1AA2C0D10D}" destId="{6B756126-E623-4FF5-95C1-DAF72BA6C97B}" srcOrd="11" destOrd="0" presId="urn:microsoft.com/office/officeart/2005/8/layout/process4"/>
    <dgm:cxn modelId="{8D2FF9F6-2EEC-40D8-865A-369514BBCFC6}" type="presParOf" srcId="{23E73447-1881-4D8C-BD0A-6A1AA2C0D10D}" destId="{DA4785DC-943D-4CC5-A4D4-35E691DB3DF4}" srcOrd="12" destOrd="0" presId="urn:microsoft.com/office/officeart/2005/8/layout/process4"/>
    <dgm:cxn modelId="{B92F296F-9795-4CCB-BCF2-1EC16809B5E5}" type="presParOf" srcId="{DA4785DC-943D-4CC5-A4D4-35E691DB3DF4}" destId="{F7C2C655-5E05-43AB-89E2-36B38B908E24}"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7BA2B63-50E9-4D0E-B5F3-18B19B83E0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5A85CD6E-BC8B-4506-997B-49EF1E015187}">
      <dgm:prSet/>
      <dgm:spPr/>
      <dgm:t>
        <a:bodyPr/>
        <a:lstStyle/>
        <a:p>
          <a:pPr rtl="0"/>
          <a:r>
            <a:rPr lang="en-US" b="1" u="sng" dirty="0" smtClean="0"/>
            <a:t>DIVIDING THE IMAGE INTO SEVERAL REGIONS:</a:t>
          </a:r>
          <a:endParaRPr lang="en-IN" dirty="0"/>
        </a:p>
      </dgm:t>
    </dgm:pt>
    <dgm:pt modelId="{1AB80722-86A5-48E9-9338-4A194A9A6543}" type="parTrans" cxnId="{7C1D2BCE-9BB2-41B9-88CA-FA7ADCF5BD0B}">
      <dgm:prSet/>
      <dgm:spPr/>
      <dgm:t>
        <a:bodyPr/>
        <a:lstStyle/>
        <a:p>
          <a:endParaRPr lang="en-IN"/>
        </a:p>
      </dgm:t>
    </dgm:pt>
    <dgm:pt modelId="{E444CE39-7418-4EFD-BF0D-6534FB56B2FB}" type="sibTrans" cxnId="{7C1D2BCE-9BB2-41B9-88CA-FA7ADCF5BD0B}">
      <dgm:prSet/>
      <dgm:spPr/>
      <dgm:t>
        <a:bodyPr/>
        <a:lstStyle/>
        <a:p>
          <a:endParaRPr lang="en-IN"/>
        </a:p>
      </dgm:t>
    </dgm:pt>
    <dgm:pt modelId="{CD483C8C-6792-4EB3-930A-E0B9D5352076}" type="pres">
      <dgm:prSet presAssocID="{77BA2B63-50E9-4D0E-B5F3-18B19B83E0D3}" presName="linear" presStyleCnt="0">
        <dgm:presLayoutVars>
          <dgm:animLvl val="lvl"/>
          <dgm:resizeHandles val="exact"/>
        </dgm:presLayoutVars>
      </dgm:prSet>
      <dgm:spPr/>
    </dgm:pt>
    <dgm:pt modelId="{FB0BAFBC-1C6C-48DE-9E41-B38389BD6DE6}" type="pres">
      <dgm:prSet presAssocID="{5A85CD6E-BC8B-4506-997B-49EF1E015187}" presName="parentText" presStyleLbl="node1" presStyleIdx="0" presStyleCnt="1">
        <dgm:presLayoutVars>
          <dgm:chMax val="0"/>
          <dgm:bulletEnabled val="1"/>
        </dgm:presLayoutVars>
      </dgm:prSet>
      <dgm:spPr/>
    </dgm:pt>
  </dgm:ptLst>
  <dgm:cxnLst>
    <dgm:cxn modelId="{7C1D2BCE-9BB2-41B9-88CA-FA7ADCF5BD0B}" srcId="{77BA2B63-50E9-4D0E-B5F3-18B19B83E0D3}" destId="{5A85CD6E-BC8B-4506-997B-49EF1E015187}" srcOrd="0" destOrd="0" parTransId="{1AB80722-86A5-48E9-9338-4A194A9A6543}" sibTransId="{E444CE39-7418-4EFD-BF0D-6534FB56B2FB}"/>
    <dgm:cxn modelId="{3F1961A0-53F8-43BE-ACD8-FD1B97E9469E}" type="presOf" srcId="{77BA2B63-50E9-4D0E-B5F3-18B19B83E0D3}" destId="{CD483C8C-6792-4EB3-930A-E0B9D5352076}" srcOrd="0" destOrd="0" presId="urn:microsoft.com/office/officeart/2005/8/layout/vList2"/>
    <dgm:cxn modelId="{48AB1EF8-6D7B-4747-BB38-384B74233B4A}" type="presOf" srcId="{5A85CD6E-BC8B-4506-997B-49EF1E015187}" destId="{FB0BAFBC-1C6C-48DE-9E41-B38389BD6DE6}" srcOrd="0" destOrd="0" presId="urn:microsoft.com/office/officeart/2005/8/layout/vList2"/>
    <dgm:cxn modelId="{491269B8-0528-41D9-8D40-03FE79A9C3B0}" type="presParOf" srcId="{CD483C8C-6792-4EB3-930A-E0B9D5352076}" destId="{FB0BAFBC-1C6C-48DE-9E41-B38389BD6DE6}"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AA8950D-ED0D-4AF6-A256-795F3BE2BCA4}"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IN"/>
        </a:p>
      </dgm:t>
    </dgm:pt>
    <dgm:pt modelId="{545D5AB1-014D-46CA-B839-0D19274FA7AE}">
      <dgm:prSet/>
      <dgm:spPr/>
      <dgm:t>
        <a:bodyPr/>
        <a:lstStyle/>
        <a:p>
          <a:pPr rtl="0"/>
          <a:r>
            <a:rPr lang="en-US" dirty="0" smtClean="0"/>
            <a:t>From the result obtained using the above algorithm count the number of pixels with a given label.</a:t>
          </a:r>
          <a:endParaRPr lang="en-IN" dirty="0"/>
        </a:p>
      </dgm:t>
    </dgm:pt>
    <dgm:pt modelId="{DDC42336-21D5-4BAD-B055-EBBCF44A6C55}" type="parTrans" cxnId="{FF0318E7-52A1-4150-A7BE-A324388861F6}">
      <dgm:prSet/>
      <dgm:spPr/>
      <dgm:t>
        <a:bodyPr/>
        <a:lstStyle/>
        <a:p>
          <a:endParaRPr lang="en-IN"/>
        </a:p>
      </dgm:t>
    </dgm:pt>
    <dgm:pt modelId="{38EBBA8E-C7AF-459D-B006-123AB8D5A8A1}" type="sibTrans" cxnId="{FF0318E7-52A1-4150-A7BE-A324388861F6}">
      <dgm:prSet/>
      <dgm:spPr/>
      <dgm:t>
        <a:bodyPr/>
        <a:lstStyle/>
        <a:p>
          <a:endParaRPr lang="en-IN"/>
        </a:p>
      </dgm:t>
    </dgm:pt>
    <dgm:pt modelId="{28363190-531A-46FF-A05A-10CDF85578B7}">
      <dgm:prSet/>
      <dgm:spPr/>
      <dgm:t>
        <a:bodyPr/>
        <a:lstStyle/>
        <a:p>
          <a:pPr rtl="0"/>
          <a:r>
            <a:rPr lang="en-US" dirty="0" smtClean="0"/>
            <a:t>If this exceeds a predefined constant which in our case is 50 that region is considered to be an actual crater otherwise it is neglected.</a:t>
          </a:r>
          <a:endParaRPr lang="en-IN" dirty="0"/>
        </a:p>
      </dgm:t>
    </dgm:pt>
    <dgm:pt modelId="{0BFF843A-B8CC-4318-B394-6CF30F5604B7}" type="parTrans" cxnId="{F657EA85-CBB3-4C1F-AB32-44CFB8064965}">
      <dgm:prSet/>
      <dgm:spPr/>
      <dgm:t>
        <a:bodyPr/>
        <a:lstStyle/>
        <a:p>
          <a:endParaRPr lang="en-IN"/>
        </a:p>
      </dgm:t>
    </dgm:pt>
    <dgm:pt modelId="{3A5D5BAF-DC26-4DCE-9B30-E88C7C65B27C}" type="sibTrans" cxnId="{F657EA85-CBB3-4C1F-AB32-44CFB8064965}">
      <dgm:prSet/>
      <dgm:spPr/>
      <dgm:t>
        <a:bodyPr/>
        <a:lstStyle/>
        <a:p>
          <a:endParaRPr lang="en-IN"/>
        </a:p>
      </dgm:t>
    </dgm:pt>
    <dgm:pt modelId="{62BF9D58-04A6-45EC-8C68-D8635D0988CC}" type="pres">
      <dgm:prSet presAssocID="{2AA8950D-ED0D-4AF6-A256-795F3BE2BCA4}" presName="Name0" presStyleCnt="0">
        <dgm:presLayoutVars>
          <dgm:dir/>
          <dgm:animLvl val="lvl"/>
          <dgm:resizeHandles val="exact"/>
        </dgm:presLayoutVars>
      </dgm:prSet>
      <dgm:spPr/>
    </dgm:pt>
    <dgm:pt modelId="{1DD50B89-A661-4FA9-87A6-BE5CAB2CF7CB}" type="pres">
      <dgm:prSet presAssocID="{28363190-531A-46FF-A05A-10CDF85578B7}" presName="boxAndChildren" presStyleCnt="0"/>
      <dgm:spPr/>
    </dgm:pt>
    <dgm:pt modelId="{4446D47B-F259-47A7-BC2F-0A6A679DBF09}" type="pres">
      <dgm:prSet presAssocID="{28363190-531A-46FF-A05A-10CDF85578B7}" presName="parentTextBox" presStyleLbl="node1" presStyleIdx="0" presStyleCnt="2"/>
      <dgm:spPr/>
    </dgm:pt>
    <dgm:pt modelId="{D4629170-D3AA-4096-8EDE-4FBFBAFF0BFE}" type="pres">
      <dgm:prSet presAssocID="{38EBBA8E-C7AF-459D-B006-123AB8D5A8A1}" presName="sp" presStyleCnt="0"/>
      <dgm:spPr/>
    </dgm:pt>
    <dgm:pt modelId="{86EEF983-5C55-4634-8133-6070CF1671CB}" type="pres">
      <dgm:prSet presAssocID="{545D5AB1-014D-46CA-B839-0D19274FA7AE}" presName="arrowAndChildren" presStyleCnt="0"/>
      <dgm:spPr/>
    </dgm:pt>
    <dgm:pt modelId="{EA4F7E13-ED39-435D-B6FD-24D18F54F635}" type="pres">
      <dgm:prSet presAssocID="{545D5AB1-014D-46CA-B839-0D19274FA7AE}" presName="parentTextArrow" presStyleLbl="node1" presStyleIdx="1" presStyleCnt="2"/>
      <dgm:spPr/>
    </dgm:pt>
  </dgm:ptLst>
  <dgm:cxnLst>
    <dgm:cxn modelId="{F657EA85-CBB3-4C1F-AB32-44CFB8064965}" srcId="{2AA8950D-ED0D-4AF6-A256-795F3BE2BCA4}" destId="{28363190-531A-46FF-A05A-10CDF85578B7}" srcOrd="1" destOrd="0" parTransId="{0BFF843A-B8CC-4318-B394-6CF30F5604B7}" sibTransId="{3A5D5BAF-DC26-4DCE-9B30-E88C7C65B27C}"/>
    <dgm:cxn modelId="{575B7496-F576-4658-98F2-F620F6CA354D}" type="presOf" srcId="{2AA8950D-ED0D-4AF6-A256-795F3BE2BCA4}" destId="{62BF9D58-04A6-45EC-8C68-D8635D0988CC}" srcOrd="0" destOrd="0" presId="urn:microsoft.com/office/officeart/2005/8/layout/process4"/>
    <dgm:cxn modelId="{0BBC58F0-5F73-44E1-90C1-B69BE13F7BBA}" type="presOf" srcId="{28363190-531A-46FF-A05A-10CDF85578B7}" destId="{4446D47B-F259-47A7-BC2F-0A6A679DBF09}" srcOrd="0" destOrd="0" presId="urn:microsoft.com/office/officeart/2005/8/layout/process4"/>
    <dgm:cxn modelId="{FF0318E7-52A1-4150-A7BE-A324388861F6}" srcId="{2AA8950D-ED0D-4AF6-A256-795F3BE2BCA4}" destId="{545D5AB1-014D-46CA-B839-0D19274FA7AE}" srcOrd="0" destOrd="0" parTransId="{DDC42336-21D5-4BAD-B055-EBBCF44A6C55}" sibTransId="{38EBBA8E-C7AF-459D-B006-123AB8D5A8A1}"/>
    <dgm:cxn modelId="{B6976C88-B43E-4396-85A8-4B267703DB4B}" type="presOf" srcId="{545D5AB1-014D-46CA-B839-0D19274FA7AE}" destId="{EA4F7E13-ED39-435D-B6FD-24D18F54F635}" srcOrd="0" destOrd="0" presId="urn:microsoft.com/office/officeart/2005/8/layout/process4"/>
    <dgm:cxn modelId="{D7302F13-49AD-4F34-B126-E05454D346F0}" type="presParOf" srcId="{62BF9D58-04A6-45EC-8C68-D8635D0988CC}" destId="{1DD50B89-A661-4FA9-87A6-BE5CAB2CF7CB}" srcOrd="0" destOrd="0" presId="urn:microsoft.com/office/officeart/2005/8/layout/process4"/>
    <dgm:cxn modelId="{E886C2EB-C488-469E-8B59-E461E0B43B85}" type="presParOf" srcId="{1DD50B89-A661-4FA9-87A6-BE5CAB2CF7CB}" destId="{4446D47B-F259-47A7-BC2F-0A6A679DBF09}" srcOrd="0" destOrd="0" presId="urn:microsoft.com/office/officeart/2005/8/layout/process4"/>
    <dgm:cxn modelId="{37346195-52F9-457A-B314-2BA81FA79119}" type="presParOf" srcId="{62BF9D58-04A6-45EC-8C68-D8635D0988CC}" destId="{D4629170-D3AA-4096-8EDE-4FBFBAFF0BFE}" srcOrd="1" destOrd="0" presId="urn:microsoft.com/office/officeart/2005/8/layout/process4"/>
    <dgm:cxn modelId="{AF4D4021-DB7F-429D-A901-1A87B79F780A}" type="presParOf" srcId="{62BF9D58-04A6-45EC-8C68-D8635D0988CC}" destId="{86EEF983-5C55-4634-8133-6070CF1671CB}" srcOrd="2" destOrd="0" presId="urn:microsoft.com/office/officeart/2005/8/layout/process4"/>
    <dgm:cxn modelId="{777E16FF-7CEB-4936-996E-0733A3B8E9F1}" type="presParOf" srcId="{86EEF983-5C55-4634-8133-6070CF1671CB}" destId="{EA4F7E13-ED39-435D-B6FD-24D18F54F635}"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58F5754-1363-4281-9202-DBF5101E3D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1EF6030-FBC6-42F2-B151-8CCB811CD4CD}">
      <dgm:prSet/>
      <dgm:spPr/>
      <dgm:t>
        <a:bodyPr/>
        <a:lstStyle/>
        <a:p>
          <a:pPr rtl="0"/>
          <a:r>
            <a:rPr lang="en-US" b="1" u="sng" dirty="0" smtClean="0"/>
            <a:t>ELIMINATING REGIONS WHICH HAVE FEWER PIXEL COUNTS</a:t>
          </a:r>
          <a:endParaRPr lang="en-US" dirty="0"/>
        </a:p>
      </dgm:t>
    </dgm:pt>
    <dgm:pt modelId="{95A256F0-B073-4B72-BF70-C374CD76E54F}" type="parTrans" cxnId="{1692CC02-112C-47FB-9822-7240813F3A05}">
      <dgm:prSet/>
      <dgm:spPr/>
      <dgm:t>
        <a:bodyPr/>
        <a:lstStyle/>
        <a:p>
          <a:endParaRPr lang="en-IN"/>
        </a:p>
      </dgm:t>
    </dgm:pt>
    <dgm:pt modelId="{B9B9829D-4C42-4ACB-B513-7CDE9535803F}" type="sibTrans" cxnId="{1692CC02-112C-47FB-9822-7240813F3A05}">
      <dgm:prSet/>
      <dgm:spPr/>
      <dgm:t>
        <a:bodyPr/>
        <a:lstStyle/>
        <a:p>
          <a:endParaRPr lang="en-IN"/>
        </a:p>
      </dgm:t>
    </dgm:pt>
    <dgm:pt modelId="{2EB52CC8-15D3-4BA8-9196-BDB384C45CE6}" type="pres">
      <dgm:prSet presAssocID="{B58F5754-1363-4281-9202-DBF5101E3D31}" presName="linear" presStyleCnt="0">
        <dgm:presLayoutVars>
          <dgm:animLvl val="lvl"/>
          <dgm:resizeHandles val="exact"/>
        </dgm:presLayoutVars>
      </dgm:prSet>
      <dgm:spPr/>
    </dgm:pt>
    <dgm:pt modelId="{A6C39C12-CEB6-4256-B53D-8C136DBE9C02}" type="pres">
      <dgm:prSet presAssocID="{71EF6030-FBC6-42F2-B151-8CCB811CD4CD}" presName="parentText" presStyleLbl="node1" presStyleIdx="0" presStyleCnt="1">
        <dgm:presLayoutVars>
          <dgm:chMax val="0"/>
          <dgm:bulletEnabled val="1"/>
        </dgm:presLayoutVars>
      </dgm:prSet>
      <dgm:spPr/>
    </dgm:pt>
  </dgm:ptLst>
  <dgm:cxnLst>
    <dgm:cxn modelId="{8711FD1B-1945-468A-88F1-6B08FFC0FAC9}" type="presOf" srcId="{B58F5754-1363-4281-9202-DBF5101E3D31}" destId="{2EB52CC8-15D3-4BA8-9196-BDB384C45CE6}" srcOrd="0" destOrd="0" presId="urn:microsoft.com/office/officeart/2005/8/layout/vList2"/>
    <dgm:cxn modelId="{1692CC02-112C-47FB-9822-7240813F3A05}" srcId="{B58F5754-1363-4281-9202-DBF5101E3D31}" destId="{71EF6030-FBC6-42F2-B151-8CCB811CD4CD}" srcOrd="0" destOrd="0" parTransId="{95A256F0-B073-4B72-BF70-C374CD76E54F}" sibTransId="{B9B9829D-4C42-4ACB-B513-7CDE9535803F}"/>
    <dgm:cxn modelId="{CB3A17F9-D4A1-485A-A937-9201299E3348}" type="presOf" srcId="{71EF6030-FBC6-42F2-B151-8CCB811CD4CD}" destId="{A6C39C12-CEB6-4256-B53D-8C136DBE9C02}" srcOrd="0" destOrd="0" presId="urn:microsoft.com/office/officeart/2005/8/layout/vList2"/>
    <dgm:cxn modelId="{B199270F-BC45-4AD9-8BFF-94EC4866ED28}" type="presParOf" srcId="{2EB52CC8-15D3-4BA8-9196-BDB384C45CE6}" destId="{A6C39C12-CEB6-4256-B53D-8C136DBE9C02}"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92FE779-8777-402C-BAB4-21B86B86E86C}"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8CE30E04-CEBD-4A85-9627-68FADA861B5F}">
      <dgm:prSet phldrT="[Text]"/>
      <dgm:spPr/>
      <dgm:t>
        <a:bodyPr/>
        <a:lstStyle/>
        <a:p>
          <a:r>
            <a:rPr lang="en-US" dirty="0" smtClean="0"/>
            <a:t>Image with Thinned edges </a:t>
          </a:r>
          <a:endParaRPr lang="en-IN" dirty="0"/>
        </a:p>
      </dgm:t>
    </dgm:pt>
    <dgm:pt modelId="{8CBB9EC5-E690-48F0-9014-0E7748F7DEC7}" type="parTrans" cxnId="{F52DCFD0-5B8E-42ED-B186-B1202AC4E240}">
      <dgm:prSet/>
      <dgm:spPr/>
      <dgm:t>
        <a:bodyPr/>
        <a:lstStyle/>
        <a:p>
          <a:endParaRPr lang="en-IN"/>
        </a:p>
      </dgm:t>
    </dgm:pt>
    <dgm:pt modelId="{04448AC2-B614-472F-A5DA-681E6FDD3AB0}" type="sibTrans" cxnId="{F52DCFD0-5B8E-42ED-B186-B1202AC4E240}">
      <dgm:prSet/>
      <dgm:spPr/>
      <dgm:t>
        <a:bodyPr/>
        <a:lstStyle/>
        <a:p>
          <a:endParaRPr lang="en-IN"/>
        </a:p>
      </dgm:t>
    </dgm:pt>
    <dgm:pt modelId="{CBCBB029-02D2-4CE7-A6FB-E1854A695DDA}">
      <dgm:prSet phldrT="[Text]"/>
      <dgm:spPr/>
      <dgm:t>
        <a:bodyPr/>
        <a:lstStyle/>
        <a:p>
          <a:r>
            <a:rPr lang="en-US" dirty="0" smtClean="0"/>
            <a:t>Image after Region grow and Region Elimination</a:t>
          </a:r>
          <a:endParaRPr lang="en-IN" dirty="0"/>
        </a:p>
      </dgm:t>
    </dgm:pt>
    <dgm:pt modelId="{E15F499A-4BEC-4450-9D75-E1712EE3F158}" type="parTrans" cxnId="{13AD3698-C019-4242-BC3C-0630013A9E68}">
      <dgm:prSet/>
      <dgm:spPr/>
      <dgm:t>
        <a:bodyPr/>
        <a:lstStyle/>
        <a:p>
          <a:endParaRPr lang="en-IN"/>
        </a:p>
      </dgm:t>
    </dgm:pt>
    <dgm:pt modelId="{DB689598-C10E-49FA-9DA9-B9EBA7FC888F}" type="sibTrans" cxnId="{13AD3698-C019-4242-BC3C-0630013A9E68}">
      <dgm:prSet/>
      <dgm:spPr/>
      <dgm:t>
        <a:bodyPr/>
        <a:lstStyle/>
        <a:p>
          <a:endParaRPr lang="en-IN"/>
        </a:p>
      </dgm:t>
    </dgm:pt>
    <dgm:pt modelId="{2DC05D0A-AE3F-48C2-A0C0-8921EF5458D7}" type="pres">
      <dgm:prSet presAssocID="{A92FE779-8777-402C-BAB4-21B86B86E86C}" presName="Name0" presStyleCnt="0">
        <dgm:presLayoutVars>
          <dgm:dir/>
          <dgm:resizeHandles val="exact"/>
        </dgm:presLayoutVars>
      </dgm:prSet>
      <dgm:spPr/>
    </dgm:pt>
    <dgm:pt modelId="{991EBF57-5BB6-40EE-BBD8-0D5333E4DE97}" type="pres">
      <dgm:prSet presAssocID="{8CE30E04-CEBD-4A85-9627-68FADA861B5F}" presName="compNode" presStyleCnt="0"/>
      <dgm:spPr/>
    </dgm:pt>
    <dgm:pt modelId="{F2E19C77-EA2F-450A-9BC9-9D5183B820EA}" type="pres">
      <dgm:prSet presAssocID="{8CE30E04-CEBD-4A85-9627-68FADA861B5F}" presName="pictRect" presStyleLbl="node1" presStyleIdx="0" presStyleCnt="2" custLinFactNeighborX="1706" custLinFactNeighborY="-36131"/>
      <dgm:spPr>
        <a:blipFill rotWithShape="0">
          <a:blip xmlns:r="http://schemas.openxmlformats.org/officeDocument/2006/relationships" r:embed="rId1"/>
          <a:stretch>
            <a:fillRect/>
          </a:stretch>
        </a:blipFill>
      </dgm:spPr>
    </dgm:pt>
    <dgm:pt modelId="{18E734EE-5A97-46F9-B4A9-463D879AA357}" type="pres">
      <dgm:prSet presAssocID="{8CE30E04-CEBD-4A85-9627-68FADA861B5F}" presName="textRect" presStyleLbl="revTx" presStyleIdx="0" presStyleCnt="2" custScaleX="49442" custScaleY="57517" custLinFactX="28300" custLinFactY="-100000" custLinFactNeighborX="100000" custLinFactNeighborY="-105943">
        <dgm:presLayoutVars>
          <dgm:bulletEnabled val="1"/>
        </dgm:presLayoutVars>
      </dgm:prSet>
      <dgm:spPr/>
      <dgm:t>
        <a:bodyPr/>
        <a:lstStyle/>
        <a:p>
          <a:endParaRPr lang="en-IN"/>
        </a:p>
      </dgm:t>
    </dgm:pt>
    <dgm:pt modelId="{A3D15ACF-2F9A-49B8-A1E4-3342727C2FBF}" type="pres">
      <dgm:prSet presAssocID="{04448AC2-B614-472F-A5DA-681E6FDD3AB0}" presName="sibTrans" presStyleLbl="sibTrans2D1" presStyleIdx="0" presStyleCnt="0"/>
      <dgm:spPr/>
    </dgm:pt>
    <dgm:pt modelId="{6CB2742E-B8E2-47D4-9340-133C9EE30CAD}" type="pres">
      <dgm:prSet presAssocID="{CBCBB029-02D2-4CE7-A6FB-E1854A695DDA}" presName="compNode" presStyleCnt="0"/>
      <dgm:spPr/>
    </dgm:pt>
    <dgm:pt modelId="{4938F7A5-6B6A-4019-A965-9AA187ACF499}" type="pres">
      <dgm:prSet presAssocID="{CBCBB029-02D2-4CE7-A6FB-E1854A695DDA}" presName="pictRect" presStyleLbl="node1" presStyleIdx="1" presStyleCnt="2" custLinFactNeighborX="-10931" custLinFactNeighborY="93881"/>
      <dgm:spPr>
        <a:blipFill rotWithShape="0">
          <a:blip xmlns:r="http://schemas.openxmlformats.org/officeDocument/2006/relationships" r:embed="rId2"/>
          <a:stretch>
            <a:fillRect/>
          </a:stretch>
        </a:blipFill>
      </dgm:spPr>
    </dgm:pt>
    <dgm:pt modelId="{BEECCB66-773D-44C4-8456-D609E586680C}" type="pres">
      <dgm:prSet presAssocID="{CBCBB029-02D2-4CE7-A6FB-E1854A695DDA}" presName="textRect" presStyleLbl="revTx" presStyleIdx="1" presStyleCnt="2" custScaleX="55804" custScaleY="58008" custLinFactX="-27756" custLinFactNeighborX="-100000" custLinFactNeighborY="40757">
        <dgm:presLayoutVars>
          <dgm:bulletEnabled val="1"/>
        </dgm:presLayoutVars>
      </dgm:prSet>
      <dgm:spPr/>
      <dgm:t>
        <a:bodyPr/>
        <a:lstStyle/>
        <a:p>
          <a:endParaRPr lang="en-IN"/>
        </a:p>
      </dgm:t>
    </dgm:pt>
  </dgm:ptLst>
  <dgm:cxnLst>
    <dgm:cxn modelId="{6B8D312C-413E-405E-A867-BD01A6586AC1}" type="presOf" srcId="{A92FE779-8777-402C-BAB4-21B86B86E86C}" destId="{2DC05D0A-AE3F-48C2-A0C0-8921EF5458D7}" srcOrd="0" destOrd="0" presId="urn:microsoft.com/office/officeart/2005/8/layout/pList1"/>
    <dgm:cxn modelId="{BFD494E1-E9FD-4325-8468-3E16E11C0808}" type="presOf" srcId="{8CE30E04-CEBD-4A85-9627-68FADA861B5F}" destId="{18E734EE-5A97-46F9-B4A9-463D879AA357}" srcOrd="0" destOrd="0" presId="urn:microsoft.com/office/officeart/2005/8/layout/pList1"/>
    <dgm:cxn modelId="{F52DCFD0-5B8E-42ED-B186-B1202AC4E240}" srcId="{A92FE779-8777-402C-BAB4-21B86B86E86C}" destId="{8CE30E04-CEBD-4A85-9627-68FADA861B5F}" srcOrd="0" destOrd="0" parTransId="{8CBB9EC5-E690-48F0-9014-0E7748F7DEC7}" sibTransId="{04448AC2-B614-472F-A5DA-681E6FDD3AB0}"/>
    <dgm:cxn modelId="{13AD3698-C019-4242-BC3C-0630013A9E68}" srcId="{A92FE779-8777-402C-BAB4-21B86B86E86C}" destId="{CBCBB029-02D2-4CE7-A6FB-E1854A695DDA}" srcOrd="1" destOrd="0" parTransId="{E15F499A-4BEC-4450-9D75-E1712EE3F158}" sibTransId="{DB689598-C10E-49FA-9DA9-B9EBA7FC888F}"/>
    <dgm:cxn modelId="{00004892-5FD7-499C-9CDD-551E56E61E8A}" type="presOf" srcId="{CBCBB029-02D2-4CE7-A6FB-E1854A695DDA}" destId="{BEECCB66-773D-44C4-8456-D609E586680C}" srcOrd="0" destOrd="0" presId="urn:microsoft.com/office/officeart/2005/8/layout/pList1"/>
    <dgm:cxn modelId="{043DC1A5-9259-4083-853C-8C2196D40F95}" type="presOf" srcId="{04448AC2-B614-472F-A5DA-681E6FDD3AB0}" destId="{A3D15ACF-2F9A-49B8-A1E4-3342727C2FBF}" srcOrd="0" destOrd="0" presId="urn:microsoft.com/office/officeart/2005/8/layout/pList1"/>
    <dgm:cxn modelId="{323FD797-D826-400A-B642-E2B968CD95B9}" type="presParOf" srcId="{2DC05D0A-AE3F-48C2-A0C0-8921EF5458D7}" destId="{991EBF57-5BB6-40EE-BBD8-0D5333E4DE97}" srcOrd="0" destOrd="0" presId="urn:microsoft.com/office/officeart/2005/8/layout/pList1"/>
    <dgm:cxn modelId="{217F4836-82CB-48F6-8147-4A145311757E}" type="presParOf" srcId="{991EBF57-5BB6-40EE-BBD8-0D5333E4DE97}" destId="{F2E19C77-EA2F-450A-9BC9-9D5183B820EA}" srcOrd="0" destOrd="0" presId="urn:microsoft.com/office/officeart/2005/8/layout/pList1"/>
    <dgm:cxn modelId="{BF1A8226-C2DB-4643-9C48-CE176120D339}" type="presParOf" srcId="{991EBF57-5BB6-40EE-BBD8-0D5333E4DE97}" destId="{18E734EE-5A97-46F9-B4A9-463D879AA357}" srcOrd="1" destOrd="0" presId="urn:microsoft.com/office/officeart/2005/8/layout/pList1"/>
    <dgm:cxn modelId="{B5CAD7FA-7D34-488D-95A4-187A3E0F6615}" type="presParOf" srcId="{2DC05D0A-AE3F-48C2-A0C0-8921EF5458D7}" destId="{A3D15ACF-2F9A-49B8-A1E4-3342727C2FBF}" srcOrd="1" destOrd="0" presId="urn:microsoft.com/office/officeart/2005/8/layout/pList1"/>
    <dgm:cxn modelId="{B2006A77-3563-443C-8B87-9FD24BD79444}" type="presParOf" srcId="{2DC05D0A-AE3F-48C2-A0C0-8921EF5458D7}" destId="{6CB2742E-B8E2-47D4-9340-133C9EE30CAD}" srcOrd="2" destOrd="0" presId="urn:microsoft.com/office/officeart/2005/8/layout/pList1"/>
    <dgm:cxn modelId="{8DA99F97-011D-4220-AA7B-7F8135A887C2}" type="presParOf" srcId="{6CB2742E-B8E2-47D4-9340-133C9EE30CAD}" destId="{4938F7A5-6B6A-4019-A965-9AA187ACF499}" srcOrd="0" destOrd="0" presId="urn:microsoft.com/office/officeart/2005/8/layout/pList1"/>
    <dgm:cxn modelId="{CC218FBE-1A43-410E-A3F0-2C9995309767}" type="presParOf" srcId="{6CB2742E-B8E2-47D4-9340-133C9EE30CAD}" destId="{BEECCB66-773D-44C4-8456-D609E586680C}" srcOrd="1" destOrd="0" presId="urn:microsoft.com/office/officeart/2005/8/layout/p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490C278-BC4F-4DE6-9313-D933400CE9E0}" type="doc">
      <dgm:prSet loTypeId="urn:microsoft.com/office/officeart/2005/8/layout/pList1" loCatId="list" qsTypeId="urn:microsoft.com/office/officeart/2005/8/quickstyle/simple1" qsCatId="simple" csTypeId="urn:microsoft.com/office/officeart/2005/8/colors/accent1_2" csCatId="accent1" phldr="0"/>
      <dgm:spPr/>
      <dgm:t>
        <a:bodyPr/>
        <a:lstStyle/>
        <a:p>
          <a:endParaRPr lang="en-IN"/>
        </a:p>
      </dgm:t>
    </dgm:pt>
    <dgm:pt modelId="{9167B852-F88D-4862-8EBC-5B8B76C71CEB}">
      <dgm:prSet phldrT="[Text]" phldr="1"/>
      <dgm:spPr/>
      <dgm:t>
        <a:bodyPr/>
        <a:lstStyle/>
        <a:p>
          <a:endParaRPr lang="en-IN"/>
        </a:p>
      </dgm:t>
    </dgm:pt>
    <dgm:pt modelId="{C21CACAA-E063-4FB6-BEE5-B23CA2FE0C90}" type="parTrans" cxnId="{7FE7FDA6-EF1F-400F-9426-210D46E92BC3}">
      <dgm:prSet/>
      <dgm:spPr/>
      <dgm:t>
        <a:bodyPr/>
        <a:lstStyle/>
        <a:p>
          <a:endParaRPr lang="en-IN"/>
        </a:p>
      </dgm:t>
    </dgm:pt>
    <dgm:pt modelId="{F7839EA3-1D06-45B2-8728-289806DEE9A7}" type="sibTrans" cxnId="{7FE7FDA6-EF1F-400F-9426-210D46E92BC3}">
      <dgm:prSet/>
      <dgm:spPr/>
      <dgm:t>
        <a:bodyPr/>
        <a:lstStyle/>
        <a:p>
          <a:endParaRPr lang="en-IN"/>
        </a:p>
      </dgm:t>
    </dgm:pt>
    <dgm:pt modelId="{DFBB2E22-2C5E-4244-8BCA-753D31EC0081}" type="pres">
      <dgm:prSet presAssocID="{6490C278-BC4F-4DE6-9313-D933400CE9E0}" presName="Name0" presStyleCnt="0">
        <dgm:presLayoutVars>
          <dgm:dir/>
          <dgm:resizeHandles val="exact"/>
        </dgm:presLayoutVars>
      </dgm:prSet>
      <dgm:spPr/>
    </dgm:pt>
    <dgm:pt modelId="{4B28F6C6-5908-4F93-AF9D-8ED887597ED8}" type="pres">
      <dgm:prSet presAssocID="{9167B852-F88D-4862-8EBC-5B8B76C71CEB}" presName="compNode" presStyleCnt="0"/>
      <dgm:spPr/>
    </dgm:pt>
    <dgm:pt modelId="{BFFE9BE2-84F6-4EEF-AD22-522B5B740C48}" type="pres">
      <dgm:prSet presAssocID="{9167B852-F88D-4862-8EBC-5B8B76C71CEB}" presName="pictRect" presStyleLbl="node1" presStyleIdx="0" presStyleCnt="1"/>
      <dgm:spPr/>
    </dgm:pt>
    <dgm:pt modelId="{17290F31-169F-42B5-81C4-9ECF26A5F61E}" type="pres">
      <dgm:prSet presAssocID="{9167B852-F88D-4862-8EBC-5B8B76C71CEB}" presName="textRect" presStyleLbl="revTx" presStyleIdx="0" presStyleCnt="1">
        <dgm:presLayoutVars>
          <dgm:bulletEnabled val="1"/>
        </dgm:presLayoutVars>
      </dgm:prSet>
      <dgm:spPr/>
    </dgm:pt>
  </dgm:ptLst>
  <dgm:cxnLst>
    <dgm:cxn modelId="{6C4B7956-7600-4326-A968-8631398139E6}" type="presOf" srcId="{6490C278-BC4F-4DE6-9313-D933400CE9E0}" destId="{DFBB2E22-2C5E-4244-8BCA-753D31EC0081}" srcOrd="0" destOrd="0" presId="urn:microsoft.com/office/officeart/2005/8/layout/pList1"/>
    <dgm:cxn modelId="{7FE7FDA6-EF1F-400F-9426-210D46E92BC3}" srcId="{6490C278-BC4F-4DE6-9313-D933400CE9E0}" destId="{9167B852-F88D-4862-8EBC-5B8B76C71CEB}" srcOrd="0" destOrd="0" parTransId="{C21CACAA-E063-4FB6-BEE5-B23CA2FE0C90}" sibTransId="{F7839EA3-1D06-45B2-8728-289806DEE9A7}"/>
    <dgm:cxn modelId="{A7A6487D-D702-4669-AF9B-B7240953AC4D}" type="presOf" srcId="{9167B852-F88D-4862-8EBC-5B8B76C71CEB}" destId="{17290F31-169F-42B5-81C4-9ECF26A5F61E}" srcOrd="0" destOrd="0" presId="urn:microsoft.com/office/officeart/2005/8/layout/pList1"/>
    <dgm:cxn modelId="{53B5D626-3825-4DF9-9D1F-A2373E75DB98}" type="presParOf" srcId="{DFBB2E22-2C5E-4244-8BCA-753D31EC0081}" destId="{4B28F6C6-5908-4F93-AF9D-8ED887597ED8}" srcOrd="0" destOrd="0" presId="urn:microsoft.com/office/officeart/2005/8/layout/pList1"/>
    <dgm:cxn modelId="{6871B1A4-7EB8-4C5C-96F0-C4A8B45174C9}" type="presParOf" srcId="{4B28F6C6-5908-4F93-AF9D-8ED887597ED8}" destId="{BFFE9BE2-84F6-4EEF-AD22-522B5B740C48}" srcOrd="0" destOrd="0" presId="urn:microsoft.com/office/officeart/2005/8/layout/pList1"/>
    <dgm:cxn modelId="{DCA6BE1C-E326-4731-B326-F3ACD34E8992}" type="presParOf" srcId="{4B28F6C6-5908-4F93-AF9D-8ED887597ED8}" destId="{17290F31-169F-42B5-81C4-9ECF26A5F61E}" srcOrd="1" destOrd="0" presId="urn:microsoft.com/office/officeart/2005/8/layout/p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133C956-49C2-4455-BCB0-C7F788AB27A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AC6655B-C991-4AD3-B5F0-BB32224B7B1D}">
      <dgm:prSet/>
      <dgm:spPr/>
      <dgm:t>
        <a:bodyPr/>
        <a:lstStyle/>
        <a:p>
          <a:pPr rtl="0"/>
          <a:r>
            <a:rPr lang="en-US" dirty="0" smtClean="0"/>
            <a:t>We have implemented the algorithm for .bmp images. It can also be implemented for .jpeg images also.</a:t>
          </a:r>
          <a:endParaRPr lang="en-IN" dirty="0"/>
        </a:p>
      </dgm:t>
    </dgm:pt>
    <dgm:pt modelId="{8DC16C50-FA2D-4F60-B18A-BEAD49B28C78}" type="parTrans" cxnId="{E57E47CE-7B6B-49C3-B708-669378B7D550}">
      <dgm:prSet/>
      <dgm:spPr/>
      <dgm:t>
        <a:bodyPr/>
        <a:lstStyle/>
        <a:p>
          <a:endParaRPr lang="en-IN"/>
        </a:p>
      </dgm:t>
    </dgm:pt>
    <dgm:pt modelId="{D21E875E-0636-422F-9410-BCC013E5E7A3}" type="sibTrans" cxnId="{E57E47CE-7B6B-49C3-B708-669378B7D550}">
      <dgm:prSet/>
      <dgm:spPr/>
      <dgm:t>
        <a:bodyPr/>
        <a:lstStyle/>
        <a:p>
          <a:endParaRPr lang="en-IN"/>
        </a:p>
      </dgm:t>
    </dgm:pt>
    <dgm:pt modelId="{3573BA6D-8D0D-4E87-84CE-E629A3019264}">
      <dgm:prSet/>
      <dgm:spPr/>
      <dgm:t>
        <a:bodyPr/>
        <a:lstStyle/>
        <a:p>
          <a:pPr rtl="0"/>
          <a:r>
            <a:rPr lang="en-US" dirty="0" smtClean="0"/>
            <a:t>We have considered the craters only.</a:t>
          </a:r>
          <a:endParaRPr lang="en-IN" dirty="0"/>
        </a:p>
      </dgm:t>
    </dgm:pt>
    <dgm:pt modelId="{A616D2A0-34D7-44D0-A70C-B20C6BB67701}" type="parTrans" cxnId="{6665668D-5772-4E0C-A3FC-FC926C7B3F25}">
      <dgm:prSet/>
      <dgm:spPr/>
      <dgm:t>
        <a:bodyPr/>
        <a:lstStyle/>
        <a:p>
          <a:endParaRPr lang="en-IN"/>
        </a:p>
      </dgm:t>
    </dgm:pt>
    <dgm:pt modelId="{60E7C409-24BC-441A-8ECA-0C1488123EFA}" type="sibTrans" cxnId="{6665668D-5772-4E0C-A3FC-FC926C7B3F25}">
      <dgm:prSet/>
      <dgm:spPr/>
      <dgm:t>
        <a:bodyPr/>
        <a:lstStyle/>
        <a:p>
          <a:endParaRPr lang="en-IN"/>
        </a:p>
      </dgm:t>
    </dgm:pt>
    <dgm:pt modelId="{7DF14F88-1882-4AB9-8F1A-EB6ED9996BBB}">
      <dgm:prSet/>
      <dgm:spPr/>
      <dgm:t>
        <a:bodyPr/>
        <a:lstStyle/>
        <a:p>
          <a:pPr rtl="0"/>
          <a:r>
            <a:rPr lang="en-US" dirty="0" smtClean="0"/>
            <a:t>Shadow detection algorithm can be implemented.</a:t>
          </a:r>
          <a:endParaRPr lang="en-US" dirty="0"/>
        </a:p>
      </dgm:t>
    </dgm:pt>
    <dgm:pt modelId="{245BD6F3-621C-412D-A08C-1245FA868A2E}" type="parTrans" cxnId="{39DA15BF-0634-44DD-8C84-A60FAFC1947E}">
      <dgm:prSet/>
      <dgm:spPr/>
      <dgm:t>
        <a:bodyPr/>
        <a:lstStyle/>
        <a:p>
          <a:endParaRPr lang="en-IN"/>
        </a:p>
      </dgm:t>
    </dgm:pt>
    <dgm:pt modelId="{3AA0A891-758D-449B-A7E7-280193B6779B}" type="sibTrans" cxnId="{39DA15BF-0634-44DD-8C84-A60FAFC1947E}">
      <dgm:prSet/>
      <dgm:spPr/>
      <dgm:t>
        <a:bodyPr/>
        <a:lstStyle/>
        <a:p>
          <a:endParaRPr lang="en-IN"/>
        </a:p>
      </dgm:t>
    </dgm:pt>
    <dgm:pt modelId="{894F98F3-38F0-434A-89D4-1C89AFE779B1}" type="pres">
      <dgm:prSet presAssocID="{E133C956-49C2-4455-BCB0-C7F788AB27A1}" presName="linear" presStyleCnt="0">
        <dgm:presLayoutVars>
          <dgm:animLvl val="lvl"/>
          <dgm:resizeHandles val="exact"/>
        </dgm:presLayoutVars>
      </dgm:prSet>
      <dgm:spPr/>
    </dgm:pt>
    <dgm:pt modelId="{F49846A5-BD49-4856-B158-E270229BA325}" type="pres">
      <dgm:prSet presAssocID="{6AC6655B-C991-4AD3-B5F0-BB32224B7B1D}" presName="parentText" presStyleLbl="node1" presStyleIdx="0" presStyleCnt="3">
        <dgm:presLayoutVars>
          <dgm:chMax val="0"/>
          <dgm:bulletEnabled val="1"/>
        </dgm:presLayoutVars>
      </dgm:prSet>
      <dgm:spPr/>
    </dgm:pt>
    <dgm:pt modelId="{88641D1A-DA9F-4940-AB48-4DF73174B538}" type="pres">
      <dgm:prSet presAssocID="{D21E875E-0636-422F-9410-BCC013E5E7A3}" presName="spacer" presStyleCnt="0"/>
      <dgm:spPr/>
    </dgm:pt>
    <dgm:pt modelId="{9AA8648D-02DB-47AC-BDAB-A80D607B6871}" type="pres">
      <dgm:prSet presAssocID="{3573BA6D-8D0D-4E87-84CE-E629A3019264}" presName="parentText" presStyleLbl="node1" presStyleIdx="1" presStyleCnt="3">
        <dgm:presLayoutVars>
          <dgm:chMax val="0"/>
          <dgm:bulletEnabled val="1"/>
        </dgm:presLayoutVars>
      </dgm:prSet>
      <dgm:spPr/>
    </dgm:pt>
    <dgm:pt modelId="{EB3B8B1A-37F6-4E77-BF63-9FEBE4BBD627}" type="pres">
      <dgm:prSet presAssocID="{60E7C409-24BC-441A-8ECA-0C1488123EFA}" presName="spacer" presStyleCnt="0"/>
      <dgm:spPr/>
    </dgm:pt>
    <dgm:pt modelId="{68B6A5FB-3929-45DB-B66B-EDED738C17D1}" type="pres">
      <dgm:prSet presAssocID="{7DF14F88-1882-4AB9-8F1A-EB6ED9996BBB}" presName="parentText" presStyleLbl="node1" presStyleIdx="2" presStyleCnt="3">
        <dgm:presLayoutVars>
          <dgm:chMax val="0"/>
          <dgm:bulletEnabled val="1"/>
        </dgm:presLayoutVars>
      </dgm:prSet>
      <dgm:spPr/>
    </dgm:pt>
  </dgm:ptLst>
  <dgm:cxnLst>
    <dgm:cxn modelId="{88FB3970-F7D3-45DB-847C-4730473679D9}" type="presOf" srcId="{6AC6655B-C991-4AD3-B5F0-BB32224B7B1D}" destId="{F49846A5-BD49-4856-B158-E270229BA325}" srcOrd="0" destOrd="0" presId="urn:microsoft.com/office/officeart/2005/8/layout/vList2"/>
    <dgm:cxn modelId="{39DA15BF-0634-44DD-8C84-A60FAFC1947E}" srcId="{E133C956-49C2-4455-BCB0-C7F788AB27A1}" destId="{7DF14F88-1882-4AB9-8F1A-EB6ED9996BBB}" srcOrd="2" destOrd="0" parTransId="{245BD6F3-621C-412D-A08C-1245FA868A2E}" sibTransId="{3AA0A891-758D-449B-A7E7-280193B6779B}"/>
    <dgm:cxn modelId="{E57E47CE-7B6B-49C3-B708-669378B7D550}" srcId="{E133C956-49C2-4455-BCB0-C7F788AB27A1}" destId="{6AC6655B-C991-4AD3-B5F0-BB32224B7B1D}" srcOrd="0" destOrd="0" parTransId="{8DC16C50-FA2D-4F60-B18A-BEAD49B28C78}" sibTransId="{D21E875E-0636-422F-9410-BCC013E5E7A3}"/>
    <dgm:cxn modelId="{FE8DA219-7AA1-46A2-BF96-3A63D2EBA86D}" type="presOf" srcId="{3573BA6D-8D0D-4E87-84CE-E629A3019264}" destId="{9AA8648D-02DB-47AC-BDAB-A80D607B6871}" srcOrd="0" destOrd="0" presId="urn:microsoft.com/office/officeart/2005/8/layout/vList2"/>
    <dgm:cxn modelId="{6665668D-5772-4E0C-A3FC-FC926C7B3F25}" srcId="{E133C956-49C2-4455-BCB0-C7F788AB27A1}" destId="{3573BA6D-8D0D-4E87-84CE-E629A3019264}" srcOrd="1" destOrd="0" parTransId="{A616D2A0-34D7-44D0-A70C-B20C6BB67701}" sibTransId="{60E7C409-24BC-441A-8ECA-0C1488123EFA}"/>
    <dgm:cxn modelId="{A904B54B-AED2-4F16-B70C-DDCD1B49CC31}" type="presOf" srcId="{7DF14F88-1882-4AB9-8F1A-EB6ED9996BBB}" destId="{68B6A5FB-3929-45DB-B66B-EDED738C17D1}" srcOrd="0" destOrd="0" presId="urn:microsoft.com/office/officeart/2005/8/layout/vList2"/>
    <dgm:cxn modelId="{67879BA1-8F35-4E43-A2A0-6F6C51358261}" type="presOf" srcId="{E133C956-49C2-4455-BCB0-C7F788AB27A1}" destId="{894F98F3-38F0-434A-89D4-1C89AFE779B1}" srcOrd="0" destOrd="0" presId="urn:microsoft.com/office/officeart/2005/8/layout/vList2"/>
    <dgm:cxn modelId="{F8A07740-03A2-4D42-8A32-013A38D69EAE}" type="presParOf" srcId="{894F98F3-38F0-434A-89D4-1C89AFE779B1}" destId="{F49846A5-BD49-4856-B158-E270229BA325}" srcOrd="0" destOrd="0" presId="urn:microsoft.com/office/officeart/2005/8/layout/vList2"/>
    <dgm:cxn modelId="{216987DC-A6ED-4E9D-B6F7-50839EB55F16}" type="presParOf" srcId="{894F98F3-38F0-434A-89D4-1C89AFE779B1}" destId="{88641D1A-DA9F-4940-AB48-4DF73174B538}" srcOrd="1" destOrd="0" presId="urn:microsoft.com/office/officeart/2005/8/layout/vList2"/>
    <dgm:cxn modelId="{7E5A8B12-E899-48EF-BA23-DDA747B29607}" type="presParOf" srcId="{894F98F3-38F0-434A-89D4-1C89AFE779B1}" destId="{9AA8648D-02DB-47AC-BDAB-A80D607B6871}" srcOrd="2" destOrd="0" presId="urn:microsoft.com/office/officeart/2005/8/layout/vList2"/>
    <dgm:cxn modelId="{094A0681-E9F1-49F9-B2B0-BDAC3A145E2D}" type="presParOf" srcId="{894F98F3-38F0-434A-89D4-1C89AFE779B1}" destId="{EB3B8B1A-37F6-4E77-BF63-9FEBE4BBD627}" srcOrd="3" destOrd="0" presId="urn:microsoft.com/office/officeart/2005/8/layout/vList2"/>
    <dgm:cxn modelId="{6A37241F-BD29-4148-8145-7DFD568CC467}" type="presParOf" srcId="{894F98F3-38F0-434A-89D4-1C89AFE779B1}" destId="{68B6A5FB-3929-45DB-B66B-EDED738C17D1}"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4A03575-F194-4F56-B4DC-E6BFED7B40C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9FAE83C-2D94-4DF8-8ACF-936858E5E09E}">
      <dgm:prSet/>
      <dgm:spPr/>
      <dgm:t>
        <a:bodyPr/>
        <a:lstStyle/>
        <a:p>
          <a:pPr rtl="0"/>
          <a:r>
            <a:rPr lang="en-US" dirty="0" smtClean="0"/>
            <a:t>Shadow in satellite images is a conflict information in computer image processing.</a:t>
          </a:r>
          <a:endParaRPr lang="en-IN" dirty="0"/>
        </a:p>
      </dgm:t>
    </dgm:pt>
    <dgm:pt modelId="{C96FB0DF-9D97-4169-91F3-A94D3F0D9EBE}" type="parTrans" cxnId="{8AA30A22-B438-4FEC-B1FB-D0ADF0D85531}">
      <dgm:prSet/>
      <dgm:spPr/>
      <dgm:t>
        <a:bodyPr/>
        <a:lstStyle/>
        <a:p>
          <a:endParaRPr lang="en-IN"/>
        </a:p>
      </dgm:t>
    </dgm:pt>
    <dgm:pt modelId="{563E76BC-5492-47F2-81E8-B8732E4ECBD2}" type="sibTrans" cxnId="{8AA30A22-B438-4FEC-B1FB-D0ADF0D85531}">
      <dgm:prSet/>
      <dgm:spPr/>
      <dgm:t>
        <a:bodyPr/>
        <a:lstStyle/>
        <a:p>
          <a:endParaRPr lang="en-IN"/>
        </a:p>
      </dgm:t>
    </dgm:pt>
    <dgm:pt modelId="{BD8ABAC4-BCE6-4CC1-9A22-9F4F57E02006}">
      <dgm:prSet/>
      <dgm:spPr/>
      <dgm:t>
        <a:bodyPr/>
        <a:lstStyle/>
        <a:p>
          <a:pPr rtl="0"/>
          <a:r>
            <a:rPr lang="en-US" dirty="0" smtClean="0"/>
            <a:t>It can reduce the successful rate of edge extraction, object recognition.</a:t>
          </a:r>
          <a:endParaRPr lang="en-IN" dirty="0"/>
        </a:p>
      </dgm:t>
    </dgm:pt>
    <dgm:pt modelId="{07D7EB61-8F3F-4ABE-A28E-CCC20D6131F8}" type="parTrans" cxnId="{56C1DC20-9B18-4952-84BF-4CE4F382CED6}">
      <dgm:prSet/>
      <dgm:spPr/>
      <dgm:t>
        <a:bodyPr/>
        <a:lstStyle/>
        <a:p>
          <a:endParaRPr lang="en-IN"/>
        </a:p>
      </dgm:t>
    </dgm:pt>
    <dgm:pt modelId="{A644FEDD-D42B-4108-9DF3-7AD431AB2B7A}" type="sibTrans" cxnId="{56C1DC20-9B18-4952-84BF-4CE4F382CED6}">
      <dgm:prSet/>
      <dgm:spPr/>
      <dgm:t>
        <a:bodyPr/>
        <a:lstStyle/>
        <a:p>
          <a:endParaRPr lang="en-IN"/>
        </a:p>
      </dgm:t>
    </dgm:pt>
    <dgm:pt modelId="{43ECEE90-C1E0-484E-B0D4-3CA461FF5950}">
      <dgm:prSet/>
      <dgm:spPr/>
      <dgm:t>
        <a:bodyPr/>
        <a:lstStyle/>
        <a:p>
          <a:pPr rtl="0"/>
          <a:r>
            <a:rPr lang="en-US" dirty="0" smtClean="0"/>
            <a:t>It is a necessary step to eliminate shadow and restore the scenes in the shadow area before performing object recognition and image matching tasks for the shadow area. Therefore, it is of vital importance and keen interest to discuss and investigate the shadow extraction and elimination technique</a:t>
          </a:r>
          <a:endParaRPr lang="en-IN" dirty="0"/>
        </a:p>
      </dgm:t>
    </dgm:pt>
    <dgm:pt modelId="{963DB3E8-E48F-46B1-B3FD-D7204933B703}" type="parTrans" cxnId="{8DC21E97-DC50-47FB-9526-33CAC1E2425C}">
      <dgm:prSet/>
      <dgm:spPr/>
      <dgm:t>
        <a:bodyPr/>
        <a:lstStyle/>
        <a:p>
          <a:endParaRPr lang="en-IN"/>
        </a:p>
      </dgm:t>
    </dgm:pt>
    <dgm:pt modelId="{0EE06AAB-9AB8-492F-BA83-529C8E71D2E2}" type="sibTrans" cxnId="{8DC21E97-DC50-47FB-9526-33CAC1E2425C}">
      <dgm:prSet/>
      <dgm:spPr/>
      <dgm:t>
        <a:bodyPr/>
        <a:lstStyle/>
        <a:p>
          <a:endParaRPr lang="en-IN"/>
        </a:p>
      </dgm:t>
    </dgm:pt>
    <dgm:pt modelId="{AB7E2FBC-1535-4686-AF43-D87492701E12}" type="pres">
      <dgm:prSet presAssocID="{34A03575-F194-4F56-B4DC-E6BFED7B40CB}" presName="linear" presStyleCnt="0">
        <dgm:presLayoutVars>
          <dgm:animLvl val="lvl"/>
          <dgm:resizeHandles val="exact"/>
        </dgm:presLayoutVars>
      </dgm:prSet>
      <dgm:spPr/>
    </dgm:pt>
    <dgm:pt modelId="{7D21411D-54A0-4F57-BAF5-30FC758C0FB4}" type="pres">
      <dgm:prSet presAssocID="{49FAE83C-2D94-4DF8-8ACF-936858E5E09E}" presName="parentText" presStyleLbl="node1" presStyleIdx="0" presStyleCnt="3">
        <dgm:presLayoutVars>
          <dgm:chMax val="0"/>
          <dgm:bulletEnabled val="1"/>
        </dgm:presLayoutVars>
      </dgm:prSet>
      <dgm:spPr/>
    </dgm:pt>
    <dgm:pt modelId="{05888298-3931-47DF-BC65-C9E6E88E30B1}" type="pres">
      <dgm:prSet presAssocID="{563E76BC-5492-47F2-81E8-B8732E4ECBD2}" presName="spacer" presStyleCnt="0"/>
      <dgm:spPr/>
    </dgm:pt>
    <dgm:pt modelId="{78198B20-C162-4924-8DE7-13390C7F8E87}" type="pres">
      <dgm:prSet presAssocID="{BD8ABAC4-BCE6-4CC1-9A22-9F4F57E02006}" presName="parentText" presStyleLbl="node1" presStyleIdx="1" presStyleCnt="3">
        <dgm:presLayoutVars>
          <dgm:chMax val="0"/>
          <dgm:bulletEnabled val="1"/>
        </dgm:presLayoutVars>
      </dgm:prSet>
      <dgm:spPr/>
    </dgm:pt>
    <dgm:pt modelId="{BAAB5959-EC37-4B8A-8087-04025CC7E00B}" type="pres">
      <dgm:prSet presAssocID="{A644FEDD-D42B-4108-9DF3-7AD431AB2B7A}" presName="spacer" presStyleCnt="0"/>
      <dgm:spPr/>
    </dgm:pt>
    <dgm:pt modelId="{B6AC9460-B179-48B5-9AA1-E0FC60EAA97E}" type="pres">
      <dgm:prSet presAssocID="{43ECEE90-C1E0-484E-B0D4-3CA461FF5950}" presName="parentText" presStyleLbl="node1" presStyleIdx="2" presStyleCnt="3">
        <dgm:presLayoutVars>
          <dgm:chMax val="0"/>
          <dgm:bulletEnabled val="1"/>
        </dgm:presLayoutVars>
      </dgm:prSet>
      <dgm:spPr/>
    </dgm:pt>
  </dgm:ptLst>
  <dgm:cxnLst>
    <dgm:cxn modelId="{AD175DFA-B1B4-4A28-ADFC-121F5427F233}" type="presOf" srcId="{49FAE83C-2D94-4DF8-8ACF-936858E5E09E}" destId="{7D21411D-54A0-4F57-BAF5-30FC758C0FB4}" srcOrd="0" destOrd="0" presId="urn:microsoft.com/office/officeart/2005/8/layout/vList2"/>
    <dgm:cxn modelId="{6BBAE278-7738-4A9D-A04C-12BFCCAB740F}" type="presOf" srcId="{43ECEE90-C1E0-484E-B0D4-3CA461FF5950}" destId="{B6AC9460-B179-48B5-9AA1-E0FC60EAA97E}" srcOrd="0" destOrd="0" presId="urn:microsoft.com/office/officeart/2005/8/layout/vList2"/>
    <dgm:cxn modelId="{BD6A7316-DAF0-44FB-8F09-BE30203C117D}" type="presOf" srcId="{BD8ABAC4-BCE6-4CC1-9A22-9F4F57E02006}" destId="{78198B20-C162-4924-8DE7-13390C7F8E87}" srcOrd="0" destOrd="0" presId="urn:microsoft.com/office/officeart/2005/8/layout/vList2"/>
    <dgm:cxn modelId="{8A9288F0-C4F7-492B-8660-2FA6F6194639}" type="presOf" srcId="{34A03575-F194-4F56-B4DC-E6BFED7B40CB}" destId="{AB7E2FBC-1535-4686-AF43-D87492701E12}" srcOrd="0" destOrd="0" presId="urn:microsoft.com/office/officeart/2005/8/layout/vList2"/>
    <dgm:cxn modelId="{8AA30A22-B438-4FEC-B1FB-D0ADF0D85531}" srcId="{34A03575-F194-4F56-B4DC-E6BFED7B40CB}" destId="{49FAE83C-2D94-4DF8-8ACF-936858E5E09E}" srcOrd="0" destOrd="0" parTransId="{C96FB0DF-9D97-4169-91F3-A94D3F0D9EBE}" sibTransId="{563E76BC-5492-47F2-81E8-B8732E4ECBD2}"/>
    <dgm:cxn modelId="{56C1DC20-9B18-4952-84BF-4CE4F382CED6}" srcId="{34A03575-F194-4F56-B4DC-E6BFED7B40CB}" destId="{BD8ABAC4-BCE6-4CC1-9A22-9F4F57E02006}" srcOrd="1" destOrd="0" parTransId="{07D7EB61-8F3F-4ABE-A28E-CCC20D6131F8}" sibTransId="{A644FEDD-D42B-4108-9DF3-7AD431AB2B7A}"/>
    <dgm:cxn modelId="{8DC21E97-DC50-47FB-9526-33CAC1E2425C}" srcId="{34A03575-F194-4F56-B4DC-E6BFED7B40CB}" destId="{43ECEE90-C1E0-484E-B0D4-3CA461FF5950}" srcOrd="2" destOrd="0" parTransId="{963DB3E8-E48F-46B1-B3FD-D7204933B703}" sibTransId="{0EE06AAB-9AB8-492F-BA83-529C8E71D2E2}"/>
    <dgm:cxn modelId="{99A76019-A2D4-4E3B-A726-F105F94348E2}" type="presParOf" srcId="{AB7E2FBC-1535-4686-AF43-D87492701E12}" destId="{7D21411D-54A0-4F57-BAF5-30FC758C0FB4}" srcOrd="0" destOrd="0" presId="urn:microsoft.com/office/officeart/2005/8/layout/vList2"/>
    <dgm:cxn modelId="{3959B6EB-C2E6-4119-8A20-E19E60EAB0BF}" type="presParOf" srcId="{AB7E2FBC-1535-4686-AF43-D87492701E12}" destId="{05888298-3931-47DF-BC65-C9E6E88E30B1}" srcOrd="1" destOrd="0" presId="urn:microsoft.com/office/officeart/2005/8/layout/vList2"/>
    <dgm:cxn modelId="{EC4942F9-EAED-4FC3-A5A3-D5BB78BCC00A}" type="presParOf" srcId="{AB7E2FBC-1535-4686-AF43-D87492701E12}" destId="{78198B20-C162-4924-8DE7-13390C7F8E87}" srcOrd="2" destOrd="0" presId="urn:microsoft.com/office/officeart/2005/8/layout/vList2"/>
    <dgm:cxn modelId="{934E334C-5CFC-4094-8DC5-57F3900151BD}" type="presParOf" srcId="{AB7E2FBC-1535-4686-AF43-D87492701E12}" destId="{BAAB5959-EC37-4B8A-8087-04025CC7E00B}" srcOrd="3" destOrd="0" presId="urn:microsoft.com/office/officeart/2005/8/layout/vList2"/>
    <dgm:cxn modelId="{688E6FF2-3649-4D10-9C04-5C1CF477F968}" type="presParOf" srcId="{AB7E2FBC-1535-4686-AF43-D87492701E12}" destId="{B6AC9460-B179-48B5-9AA1-E0FC60EAA97E}"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72949B1-DB5C-4B33-9A86-160A75CC0A8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B0C6376-48CB-4BB1-B79E-75D4800CCD78}">
      <dgm:prSet/>
      <dgm:spPr/>
      <dgm:t>
        <a:bodyPr/>
        <a:lstStyle/>
        <a:p>
          <a:pPr rtl="0"/>
          <a:r>
            <a:rPr lang="en-US" dirty="0" smtClean="0"/>
            <a:t>Shadows are not circular in shape.</a:t>
          </a:r>
          <a:endParaRPr lang="en-IN" dirty="0"/>
        </a:p>
      </dgm:t>
    </dgm:pt>
    <dgm:pt modelId="{927DB4E5-BA2E-4D0E-8F92-89B4BCE85682}" type="parTrans" cxnId="{810507E8-F9C1-445B-A945-C8AF5A9A0624}">
      <dgm:prSet/>
      <dgm:spPr/>
      <dgm:t>
        <a:bodyPr/>
        <a:lstStyle/>
        <a:p>
          <a:endParaRPr lang="en-IN"/>
        </a:p>
      </dgm:t>
    </dgm:pt>
    <dgm:pt modelId="{8F5D2C17-D8C3-4F3F-A055-C80D226C98EE}" type="sibTrans" cxnId="{810507E8-F9C1-445B-A945-C8AF5A9A0624}">
      <dgm:prSet/>
      <dgm:spPr/>
      <dgm:t>
        <a:bodyPr/>
        <a:lstStyle/>
        <a:p>
          <a:endParaRPr lang="en-IN"/>
        </a:p>
      </dgm:t>
    </dgm:pt>
    <dgm:pt modelId="{91E93961-BC58-4782-AF47-FC91F83D19D0}">
      <dgm:prSet/>
      <dgm:spPr/>
      <dgm:t>
        <a:bodyPr/>
        <a:lstStyle/>
        <a:p>
          <a:pPr rtl="0"/>
          <a:r>
            <a:rPr lang="en-US" dirty="0" smtClean="0"/>
            <a:t>The horizontal length is greater than the vertical length.</a:t>
          </a:r>
          <a:endParaRPr lang="en-IN" dirty="0"/>
        </a:p>
      </dgm:t>
    </dgm:pt>
    <dgm:pt modelId="{BC3D919B-763C-410F-AD81-45AC973D30FC}" type="parTrans" cxnId="{57619CA5-91A9-4AEF-8480-71849C2E740A}">
      <dgm:prSet/>
      <dgm:spPr/>
      <dgm:t>
        <a:bodyPr/>
        <a:lstStyle/>
        <a:p>
          <a:endParaRPr lang="en-IN"/>
        </a:p>
      </dgm:t>
    </dgm:pt>
    <dgm:pt modelId="{29D06116-6FEB-4CAC-BF2A-8F6CEF777560}" type="sibTrans" cxnId="{57619CA5-91A9-4AEF-8480-71849C2E740A}">
      <dgm:prSet/>
      <dgm:spPr/>
      <dgm:t>
        <a:bodyPr/>
        <a:lstStyle/>
        <a:p>
          <a:endParaRPr lang="en-IN"/>
        </a:p>
      </dgm:t>
    </dgm:pt>
    <dgm:pt modelId="{63587ED1-6E87-4A3A-BF26-249D280C5A60}">
      <dgm:prSet/>
      <dgm:spPr/>
      <dgm:t>
        <a:bodyPr/>
        <a:lstStyle/>
        <a:p>
          <a:pPr rtl="0"/>
          <a:r>
            <a:rPr lang="en-US" dirty="0" smtClean="0"/>
            <a:t>Each region whose average intensity  is black is considered.</a:t>
          </a:r>
          <a:endParaRPr lang="en-IN" dirty="0"/>
        </a:p>
      </dgm:t>
    </dgm:pt>
    <dgm:pt modelId="{578F984D-6A2F-4EDA-86D9-932AA258111E}" type="parTrans" cxnId="{C2630F92-9C7D-4E81-93B4-F9F1EA1031CB}">
      <dgm:prSet/>
      <dgm:spPr/>
      <dgm:t>
        <a:bodyPr/>
        <a:lstStyle/>
        <a:p>
          <a:endParaRPr lang="en-IN"/>
        </a:p>
      </dgm:t>
    </dgm:pt>
    <dgm:pt modelId="{C30E076C-4740-4830-BB0F-470933F06B9E}" type="sibTrans" cxnId="{C2630F92-9C7D-4E81-93B4-F9F1EA1031CB}">
      <dgm:prSet/>
      <dgm:spPr/>
      <dgm:t>
        <a:bodyPr/>
        <a:lstStyle/>
        <a:p>
          <a:endParaRPr lang="en-IN"/>
        </a:p>
      </dgm:t>
    </dgm:pt>
    <dgm:pt modelId="{13334D23-7D7F-4772-911A-6328A43B5A81}">
      <dgm:prSet/>
      <dgm:spPr/>
      <dgm:t>
        <a:bodyPr/>
        <a:lstStyle/>
        <a:p>
          <a:pPr rtl="0"/>
          <a:r>
            <a:rPr lang="en-US" dirty="0" smtClean="0"/>
            <a:t>If the horizontal length is greater than the vertical length of that region it is a shadow and hence eliminated.</a:t>
          </a:r>
          <a:endParaRPr lang="en-IN" dirty="0"/>
        </a:p>
      </dgm:t>
    </dgm:pt>
    <dgm:pt modelId="{171C6F19-AF8B-4E36-AB8F-12E3BB429383}" type="parTrans" cxnId="{52A0013A-3FEB-4147-8721-43C065167D57}">
      <dgm:prSet/>
      <dgm:spPr/>
      <dgm:t>
        <a:bodyPr/>
        <a:lstStyle/>
        <a:p>
          <a:endParaRPr lang="en-IN"/>
        </a:p>
      </dgm:t>
    </dgm:pt>
    <dgm:pt modelId="{14CCBD44-F123-402A-96DE-678DD67BB273}" type="sibTrans" cxnId="{52A0013A-3FEB-4147-8721-43C065167D57}">
      <dgm:prSet/>
      <dgm:spPr/>
      <dgm:t>
        <a:bodyPr/>
        <a:lstStyle/>
        <a:p>
          <a:endParaRPr lang="en-IN"/>
        </a:p>
      </dgm:t>
    </dgm:pt>
    <dgm:pt modelId="{F4826876-9221-49C9-B33B-E5990F896B1E}" type="pres">
      <dgm:prSet presAssocID="{972949B1-DB5C-4B33-9A86-160A75CC0A81}" presName="linear" presStyleCnt="0">
        <dgm:presLayoutVars>
          <dgm:animLvl val="lvl"/>
          <dgm:resizeHandles val="exact"/>
        </dgm:presLayoutVars>
      </dgm:prSet>
      <dgm:spPr/>
    </dgm:pt>
    <dgm:pt modelId="{5202FF51-D413-44F5-B279-D66B89BDDD94}" type="pres">
      <dgm:prSet presAssocID="{9B0C6376-48CB-4BB1-B79E-75D4800CCD78}" presName="parentText" presStyleLbl="node1" presStyleIdx="0" presStyleCnt="4">
        <dgm:presLayoutVars>
          <dgm:chMax val="0"/>
          <dgm:bulletEnabled val="1"/>
        </dgm:presLayoutVars>
      </dgm:prSet>
      <dgm:spPr/>
    </dgm:pt>
    <dgm:pt modelId="{B663A69E-C00C-4786-8B87-D4D58FFCDFBF}" type="pres">
      <dgm:prSet presAssocID="{8F5D2C17-D8C3-4F3F-A055-C80D226C98EE}" presName="spacer" presStyleCnt="0"/>
      <dgm:spPr/>
    </dgm:pt>
    <dgm:pt modelId="{41601931-EA6B-4DA7-B774-E657F79E7C06}" type="pres">
      <dgm:prSet presAssocID="{91E93961-BC58-4782-AF47-FC91F83D19D0}" presName="parentText" presStyleLbl="node1" presStyleIdx="1" presStyleCnt="4">
        <dgm:presLayoutVars>
          <dgm:chMax val="0"/>
          <dgm:bulletEnabled val="1"/>
        </dgm:presLayoutVars>
      </dgm:prSet>
      <dgm:spPr/>
    </dgm:pt>
    <dgm:pt modelId="{E156FF51-7464-4D1D-8193-5548D17FE35A}" type="pres">
      <dgm:prSet presAssocID="{29D06116-6FEB-4CAC-BF2A-8F6CEF777560}" presName="spacer" presStyleCnt="0"/>
      <dgm:spPr/>
    </dgm:pt>
    <dgm:pt modelId="{EFAD5083-8253-43D9-B2FE-055E356911A4}" type="pres">
      <dgm:prSet presAssocID="{63587ED1-6E87-4A3A-BF26-249D280C5A60}" presName="parentText" presStyleLbl="node1" presStyleIdx="2" presStyleCnt="4">
        <dgm:presLayoutVars>
          <dgm:chMax val="0"/>
          <dgm:bulletEnabled val="1"/>
        </dgm:presLayoutVars>
      </dgm:prSet>
      <dgm:spPr/>
    </dgm:pt>
    <dgm:pt modelId="{FCD0D1D6-EC50-4656-8A54-24CA740DB671}" type="pres">
      <dgm:prSet presAssocID="{C30E076C-4740-4830-BB0F-470933F06B9E}" presName="spacer" presStyleCnt="0"/>
      <dgm:spPr/>
    </dgm:pt>
    <dgm:pt modelId="{BF0FE255-DC4C-4919-929D-BFA726E77C3C}" type="pres">
      <dgm:prSet presAssocID="{13334D23-7D7F-4772-911A-6328A43B5A81}" presName="parentText" presStyleLbl="node1" presStyleIdx="3" presStyleCnt="4">
        <dgm:presLayoutVars>
          <dgm:chMax val="0"/>
          <dgm:bulletEnabled val="1"/>
        </dgm:presLayoutVars>
      </dgm:prSet>
      <dgm:spPr/>
    </dgm:pt>
  </dgm:ptLst>
  <dgm:cxnLst>
    <dgm:cxn modelId="{F90EA852-9B02-4A43-8ED4-CEC5CCEBDAC7}" type="presOf" srcId="{63587ED1-6E87-4A3A-BF26-249D280C5A60}" destId="{EFAD5083-8253-43D9-B2FE-055E356911A4}" srcOrd="0" destOrd="0" presId="urn:microsoft.com/office/officeart/2005/8/layout/vList2"/>
    <dgm:cxn modelId="{810507E8-F9C1-445B-A945-C8AF5A9A0624}" srcId="{972949B1-DB5C-4B33-9A86-160A75CC0A81}" destId="{9B0C6376-48CB-4BB1-B79E-75D4800CCD78}" srcOrd="0" destOrd="0" parTransId="{927DB4E5-BA2E-4D0E-8F92-89B4BCE85682}" sibTransId="{8F5D2C17-D8C3-4F3F-A055-C80D226C98EE}"/>
    <dgm:cxn modelId="{F930DF61-6FFD-4730-8E81-72E5D385C9D4}" type="presOf" srcId="{972949B1-DB5C-4B33-9A86-160A75CC0A81}" destId="{F4826876-9221-49C9-B33B-E5990F896B1E}" srcOrd="0" destOrd="0" presId="urn:microsoft.com/office/officeart/2005/8/layout/vList2"/>
    <dgm:cxn modelId="{52A0013A-3FEB-4147-8721-43C065167D57}" srcId="{972949B1-DB5C-4B33-9A86-160A75CC0A81}" destId="{13334D23-7D7F-4772-911A-6328A43B5A81}" srcOrd="3" destOrd="0" parTransId="{171C6F19-AF8B-4E36-AB8F-12E3BB429383}" sibTransId="{14CCBD44-F123-402A-96DE-678DD67BB273}"/>
    <dgm:cxn modelId="{671A01A9-0522-45BA-8F93-4F1CBBC8A084}" type="presOf" srcId="{91E93961-BC58-4782-AF47-FC91F83D19D0}" destId="{41601931-EA6B-4DA7-B774-E657F79E7C06}" srcOrd="0" destOrd="0" presId="urn:microsoft.com/office/officeart/2005/8/layout/vList2"/>
    <dgm:cxn modelId="{57619CA5-91A9-4AEF-8480-71849C2E740A}" srcId="{972949B1-DB5C-4B33-9A86-160A75CC0A81}" destId="{91E93961-BC58-4782-AF47-FC91F83D19D0}" srcOrd="1" destOrd="0" parTransId="{BC3D919B-763C-410F-AD81-45AC973D30FC}" sibTransId="{29D06116-6FEB-4CAC-BF2A-8F6CEF777560}"/>
    <dgm:cxn modelId="{5CC20741-CBBA-4EAF-B17C-F71A47AB94B6}" type="presOf" srcId="{9B0C6376-48CB-4BB1-B79E-75D4800CCD78}" destId="{5202FF51-D413-44F5-B279-D66B89BDDD94}" srcOrd="0" destOrd="0" presId="urn:microsoft.com/office/officeart/2005/8/layout/vList2"/>
    <dgm:cxn modelId="{408C26CC-4EB5-471D-9862-96630A4DEDDF}" type="presOf" srcId="{13334D23-7D7F-4772-911A-6328A43B5A81}" destId="{BF0FE255-DC4C-4919-929D-BFA726E77C3C}" srcOrd="0" destOrd="0" presId="urn:microsoft.com/office/officeart/2005/8/layout/vList2"/>
    <dgm:cxn modelId="{C2630F92-9C7D-4E81-93B4-F9F1EA1031CB}" srcId="{972949B1-DB5C-4B33-9A86-160A75CC0A81}" destId="{63587ED1-6E87-4A3A-BF26-249D280C5A60}" srcOrd="2" destOrd="0" parTransId="{578F984D-6A2F-4EDA-86D9-932AA258111E}" sibTransId="{C30E076C-4740-4830-BB0F-470933F06B9E}"/>
    <dgm:cxn modelId="{6010C629-3112-42ED-9A0B-0F2D5491FBED}" type="presParOf" srcId="{F4826876-9221-49C9-B33B-E5990F896B1E}" destId="{5202FF51-D413-44F5-B279-D66B89BDDD94}" srcOrd="0" destOrd="0" presId="urn:microsoft.com/office/officeart/2005/8/layout/vList2"/>
    <dgm:cxn modelId="{EB4E2F9F-1D6A-426A-A57F-A9DFDE135BA9}" type="presParOf" srcId="{F4826876-9221-49C9-B33B-E5990F896B1E}" destId="{B663A69E-C00C-4786-8B87-D4D58FFCDFBF}" srcOrd="1" destOrd="0" presId="urn:microsoft.com/office/officeart/2005/8/layout/vList2"/>
    <dgm:cxn modelId="{F1C91217-3668-451C-8AF4-C824A65E9430}" type="presParOf" srcId="{F4826876-9221-49C9-B33B-E5990F896B1E}" destId="{41601931-EA6B-4DA7-B774-E657F79E7C06}" srcOrd="2" destOrd="0" presId="urn:microsoft.com/office/officeart/2005/8/layout/vList2"/>
    <dgm:cxn modelId="{E1696883-BAB0-4083-A4A6-B56AF83B9759}" type="presParOf" srcId="{F4826876-9221-49C9-B33B-E5990F896B1E}" destId="{E156FF51-7464-4D1D-8193-5548D17FE35A}" srcOrd="3" destOrd="0" presId="urn:microsoft.com/office/officeart/2005/8/layout/vList2"/>
    <dgm:cxn modelId="{0917182A-DEBA-4B18-B3F4-424320EDACC5}" type="presParOf" srcId="{F4826876-9221-49C9-B33B-E5990F896B1E}" destId="{EFAD5083-8253-43D9-B2FE-055E356911A4}" srcOrd="4" destOrd="0" presId="urn:microsoft.com/office/officeart/2005/8/layout/vList2"/>
    <dgm:cxn modelId="{76463D1F-0CA1-435D-9551-5DF30E529096}" type="presParOf" srcId="{F4826876-9221-49C9-B33B-E5990F896B1E}" destId="{FCD0D1D6-EC50-4656-8A54-24CA740DB671}" srcOrd="5" destOrd="0" presId="urn:microsoft.com/office/officeart/2005/8/layout/vList2"/>
    <dgm:cxn modelId="{4686B554-7BB3-4A4A-ABBF-EB6403F6D214}" type="presParOf" srcId="{F4826876-9221-49C9-B33B-E5990F896B1E}" destId="{BF0FE255-DC4C-4919-929D-BFA726E77C3C}"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91E297-A2F9-43F9-91E9-1F925D94B98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E2869A9-8532-49FD-BB08-157326E846EB}">
      <dgm:prSet/>
      <dgm:spPr/>
      <dgm:t>
        <a:bodyPr/>
        <a:lstStyle/>
        <a:p>
          <a:pPr rtl="0"/>
          <a:r>
            <a:rPr lang="en-US" dirty="0" smtClean="0"/>
            <a:t>An image may be defined as a two dimensional function, f (x ,y) where x, y are the spatial co-ordinates.</a:t>
          </a:r>
          <a:endParaRPr lang="en-IN" dirty="0"/>
        </a:p>
      </dgm:t>
    </dgm:pt>
    <dgm:pt modelId="{490E7235-8732-4389-BC64-D11F1A23E9DF}" type="parTrans" cxnId="{0ADEE0AD-BDC8-4DE9-B578-F0AD2ACC28EF}">
      <dgm:prSet/>
      <dgm:spPr/>
      <dgm:t>
        <a:bodyPr/>
        <a:lstStyle/>
        <a:p>
          <a:endParaRPr lang="en-IN"/>
        </a:p>
      </dgm:t>
    </dgm:pt>
    <dgm:pt modelId="{EA34A665-D420-4D7A-8352-01179CE357D9}" type="sibTrans" cxnId="{0ADEE0AD-BDC8-4DE9-B578-F0AD2ACC28EF}">
      <dgm:prSet/>
      <dgm:spPr/>
      <dgm:t>
        <a:bodyPr/>
        <a:lstStyle/>
        <a:p>
          <a:endParaRPr lang="en-IN"/>
        </a:p>
      </dgm:t>
    </dgm:pt>
    <dgm:pt modelId="{AE3ADB62-8B01-4760-9F36-0BFEE516301E}">
      <dgm:prSet/>
      <dgm:spPr/>
      <dgm:t>
        <a:bodyPr/>
        <a:lstStyle/>
        <a:p>
          <a:pPr rtl="0"/>
          <a:r>
            <a:rPr lang="en-US" dirty="0" smtClean="0"/>
            <a:t>Digital image processing refers to processing a digital image by a digital computer.</a:t>
          </a:r>
          <a:endParaRPr lang="en-IN" dirty="0"/>
        </a:p>
      </dgm:t>
    </dgm:pt>
    <dgm:pt modelId="{FD724600-871D-4798-9991-F5952A6793B2}" type="parTrans" cxnId="{3B4E6007-83C2-48D3-9C4F-472FDFFAB96C}">
      <dgm:prSet/>
      <dgm:spPr/>
      <dgm:t>
        <a:bodyPr/>
        <a:lstStyle/>
        <a:p>
          <a:endParaRPr lang="en-IN"/>
        </a:p>
      </dgm:t>
    </dgm:pt>
    <dgm:pt modelId="{58772970-F8C5-4215-8AB2-5E31B5A17C96}" type="sibTrans" cxnId="{3B4E6007-83C2-48D3-9C4F-472FDFFAB96C}">
      <dgm:prSet/>
      <dgm:spPr/>
      <dgm:t>
        <a:bodyPr/>
        <a:lstStyle/>
        <a:p>
          <a:endParaRPr lang="en-IN"/>
        </a:p>
      </dgm:t>
    </dgm:pt>
    <dgm:pt modelId="{242BE338-8168-45AC-B08C-2D5A241FBEB6}" type="pres">
      <dgm:prSet presAssocID="{B091E297-A2F9-43F9-91E9-1F925D94B989}" presName="linear" presStyleCnt="0">
        <dgm:presLayoutVars>
          <dgm:animLvl val="lvl"/>
          <dgm:resizeHandles val="exact"/>
        </dgm:presLayoutVars>
      </dgm:prSet>
      <dgm:spPr/>
    </dgm:pt>
    <dgm:pt modelId="{7F0F7A47-73FD-4008-B6F9-C009D725AD16}" type="pres">
      <dgm:prSet presAssocID="{4E2869A9-8532-49FD-BB08-157326E846EB}" presName="parentText" presStyleLbl="node1" presStyleIdx="0" presStyleCnt="2">
        <dgm:presLayoutVars>
          <dgm:chMax val="0"/>
          <dgm:bulletEnabled val="1"/>
        </dgm:presLayoutVars>
      </dgm:prSet>
      <dgm:spPr/>
    </dgm:pt>
    <dgm:pt modelId="{5FCB029C-F9FB-473A-8729-501195729DF6}" type="pres">
      <dgm:prSet presAssocID="{EA34A665-D420-4D7A-8352-01179CE357D9}" presName="spacer" presStyleCnt="0"/>
      <dgm:spPr/>
    </dgm:pt>
    <dgm:pt modelId="{A82CE49A-AE03-472A-9232-E3E5F81895DD}" type="pres">
      <dgm:prSet presAssocID="{AE3ADB62-8B01-4760-9F36-0BFEE516301E}" presName="parentText" presStyleLbl="node1" presStyleIdx="1" presStyleCnt="2" custLinFactY="27492" custLinFactNeighborX="-901" custLinFactNeighborY="100000">
        <dgm:presLayoutVars>
          <dgm:chMax val="0"/>
          <dgm:bulletEnabled val="1"/>
        </dgm:presLayoutVars>
      </dgm:prSet>
      <dgm:spPr/>
    </dgm:pt>
  </dgm:ptLst>
  <dgm:cxnLst>
    <dgm:cxn modelId="{B77B11E5-60E8-4159-9C64-B938E3AFEA28}" type="presOf" srcId="{AE3ADB62-8B01-4760-9F36-0BFEE516301E}" destId="{A82CE49A-AE03-472A-9232-E3E5F81895DD}" srcOrd="0" destOrd="0" presId="urn:microsoft.com/office/officeart/2005/8/layout/vList2"/>
    <dgm:cxn modelId="{0ADEE0AD-BDC8-4DE9-B578-F0AD2ACC28EF}" srcId="{B091E297-A2F9-43F9-91E9-1F925D94B989}" destId="{4E2869A9-8532-49FD-BB08-157326E846EB}" srcOrd="0" destOrd="0" parTransId="{490E7235-8732-4389-BC64-D11F1A23E9DF}" sibTransId="{EA34A665-D420-4D7A-8352-01179CE357D9}"/>
    <dgm:cxn modelId="{3B4E6007-83C2-48D3-9C4F-472FDFFAB96C}" srcId="{B091E297-A2F9-43F9-91E9-1F925D94B989}" destId="{AE3ADB62-8B01-4760-9F36-0BFEE516301E}" srcOrd="1" destOrd="0" parTransId="{FD724600-871D-4798-9991-F5952A6793B2}" sibTransId="{58772970-F8C5-4215-8AB2-5E31B5A17C96}"/>
    <dgm:cxn modelId="{DB14E2C1-8FCB-47BC-B4F2-18F86D6F7FA6}" type="presOf" srcId="{4E2869A9-8532-49FD-BB08-157326E846EB}" destId="{7F0F7A47-73FD-4008-B6F9-C009D725AD16}" srcOrd="0" destOrd="0" presId="urn:microsoft.com/office/officeart/2005/8/layout/vList2"/>
    <dgm:cxn modelId="{78E99425-A2A0-47C1-ABFB-377C7EC87C7C}" type="presOf" srcId="{B091E297-A2F9-43F9-91E9-1F925D94B989}" destId="{242BE338-8168-45AC-B08C-2D5A241FBEB6}" srcOrd="0" destOrd="0" presId="urn:microsoft.com/office/officeart/2005/8/layout/vList2"/>
    <dgm:cxn modelId="{4979F60C-F1AF-4BDE-BD0F-1A712DAE18CC}" type="presParOf" srcId="{242BE338-8168-45AC-B08C-2D5A241FBEB6}" destId="{7F0F7A47-73FD-4008-B6F9-C009D725AD16}" srcOrd="0" destOrd="0" presId="urn:microsoft.com/office/officeart/2005/8/layout/vList2"/>
    <dgm:cxn modelId="{29B4A2F1-C1C1-4B1D-A6A9-A35AEFCCB6A7}" type="presParOf" srcId="{242BE338-8168-45AC-B08C-2D5A241FBEB6}" destId="{5FCB029C-F9FB-473A-8729-501195729DF6}" srcOrd="1" destOrd="0" presId="urn:microsoft.com/office/officeart/2005/8/layout/vList2"/>
    <dgm:cxn modelId="{704792B6-F327-49B9-A737-B524EF7017CF}" type="presParOf" srcId="{242BE338-8168-45AC-B08C-2D5A241FBEB6}" destId="{A82CE49A-AE03-472A-9232-E3E5F81895DD}"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8BFC36F-FAB3-4898-A0DF-691EB1DCB674}"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IN"/>
        </a:p>
      </dgm:t>
    </dgm:pt>
    <dgm:pt modelId="{34469BBB-D11A-4080-885B-97A97410D90D}">
      <dgm:prSet/>
      <dgm:spPr/>
      <dgm:t>
        <a:bodyPr/>
        <a:lstStyle/>
        <a:p>
          <a:pPr rtl="0"/>
          <a:r>
            <a:rPr lang="en-US" dirty="0" smtClean="0"/>
            <a:t>For each region consider only those regions whose average  intensity is in the range of 245 and 255.( hence it is a black region )</a:t>
          </a:r>
          <a:endParaRPr lang="en-IN" dirty="0"/>
        </a:p>
      </dgm:t>
    </dgm:pt>
    <dgm:pt modelId="{59B98CBA-00CC-4A20-A17D-F96070DACC0A}" type="parTrans" cxnId="{992EB05E-7B7E-401C-937B-6096F0510F44}">
      <dgm:prSet/>
      <dgm:spPr/>
      <dgm:t>
        <a:bodyPr/>
        <a:lstStyle/>
        <a:p>
          <a:endParaRPr lang="en-IN"/>
        </a:p>
      </dgm:t>
    </dgm:pt>
    <dgm:pt modelId="{096AAACD-23EF-48B7-813F-FF66C7DD82B4}" type="sibTrans" cxnId="{992EB05E-7B7E-401C-937B-6096F0510F44}">
      <dgm:prSet/>
      <dgm:spPr/>
      <dgm:t>
        <a:bodyPr/>
        <a:lstStyle/>
        <a:p>
          <a:endParaRPr lang="en-IN"/>
        </a:p>
      </dgm:t>
    </dgm:pt>
    <dgm:pt modelId="{9AE1B982-E25E-48C0-8805-36044BC1EA48}">
      <dgm:prSet/>
      <dgm:spPr/>
      <dgm:t>
        <a:bodyPr/>
        <a:lstStyle/>
        <a:p>
          <a:pPr rtl="0"/>
          <a:r>
            <a:rPr lang="en-US" dirty="0" smtClean="0"/>
            <a:t>Find out the left most pixel of that region.</a:t>
          </a:r>
          <a:endParaRPr lang="en-IN" dirty="0"/>
        </a:p>
      </dgm:t>
    </dgm:pt>
    <dgm:pt modelId="{D84DFF42-F21B-4196-97A1-3C8E00FF419D}" type="parTrans" cxnId="{D890547A-D3E5-4403-8CC7-FD4F68408A37}">
      <dgm:prSet/>
      <dgm:spPr/>
      <dgm:t>
        <a:bodyPr/>
        <a:lstStyle/>
        <a:p>
          <a:endParaRPr lang="en-IN"/>
        </a:p>
      </dgm:t>
    </dgm:pt>
    <dgm:pt modelId="{FE05A037-D66A-43BB-BF53-7B9697C56FBF}" type="sibTrans" cxnId="{D890547A-D3E5-4403-8CC7-FD4F68408A37}">
      <dgm:prSet/>
      <dgm:spPr/>
      <dgm:t>
        <a:bodyPr/>
        <a:lstStyle/>
        <a:p>
          <a:endParaRPr lang="en-IN"/>
        </a:p>
      </dgm:t>
    </dgm:pt>
    <dgm:pt modelId="{9F558CE5-E39E-441D-A57C-52FBB124BB30}">
      <dgm:prSet/>
      <dgm:spPr/>
      <dgm:t>
        <a:bodyPr/>
        <a:lstStyle/>
        <a:p>
          <a:pPr rtl="0"/>
          <a:r>
            <a:rPr lang="en-US" dirty="0" smtClean="0"/>
            <a:t>For each black pixels which is in the 4-neighbor of the left most pixel calculate the Euclidean distance between each of the pair of black pixels.</a:t>
          </a:r>
          <a:endParaRPr lang="en-IN" dirty="0"/>
        </a:p>
      </dgm:t>
    </dgm:pt>
    <dgm:pt modelId="{869ACEF7-8DB9-42FE-80EB-7CD4B7CA141A}" type="parTrans" cxnId="{70F774E5-C80F-45DB-99E1-D08B2847DE42}">
      <dgm:prSet/>
      <dgm:spPr/>
      <dgm:t>
        <a:bodyPr/>
        <a:lstStyle/>
        <a:p>
          <a:endParaRPr lang="en-IN"/>
        </a:p>
      </dgm:t>
    </dgm:pt>
    <dgm:pt modelId="{3C0F12FD-DE8A-494C-B2E8-9F0B57ACEC14}" type="sibTrans" cxnId="{70F774E5-C80F-45DB-99E1-D08B2847DE42}">
      <dgm:prSet/>
      <dgm:spPr/>
      <dgm:t>
        <a:bodyPr/>
        <a:lstStyle/>
        <a:p>
          <a:endParaRPr lang="en-IN"/>
        </a:p>
      </dgm:t>
    </dgm:pt>
    <dgm:pt modelId="{959E127F-6B18-4C7A-B428-6C6EF9ADDD75}">
      <dgm:prSet/>
      <dgm:spPr/>
      <dgm:t>
        <a:bodyPr/>
        <a:lstStyle/>
        <a:p>
          <a:pPr rtl="0"/>
          <a:r>
            <a:rPr lang="en-US" dirty="0" smtClean="0"/>
            <a:t>Take the maximum of these distances and record it to be the highest vertical length of that region</a:t>
          </a:r>
          <a:endParaRPr lang="en-IN" dirty="0"/>
        </a:p>
      </dgm:t>
    </dgm:pt>
    <dgm:pt modelId="{9EC8BBEC-404F-4C29-8A85-188F7A8FDEA0}" type="parTrans" cxnId="{30898CBF-5803-4C93-A5F6-1629877A040A}">
      <dgm:prSet/>
      <dgm:spPr/>
      <dgm:t>
        <a:bodyPr/>
        <a:lstStyle/>
        <a:p>
          <a:endParaRPr lang="en-IN"/>
        </a:p>
      </dgm:t>
    </dgm:pt>
    <dgm:pt modelId="{924B4064-D6CD-4CED-9FD4-87C213FFAECC}" type="sibTrans" cxnId="{30898CBF-5803-4C93-A5F6-1629877A040A}">
      <dgm:prSet/>
      <dgm:spPr/>
      <dgm:t>
        <a:bodyPr/>
        <a:lstStyle/>
        <a:p>
          <a:endParaRPr lang="en-IN"/>
        </a:p>
      </dgm:t>
    </dgm:pt>
    <dgm:pt modelId="{47C30E90-184D-4B8F-A255-4786A34D9C03}" type="pres">
      <dgm:prSet presAssocID="{E8BFC36F-FAB3-4898-A0DF-691EB1DCB674}" presName="Name0" presStyleCnt="0">
        <dgm:presLayoutVars>
          <dgm:dir/>
          <dgm:animLvl val="lvl"/>
          <dgm:resizeHandles val="exact"/>
        </dgm:presLayoutVars>
      </dgm:prSet>
      <dgm:spPr/>
    </dgm:pt>
    <dgm:pt modelId="{8A29DD55-0A65-4A32-ACF8-B568EA066261}" type="pres">
      <dgm:prSet presAssocID="{959E127F-6B18-4C7A-B428-6C6EF9ADDD75}" presName="boxAndChildren" presStyleCnt="0"/>
      <dgm:spPr/>
    </dgm:pt>
    <dgm:pt modelId="{2094657D-8C75-46EE-A593-8D8539C5D3C9}" type="pres">
      <dgm:prSet presAssocID="{959E127F-6B18-4C7A-B428-6C6EF9ADDD75}" presName="parentTextBox" presStyleLbl="node1" presStyleIdx="0" presStyleCnt="4"/>
      <dgm:spPr/>
    </dgm:pt>
    <dgm:pt modelId="{012D3378-ECB8-4D87-B100-40C63830484B}" type="pres">
      <dgm:prSet presAssocID="{3C0F12FD-DE8A-494C-B2E8-9F0B57ACEC14}" presName="sp" presStyleCnt="0"/>
      <dgm:spPr/>
    </dgm:pt>
    <dgm:pt modelId="{DB11FCBA-DBFB-4C8E-81CF-6F6791FE5EB5}" type="pres">
      <dgm:prSet presAssocID="{9F558CE5-E39E-441D-A57C-52FBB124BB30}" presName="arrowAndChildren" presStyleCnt="0"/>
      <dgm:spPr/>
    </dgm:pt>
    <dgm:pt modelId="{BECE0514-5176-4CB4-9DC6-2829AD81BB15}" type="pres">
      <dgm:prSet presAssocID="{9F558CE5-E39E-441D-A57C-52FBB124BB30}" presName="parentTextArrow" presStyleLbl="node1" presStyleIdx="1" presStyleCnt="4"/>
      <dgm:spPr/>
    </dgm:pt>
    <dgm:pt modelId="{D6D445C3-49FD-445D-B4AA-85E2A3B2065C}" type="pres">
      <dgm:prSet presAssocID="{FE05A037-D66A-43BB-BF53-7B9697C56FBF}" presName="sp" presStyleCnt="0"/>
      <dgm:spPr/>
    </dgm:pt>
    <dgm:pt modelId="{915C6B0A-A1A8-4D03-BED0-BC16713E5609}" type="pres">
      <dgm:prSet presAssocID="{9AE1B982-E25E-48C0-8805-36044BC1EA48}" presName="arrowAndChildren" presStyleCnt="0"/>
      <dgm:spPr/>
    </dgm:pt>
    <dgm:pt modelId="{87476549-0EAF-49BE-BB53-9CF38D6ACCF5}" type="pres">
      <dgm:prSet presAssocID="{9AE1B982-E25E-48C0-8805-36044BC1EA48}" presName="parentTextArrow" presStyleLbl="node1" presStyleIdx="2" presStyleCnt="4"/>
      <dgm:spPr/>
    </dgm:pt>
    <dgm:pt modelId="{B651A76E-673F-48FD-8421-131167D5F70B}" type="pres">
      <dgm:prSet presAssocID="{096AAACD-23EF-48B7-813F-FF66C7DD82B4}" presName="sp" presStyleCnt="0"/>
      <dgm:spPr/>
    </dgm:pt>
    <dgm:pt modelId="{1D595BE0-0E1E-4085-8D73-7AAA31E5C341}" type="pres">
      <dgm:prSet presAssocID="{34469BBB-D11A-4080-885B-97A97410D90D}" presName="arrowAndChildren" presStyleCnt="0"/>
      <dgm:spPr/>
    </dgm:pt>
    <dgm:pt modelId="{40761647-5E06-4A23-95D4-22441670E5B9}" type="pres">
      <dgm:prSet presAssocID="{34469BBB-D11A-4080-885B-97A97410D90D}" presName="parentTextArrow" presStyleLbl="node1" presStyleIdx="3" presStyleCnt="4"/>
      <dgm:spPr/>
    </dgm:pt>
  </dgm:ptLst>
  <dgm:cxnLst>
    <dgm:cxn modelId="{D890547A-D3E5-4403-8CC7-FD4F68408A37}" srcId="{E8BFC36F-FAB3-4898-A0DF-691EB1DCB674}" destId="{9AE1B982-E25E-48C0-8805-36044BC1EA48}" srcOrd="1" destOrd="0" parTransId="{D84DFF42-F21B-4196-97A1-3C8E00FF419D}" sibTransId="{FE05A037-D66A-43BB-BF53-7B9697C56FBF}"/>
    <dgm:cxn modelId="{92D248D4-2C01-4E94-88F6-C7591F580B69}" type="presOf" srcId="{E8BFC36F-FAB3-4898-A0DF-691EB1DCB674}" destId="{47C30E90-184D-4B8F-A255-4786A34D9C03}" srcOrd="0" destOrd="0" presId="urn:microsoft.com/office/officeart/2005/8/layout/process4"/>
    <dgm:cxn modelId="{70F774E5-C80F-45DB-99E1-D08B2847DE42}" srcId="{E8BFC36F-FAB3-4898-A0DF-691EB1DCB674}" destId="{9F558CE5-E39E-441D-A57C-52FBB124BB30}" srcOrd="2" destOrd="0" parTransId="{869ACEF7-8DB9-42FE-80EB-7CD4B7CA141A}" sibTransId="{3C0F12FD-DE8A-494C-B2E8-9F0B57ACEC14}"/>
    <dgm:cxn modelId="{5F1A4459-FE1A-4F70-AACC-5D2AE5215913}" type="presOf" srcId="{9AE1B982-E25E-48C0-8805-36044BC1EA48}" destId="{87476549-0EAF-49BE-BB53-9CF38D6ACCF5}" srcOrd="0" destOrd="0" presId="urn:microsoft.com/office/officeart/2005/8/layout/process4"/>
    <dgm:cxn modelId="{30898CBF-5803-4C93-A5F6-1629877A040A}" srcId="{E8BFC36F-FAB3-4898-A0DF-691EB1DCB674}" destId="{959E127F-6B18-4C7A-B428-6C6EF9ADDD75}" srcOrd="3" destOrd="0" parTransId="{9EC8BBEC-404F-4C29-8A85-188F7A8FDEA0}" sibTransId="{924B4064-D6CD-4CED-9FD4-87C213FFAECC}"/>
    <dgm:cxn modelId="{992EB05E-7B7E-401C-937B-6096F0510F44}" srcId="{E8BFC36F-FAB3-4898-A0DF-691EB1DCB674}" destId="{34469BBB-D11A-4080-885B-97A97410D90D}" srcOrd="0" destOrd="0" parTransId="{59B98CBA-00CC-4A20-A17D-F96070DACC0A}" sibTransId="{096AAACD-23EF-48B7-813F-FF66C7DD82B4}"/>
    <dgm:cxn modelId="{D3880C08-53B8-464B-84F4-1F8DFDB55792}" type="presOf" srcId="{959E127F-6B18-4C7A-B428-6C6EF9ADDD75}" destId="{2094657D-8C75-46EE-A593-8D8539C5D3C9}" srcOrd="0" destOrd="0" presId="urn:microsoft.com/office/officeart/2005/8/layout/process4"/>
    <dgm:cxn modelId="{57F44322-7EC3-4666-A2A7-322D69A9750F}" type="presOf" srcId="{34469BBB-D11A-4080-885B-97A97410D90D}" destId="{40761647-5E06-4A23-95D4-22441670E5B9}" srcOrd="0" destOrd="0" presId="urn:microsoft.com/office/officeart/2005/8/layout/process4"/>
    <dgm:cxn modelId="{F93B547E-E271-468F-8738-D306EF39571A}" type="presOf" srcId="{9F558CE5-E39E-441D-A57C-52FBB124BB30}" destId="{BECE0514-5176-4CB4-9DC6-2829AD81BB15}" srcOrd="0" destOrd="0" presId="urn:microsoft.com/office/officeart/2005/8/layout/process4"/>
    <dgm:cxn modelId="{EF23B906-8762-4985-BB40-82641C333FC4}" type="presParOf" srcId="{47C30E90-184D-4B8F-A255-4786A34D9C03}" destId="{8A29DD55-0A65-4A32-ACF8-B568EA066261}" srcOrd="0" destOrd="0" presId="urn:microsoft.com/office/officeart/2005/8/layout/process4"/>
    <dgm:cxn modelId="{81989B4F-3148-4ADE-9B3D-DC3D74AED570}" type="presParOf" srcId="{8A29DD55-0A65-4A32-ACF8-B568EA066261}" destId="{2094657D-8C75-46EE-A593-8D8539C5D3C9}" srcOrd="0" destOrd="0" presId="urn:microsoft.com/office/officeart/2005/8/layout/process4"/>
    <dgm:cxn modelId="{D14E6F96-7239-4E83-8464-12548763F44F}" type="presParOf" srcId="{47C30E90-184D-4B8F-A255-4786A34D9C03}" destId="{012D3378-ECB8-4D87-B100-40C63830484B}" srcOrd="1" destOrd="0" presId="urn:microsoft.com/office/officeart/2005/8/layout/process4"/>
    <dgm:cxn modelId="{1D743CBD-A8A6-4C0A-9F83-7239F0AF5935}" type="presParOf" srcId="{47C30E90-184D-4B8F-A255-4786A34D9C03}" destId="{DB11FCBA-DBFB-4C8E-81CF-6F6791FE5EB5}" srcOrd="2" destOrd="0" presId="urn:microsoft.com/office/officeart/2005/8/layout/process4"/>
    <dgm:cxn modelId="{B3105AA1-99FF-4BE1-AD79-6D964A8ABF6E}" type="presParOf" srcId="{DB11FCBA-DBFB-4C8E-81CF-6F6791FE5EB5}" destId="{BECE0514-5176-4CB4-9DC6-2829AD81BB15}" srcOrd="0" destOrd="0" presId="urn:microsoft.com/office/officeart/2005/8/layout/process4"/>
    <dgm:cxn modelId="{3DC3C806-90CD-45A8-994A-CBBF5ECE99EC}" type="presParOf" srcId="{47C30E90-184D-4B8F-A255-4786A34D9C03}" destId="{D6D445C3-49FD-445D-B4AA-85E2A3B2065C}" srcOrd="3" destOrd="0" presId="urn:microsoft.com/office/officeart/2005/8/layout/process4"/>
    <dgm:cxn modelId="{702A2C0E-3B29-4B42-9B32-74A1B6CF0D13}" type="presParOf" srcId="{47C30E90-184D-4B8F-A255-4786A34D9C03}" destId="{915C6B0A-A1A8-4D03-BED0-BC16713E5609}" srcOrd="4" destOrd="0" presId="urn:microsoft.com/office/officeart/2005/8/layout/process4"/>
    <dgm:cxn modelId="{5F3A62D5-930F-4D7D-98DD-B76597DE752C}" type="presParOf" srcId="{915C6B0A-A1A8-4D03-BED0-BC16713E5609}" destId="{87476549-0EAF-49BE-BB53-9CF38D6ACCF5}" srcOrd="0" destOrd="0" presId="urn:microsoft.com/office/officeart/2005/8/layout/process4"/>
    <dgm:cxn modelId="{567F32D7-806E-4D49-AE99-D6629A461F5D}" type="presParOf" srcId="{47C30E90-184D-4B8F-A255-4786A34D9C03}" destId="{B651A76E-673F-48FD-8421-131167D5F70B}" srcOrd="5" destOrd="0" presId="urn:microsoft.com/office/officeart/2005/8/layout/process4"/>
    <dgm:cxn modelId="{D35F7EAB-F13F-492A-B130-2D80AA0CF9F3}" type="presParOf" srcId="{47C30E90-184D-4B8F-A255-4786A34D9C03}" destId="{1D595BE0-0E1E-4085-8D73-7AAA31E5C341}" srcOrd="6" destOrd="0" presId="urn:microsoft.com/office/officeart/2005/8/layout/process4"/>
    <dgm:cxn modelId="{90A12160-5509-4CA7-8F5E-DFD2560894BB}" type="presParOf" srcId="{1D595BE0-0E1E-4085-8D73-7AAA31E5C341}" destId="{40761647-5E06-4A23-95D4-22441670E5B9}"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637B5AB-9582-4DA4-889B-AECBE03C1154}"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IN"/>
        </a:p>
      </dgm:t>
    </dgm:pt>
    <dgm:pt modelId="{DE73D729-758A-4E2A-9CC5-DC42AC916F7E}">
      <dgm:prSet/>
      <dgm:spPr/>
      <dgm:t>
        <a:bodyPr/>
        <a:lstStyle/>
        <a:p>
          <a:pPr rtl="0"/>
          <a:r>
            <a:rPr lang="en-US" dirty="0" smtClean="0"/>
            <a:t>Similarly find out the top most pixel of that region</a:t>
          </a:r>
          <a:endParaRPr lang="en-IN" dirty="0"/>
        </a:p>
      </dgm:t>
    </dgm:pt>
    <dgm:pt modelId="{564746B7-704D-4509-BAE0-53FB0081EF3C}" type="parTrans" cxnId="{48E9FA87-2100-4025-BF21-0651BC9CD844}">
      <dgm:prSet/>
      <dgm:spPr/>
      <dgm:t>
        <a:bodyPr/>
        <a:lstStyle/>
        <a:p>
          <a:endParaRPr lang="en-IN"/>
        </a:p>
      </dgm:t>
    </dgm:pt>
    <dgm:pt modelId="{BFCDC059-13D5-4230-B8E5-D5D3B310D632}" type="sibTrans" cxnId="{48E9FA87-2100-4025-BF21-0651BC9CD844}">
      <dgm:prSet/>
      <dgm:spPr/>
      <dgm:t>
        <a:bodyPr/>
        <a:lstStyle/>
        <a:p>
          <a:endParaRPr lang="en-IN"/>
        </a:p>
      </dgm:t>
    </dgm:pt>
    <dgm:pt modelId="{00744F6C-D591-4E77-82DF-914A0C1C29FA}">
      <dgm:prSet/>
      <dgm:spPr/>
      <dgm:t>
        <a:bodyPr/>
        <a:lstStyle/>
        <a:p>
          <a:pPr rtl="0"/>
          <a:r>
            <a:rPr lang="en-US" dirty="0" smtClean="0"/>
            <a:t>For each black pixels which is in the 4-neighbour of the top most pixel calculate the Euclidean distance between each of the pair of black pixels.</a:t>
          </a:r>
          <a:endParaRPr lang="en-IN" dirty="0"/>
        </a:p>
      </dgm:t>
    </dgm:pt>
    <dgm:pt modelId="{4EE6B5FA-E93D-439C-87E5-F769D8811F40}" type="parTrans" cxnId="{D493D824-DA89-4B59-ACB0-EA9AC18A1C61}">
      <dgm:prSet/>
      <dgm:spPr/>
      <dgm:t>
        <a:bodyPr/>
        <a:lstStyle/>
        <a:p>
          <a:endParaRPr lang="en-IN"/>
        </a:p>
      </dgm:t>
    </dgm:pt>
    <dgm:pt modelId="{17AD2B4D-6754-44B5-956E-08EE58D73347}" type="sibTrans" cxnId="{D493D824-DA89-4B59-ACB0-EA9AC18A1C61}">
      <dgm:prSet/>
      <dgm:spPr/>
      <dgm:t>
        <a:bodyPr/>
        <a:lstStyle/>
        <a:p>
          <a:endParaRPr lang="en-IN"/>
        </a:p>
      </dgm:t>
    </dgm:pt>
    <dgm:pt modelId="{FE9CCC1F-8C79-4F92-AB5F-E80EEC850245}">
      <dgm:prSet/>
      <dgm:spPr/>
      <dgm:t>
        <a:bodyPr/>
        <a:lstStyle/>
        <a:p>
          <a:pPr rtl="0"/>
          <a:r>
            <a:rPr lang="en-US" dirty="0" smtClean="0"/>
            <a:t>Take the maximum of these distances and record it to be maximum horizontal length of that region.</a:t>
          </a:r>
          <a:endParaRPr lang="en-IN" dirty="0"/>
        </a:p>
      </dgm:t>
    </dgm:pt>
    <dgm:pt modelId="{F093C326-19BD-4886-B346-8F9A6B0D3186}" type="parTrans" cxnId="{2099489B-4B57-4A83-93B2-A2EB44BDE39A}">
      <dgm:prSet/>
      <dgm:spPr/>
      <dgm:t>
        <a:bodyPr/>
        <a:lstStyle/>
        <a:p>
          <a:endParaRPr lang="en-IN"/>
        </a:p>
      </dgm:t>
    </dgm:pt>
    <dgm:pt modelId="{F4CA19CA-B100-4D64-B32D-48FA5F978418}" type="sibTrans" cxnId="{2099489B-4B57-4A83-93B2-A2EB44BDE39A}">
      <dgm:prSet/>
      <dgm:spPr/>
      <dgm:t>
        <a:bodyPr/>
        <a:lstStyle/>
        <a:p>
          <a:endParaRPr lang="en-IN"/>
        </a:p>
      </dgm:t>
    </dgm:pt>
    <dgm:pt modelId="{9198C997-48D0-4A90-80EF-7498677C59B1}">
      <dgm:prSet/>
      <dgm:spPr/>
      <dgm:t>
        <a:bodyPr/>
        <a:lstStyle/>
        <a:p>
          <a:pPr rtl="0"/>
          <a:r>
            <a:rPr lang="en-US" dirty="0" smtClean="0"/>
            <a:t>If the vertical distance is less than the horizontal distance that region is not a shadow and hence a crater.</a:t>
          </a:r>
          <a:endParaRPr lang="en-IN" dirty="0"/>
        </a:p>
      </dgm:t>
    </dgm:pt>
    <dgm:pt modelId="{3960E06A-3257-4141-BAC8-16F76E994607}" type="parTrans" cxnId="{D2D5EF78-72F8-475E-9CAD-DDE0B1D26EAF}">
      <dgm:prSet/>
      <dgm:spPr/>
      <dgm:t>
        <a:bodyPr/>
        <a:lstStyle/>
        <a:p>
          <a:endParaRPr lang="en-IN"/>
        </a:p>
      </dgm:t>
    </dgm:pt>
    <dgm:pt modelId="{0503B4BD-6F30-435D-A780-B5E1CC700784}" type="sibTrans" cxnId="{D2D5EF78-72F8-475E-9CAD-DDE0B1D26EAF}">
      <dgm:prSet/>
      <dgm:spPr/>
      <dgm:t>
        <a:bodyPr/>
        <a:lstStyle/>
        <a:p>
          <a:endParaRPr lang="en-IN"/>
        </a:p>
      </dgm:t>
    </dgm:pt>
    <dgm:pt modelId="{2CA047E2-25F4-4E11-8C2A-48C55F084115}" type="pres">
      <dgm:prSet presAssocID="{E637B5AB-9582-4DA4-889B-AECBE03C1154}" presName="Name0" presStyleCnt="0">
        <dgm:presLayoutVars>
          <dgm:dir/>
          <dgm:animLvl val="lvl"/>
          <dgm:resizeHandles val="exact"/>
        </dgm:presLayoutVars>
      </dgm:prSet>
      <dgm:spPr/>
    </dgm:pt>
    <dgm:pt modelId="{D8C2E79A-CBCF-4416-8645-1904FC0505AB}" type="pres">
      <dgm:prSet presAssocID="{9198C997-48D0-4A90-80EF-7498677C59B1}" presName="boxAndChildren" presStyleCnt="0"/>
      <dgm:spPr/>
    </dgm:pt>
    <dgm:pt modelId="{CF4BF669-BEAE-4A80-B6A9-71C6D48C2487}" type="pres">
      <dgm:prSet presAssocID="{9198C997-48D0-4A90-80EF-7498677C59B1}" presName="parentTextBox" presStyleLbl="node1" presStyleIdx="0" presStyleCnt="4"/>
      <dgm:spPr/>
    </dgm:pt>
    <dgm:pt modelId="{A5A88B51-7823-4C0E-B36D-DED4081E6C03}" type="pres">
      <dgm:prSet presAssocID="{F4CA19CA-B100-4D64-B32D-48FA5F978418}" presName="sp" presStyleCnt="0"/>
      <dgm:spPr/>
    </dgm:pt>
    <dgm:pt modelId="{262A3955-C270-4DC4-9F5F-CE86A328F5D6}" type="pres">
      <dgm:prSet presAssocID="{FE9CCC1F-8C79-4F92-AB5F-E80EEC850245}" presName="arrowAndChildren" presStyleCnt="0"/>
      <dgm:spPr/>
    </dgm:pt>
    <dgm:pt modelId="{72DE7589-EB53-433E-A9C9-26E7C3F4C7F8}" type="pres">
      <dgm:prSet presAssocID="{FE9CCC1F-8C79-4F92-AB5F-E80EEC850245}" presName="parentTextArrow" presStyleLbl="node1" presStyleIdx="1" presStyleCnt="4"/>
      <dgm:spPr/>
    </dgm:pt>
    <dgm:pt modelId="{F778472B-8ED3-40F2-8AEE-ADC1E7F460B1}" type="pres">
      <dgm:prSet presAssocID="{17AD2B4D-6754-44B5-956E-08EE58D73347}" presName="sp" presStyleCnt="0"/>
      <dgm:spPr/>
    </dgm:pt>
    <dgm:pt modelId="{C0CD6FDB-9C97-4428-8EA2-13E827AC6EC8}" type="pres">
      <dgm:prSet presAssocID="{00744F6C-D591-4E77-82DF-914A0C1C29FA}" presName="arrowAndChildren" presStyleCnt="0"/>
      <dgm:spPr/>
    </dgm:pt>
    <dgm:pt modelId="{BB942A14-C3E8-4D69-ACF4-2B34C3E814EE}" type="pres">
      <dgm:prSet presAssocID="{00744F6C-D591-4E77-82DF-914A0C1C29FA}" presName="parentTextArrow" presStyleLbl="node1" presStyleIdx="2" presStyleCnt="4"/>
      <dgm:spPr/>
    </dgm:pt>
    <dgm:pt modelId="{15F6CAD0-3038-46A6-9626-AB7088BE333C}" type="pres">
      <dgm:prSet presAssocID="{BFCDC059-13D5-4230-B8E5-D5D3B310D632}" presName="sp" presStyleCnt="0"/>
      <dgm:spPr/>
    </dgm:pt>
    <dgm:pt modelId="{A9C6C998-C583-4BA4-932F-B75D3ECB3F5A}" type="pres">
      <dgm:prSet presAssocID="{DE73D729-758A-4E2A-9CC5-DC42AC916F7E}" presName="arrowAndChildren" presStyleCnt="0"/>
      <dgm:spPr/>
    </dgm:pt>
    <dgm:pt modelId="{1C53B5F3-CDDE-4464-8301-EE078FBB3E1D}" type="pres">
      <dgm:prSet presAssocID="{DE73D729-758A-4E2A-9CC5-DC42AC916F7E}" presName="parentTextArrow" presStyleLbl="node1" presStyleIdx="3" presStyleCnt="4"/>
      <dgm:spPr/>
    </dgm:pt>
  </dgm:ptLst>
  <dgm:cxnLst>
    <dgm:cxn modelId="{A3D38B30-8C72-4F50-A6C2-ADFD8BEE3A04}" type="presOf" srcId="{9198C997-48D0-4A90-80EF-7498677C59B1}" destId="{CF4BF669-BEAE-4A80-B6A9-71C6D48C2487}" srcOrd="0" destOrd="0" presId="urn:microsoft.com/office/officeart/2005/8/layout/process4"/>
    <dgm:cxn modelId="{48E9FA87-2100-4025-BF21-0651BC9CD844}" srcId="{E637B5AB-9582-4DA4-889B-AECBE03C1154}" destId="{DE73D729-758A-4E2A-9CC5-DC42AC916F7E}" srcOrd="0" destOrd="0" parTransId="{564746B7-704D-4509-BAE0-53FB0081EF3C}" sibTransId="{BFCDC059-13D5-4230-B8E5-D5D3B310D632}"/>
    <dgm:cxn modelId="{12214506-59F8-40FF-9CDC-F15B60407401}" type="presOf" srcId="{FE9CCC1F-8C79-4F92-AB5F-E80EEC850245}" destId="{72DE7589-EB53-433E-A9C9-26E7C3F4C7F8}" srcOrd="0" destOrd="0" presId="urn:microsoft.com/office/officeart/2005/8/layout/process4"/>
    <dgm:cxn modelId="{D2D5EF78-72F8-475E-9CAD-DDE0B1D26EAF}" srcId="{E637B5AB-9582-4DA4-889B-AECBE03C1154}" destId="{9198C997-48D0-4A90-80EF-7498677C59B1}" srcOrd="3" destOrd="0" parTransId="{3960E06A-3257-4141-BAC8-16F76E994607}" sibTransId="{0503B4BD-6F30-435D-A780-B5E1CC700784}"/>
    <dgm:cxn modelId="{6D4D1AF5-F88A-4827-9223-EF4A3DFD2988}" type="presOf" srcId="{DE73D729-758A-4E2A-9CC5-DC42AC916F7E}" destId="{1C53B5F3-CDDE-4464-8301-EE078FBB3E1D}" srcOrd="0" destOrd="0" presId="urn:microsoft.com/office/officeart/2005/8/layout/process4"/>
    <dgm:cxn modelId="{28F4D922-1268-4FE2-9C13-BC57AB1DB4C1}" type="presOf" srcId="{E637B5AB-9582-4DA4-889B-AECBE03C1154}" destId="{2CA047E2-25F4-4E11-8C2A-48C55F084115}" srcOrd="0" destOrd="0" presId="urn:microsoft.com/office/officeart/2005/8/layout/process4"/>
    <dgm:cxn modelId="{25158317-5584-44F7-A9E0-CE57ADB0E966}" type="presOf" srcId="{00744F6C-D591-4E77-82DF-914A0C1C29FA}" destId="{BB942A14-C3E8-4D69-ACF4-2B34C3E814EE}" srcOrd="0" destOrd="0" presId="urn:microsoft.com/office/officeart/2005/8/layout/process4"/>
    <dgm:cxn modelId="{2099489B-4B57-4A83-93B2-A2EB44BDE39A}" srcId="{E637B5AB-9582-4DA4-889B-AECBE03C1154}" destId="{FE9CCC1F-8C79-4F92-AB5F-E80EEC850245}" srcOrd="2" destOrd="0" parTransId="{F093C326-19BD-4886-B346-8F9A6B0D3186}" sibTransId="{F4CA19CA-B100-4D64-B32D-48FA5F978418}"/>
    <dgm:cxn modelId="{D493D824-DA89-4B59-ACB0-EA9AC18A1C61}" srcId="{E637B5AB-9582-4DA4-889B-AECBE03C1154}" destId="{00744F6C-D591-4E77-82DF-914A0C1C29FA}" srcOrd="1" destOrd="0" parTransId="{4EE6B5FA-E93D-439C-87E5-F769D8811F40}" sibTransId="{17AD2B4D-6754-44B5-956E-08EE58D73347}"/>
    <dgm:cxn modelId="{D15C22A2-5ACE-44C2-B12E-C1AB15BE166E}" type="presParOf" srcId="{2CA047E2-25F4-4E11-8C2A-48C55F084115}" destId="{D8C2E79A-CBCF-4416-8645-1904FC0505AB}" srcOrd="0" destOrd="0" presId="urn:microsoft.com/office/officeart/2005/8/layout/process4"/>
    <dgm:cxn modelId="{52F71077-444D-41D2-8902-59A90766893E}" type="presParOf" srcId="{D8C2E79A-CBCF-4416-8645-1904FC0505AB}" destId="{CF4BF669-BEAE-4A80-B6A9-71C6D48C2487}" srcOrd="0" destOrd="0" presId="urn:microsoft.com/office/officeart/2005/8/layout/process4"/>
    <dgm:cxn modelId="{E1524FCA-0396-47F3-B770-0FC8C1C5B8D6}" type="presParOf" srcId="{2CA047E2-25F4-4E11-8C2A-48C55F084115}" destId="{A5A88B51-7823-4C0E-B36D-DED4081E6C03}" srcOrd="1" destOrd="0" presId="urn:microsoft.com/office/officeart/2005/8/layout/process4"/>
    <dgm:cxn modelId="{EDC4D6B2-5950-470D-9DAD-F94B6F25D9FC}" type="presParOf" srcId="{2CA047E2-25F4-4E11-8C2A-48C55F084115}" destId="{262A3955-C270-4DC4-9F5F-CE86A328F5D6}" srcOrd="2" destOrd="0" presId="urn:microsoft.com/office/officeart/2005/8/layout/process4"/>
    <dgm:cxn modelId="{9BF3DA3D-2453-4C84-8005-CA617DFD0A9B}" type="presParOf" srcId="{262A3955-C270-4DC4-9F5F-CE86A328F5D6}" destId="{72DE7589-EB53-433E-A9C9-26E7C3F4C7F8}" srcOrd="0" destOrd="0" presId="urn:microsoft.com/office/officeart/2005/8/layout/process4"/>
    <dgm:cxn modelId="{F0E6B5BB-7A94-411D-8775-F4D4D06CECCC}" type="presParOf" srcId="{2CA047E2-25F4-4E11-8C2A-48C55F084115}" destId="{F778472B-8ED3-40F2-8AEE-ADC1E7F460B1}" srcOrd="3" destOrd="0" presId="urn:microsoft.com/office/officeart/2005/8/layout/process4"/>
    <dgm:cxn modelId="{2513D09B-4A86-4DCF-837E-57CFBE74E19A}" type="presParOf" srcId="{2CA047E2-25F4-4E11-8C2A-48C55F084115}" destId="{C0CD6FDB-9C97-4428-8EA2-13E827AC6EC8}" srcOrd="4" destOrd="0" presId="urn:microsoft.com/office/officeart/2005/8/layout/process4"/>
    <dgm:cxn modelId="{01F3456A-C2E1-4382-A17A-D082903B259D}" type="presParOf" srcId="{C0CD6FDB-9C97-4428-8EA2-13E827AC6EC8}" destId="{BB942A14-C3E8-4D69-ACF4-2B34C3E814EE}" srcOrd="0" destOrd="0" presId="urn:microsoft.com/office/officeart/2005/8/layout/process4"/>
    <dgm:cxn modelId="{FC05953C-F78F-4B16-B1CB-19D298C8C104}" type="presParOf" srcId="{2CA047E2-25F4-4E11-8C2A-48C55F084115}" destId="{15F6CAD0-3038-46A6-9626-AB7088BE333C}" srcOrd="5" destOrd="0" presId="urn:microsoft.com/office/officeart/2005/8/layout/process4"/>
    <dgm:cxn modelId="{5E43060F-327A-436B-8A4D-F4EDB29F84BA}" type="presParOf" srcId="{2CA047E2-25F4-4E11-8C2A-48C55F084115}" destId="{A9C6C998-C583-4BA4-932F-B75D3ECB3F5A}" srcOrd="6" destOrd="0" presId="urn:microsoft.com/office/officeart/2005/8/layout/process4"/>
    <dgm:cxn modelId="{57E9B739-80C7-413C-A4A4-4D82EA9D63FA}" type="presParOf" srcId="{A9C6C998-C583-4BA4-932F-B75D3ECB3F5A}" destId="{1C53B5F3-CDDE-4464-8301-EE078FBB3E1D}"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E7E012B-CC87-48A4-81AD-F73C843636F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2610EE3-FA33-4449-9D5F-B5450F3ABFA0}">
      <dgm:prSet/>
      <dgm:spPr/>
      <dgm:t>
        <a:bodyPr/>
        <a:lstStyle/>
        <a:p>
          <a:pPr rtl="0"/>
          <a:r>
            <a:rPr lang="en-US" dirty="0" smtClean="0"/>
            <a:t>This algorithm almost correctly identifies the craters in the image. However, the testing set is extremely small </a:t>
          </a:r>
          <a:endParaRPr lang="en-IN" dirty="0"/>
        </a:p>
      </dgm:t>
    </dgm:pt>
    <dgm:pt modelId="{DF4D54FC-13F6-406F-A735-64F0F35B4FCD}" type="parTrans" cxnId="{0B9AC44E-FF3A-492F-8448-DBAB16A39EB3}">
      <dgm:prSet/>
      <dgm:spPr/>
      <dgm:t>
        <a:bodyPr/>
        <a:lstStyle/>
        <a:p>
          <a:endParaRPr lang="en-IN"/>
        </a:p>
      </dgm:t>
    </dgm:pt>
    <dgm:pt modelId="{04D34856-B4DB-4DB1-AD94-432188F65453}" type="sibTrans" cxnId="{0B9AC44E-FF3A-492F-8448-DBAB16A39EB3}">
      <dgm:prSet/>
      <dgm:spPr/>
      <dgm:t>
        <a:bodyPr/>
        <a:lstStyle/>
        <a:p>
          <a:endParaRPr lang="en-IN"/>
        </a:p>
      </dgm:t>
    </dgm:pt>
    <dgm:pt modelId="{088A7517-2F4B-42C2-A568-3D548115FF0E}">
      <dgm:prSet/>
      <dgm:spPr/>
      <dgm:t>
        <a:bodyPr/>
        <a:lstStyle/>
        <a:p>
          <a:pPr rtl="0"/>
          <a:r>
            <a:rPr lang="en-US" dirty="0" smtClean="0"/>
            <a:t>By noticing the images we conclude the distinguishable feature of the shadows and craters. For any other images this conclusion may be wrong. </a:t>
          </a:r>
          <a:endParaRPr lang="en-IN" dirty="0"/>
        </a:p>
      </dgm:t>
    </dgm:pt>
    <dgm:pt modelId="{663232B9-E5C6-4303-9731-4C44520CB553}" type="parTrans" cxnId="{AA0C670A-CD19-4A9A-9F4C-F2CB1AA85CCA}">
      <dgm:prSet/>
      <dgm:spPr/>
      <dgm:t>
        <a:bodyPr/>
        <a:lstStyle/>
        <a:p>
          <a:endParaRPr lang="en-IN"/>
        </a:p>
      </dgm:t>
    </dgm:pt>
    <dgm:pt modelId="{4400BCEC-8D21-47D8-87CB-B15DA3AF82E5}" type="sibTrans" cxnId="{AA0C670A-CD19-4A9A-9F4C-F2CB1AA85CCA}">
      <dgm:prSet/>
      <dgm:spPr/>
      <dgm:t>
        <a:bodyPr/>
        <a:lstStyle/>
        <a:p>
          <a:endParaRPr lang="en-IN"/>
        </a:p>
      </dgm:t>
    </dgm:pt>
    <dgm:pt modelId="{B6211770-6FD1-4F4C-81F6-63255898AE4C}" type="pres">
      <dgm:prSet presAssocID="{2E7E012B-CC87-48A4-81AD-F73C843636FB}" presName="linear" presStyleCnt="0">
        <dgm:presLayoutVars>
          <dgm:animLvl val="lvl"/>
          <dgm:resizeHandles val="exact"/>
        </dgm:presLayoutVars>
      </dgm:prSet>
      <dgm:spPr/>
    </dgm:pt>
    <dgm:pt modelId="{1E590629-28FD-4114-9A69-E1FBEAEE99D7}" type="pres">
      <dgm:prSet presAssocID="{32610EE3-FA33-4449-9D5F-B5450F3ABFA0}" presName="parentText" presStyleLbl="node1" presStyleIdx="0" presStyleCnt="2">
        <dgm:presLayoutVars>
          <dgm:chMax val="0"/>
          <dgm:bulletEnabled val="1"/>
        </dgm:presLayoutVars>
      </dgm:prSet>
      <dgm:spPr/>
    </dgm:pt>
    <dgm:pt modelId="{62404595-BADC-439B-8A3B-338DA467E368}" type="pres">
      <dgm:prSet presAssocID="{04D34856-B4DB-4DB1-AD94-432188F65453}" presName="spacer" presStyleCnt="0"/>
      <dgm:spPr/>
    </dgm:pt>
    <dgm:pt modelId="{24B87FB2-8879-49EC-9A54-B6BC2C92171C}" type="pres">
      <dgm:prSet presAssocID="{088A7517-2F4B-42C2-A568-3D548115FF0E}" presName="parentText" presStyleLbl="node1" presStyleIdx="1" presStyleCnt="2">
        <dgm:presLayoutVars>
          <dgm:chMax val="0"/>
          <dgm:bulletEnabled val="1"/>
        </dgm:presLayoutVars>
      </dgm:prSet>
      <dgm:spPr/>
    </dgm:pt>
  </dgm:ptLst>
  <dgm:cxnLst>
    <dgm:cxn modelId="{AA0C670A-CD19-4A9A-9F4C-F2CB1AA85CCA}" srcId="{2E7E012B-CC87-48A4-81AD-F73C843636FB}" destId="{088A7517-2F4B-42C2-A568-3D548115FF0E}" srcOrd="1" destOrd="0" parTransId="{663232B9-E5C6-4303-9731-4C44520CB553}" sibTransId="{4400BCEC-8D21-47D8-87CB-B15DA3AF82E5}"/>
    <dgm:cxn modelId="{0B9AC44E-FF3A-492F-8448-DBAB16A39EB3}" srcId="{2E7E012B-CC87-48A4-81AD-F73C843636FB}" destId="{32610EE3-FA33-4449-9D5F-B5450F3ABFA0}" srcOrd="0" destOrd="0" parTransId="{DF4D54FC-13F6-406F-A735-64F0F35B4FCD}" sibTransId="{04D34856-B4DB-4DB1-AD94-432188F65453}"/>
    <dgm:cxn modelId="{D4E00128-4749-4529-9DB6-804AFB7C079A}" type="presOf" srcId="{32610EE3-FA33-4449-9D5F-B5450F3ABFA0}" destId="{1E590629-28FD-4114-9A69-E1FBEAEE99D7}" srcOrd="0" destOrd="0" presId="urn:microsoft.com/office/officeart/2005/8/layout/vList2"/>
    <dgm:cxn modelId="{6CD5675E-0137-4153-9595-1AED38EA12DD}" type="presOf" srcId="{2E7E012B-CC87-48A4-81AD-F73C843636FB}" destId="{B6211770-6FD1-4F4C-81F6-63255898AE4C}" srcOrd="0" destOrd="0" presId="urn:microsoft.com/office/officeart/2005/8/layout/vList2"/>
    <dgm:cxn modelId="{95048A38-3F81-4076-82A1-EEAA4C0A90BC}" type="presOf" srcId="{088A7517-2F4B-42C2-A568-3D548115FF0E}" destId="{24B87FB2-8879-49EC-9A54-B6BC2C92171C}" srcOrd="0" destOrd="0" presId="urn:microsoft.com/office/officeart/2005/8/layout/vList2"/>
    <dgm:cxn modelId="{97377E3B-ACAB-4262-A02D-3E4301A88964}" type="presParOf" srcId="{B6211770-6FD1-4F4C-81F6-63255898AE4C}" destId="{1E590629-28FD-4114-9A69-E1FBEAEE99D7}" srcOrd="0" destOrd="0" presId="urn:microsoft.com/office/officeart/2005/8/layout/vList2"/>
    <dgm:cxn modelId="{84D5430D-E3C0-437F-8098-2767603FC282}" type="presParOf" srcId="{B6211770-6FD1-4F4C-81F6-63255898AE4C}" destId="{62404595-BADC-439B-8A3B-338DA467E368}" srcOrd="1" destOrd="0" presId="urn:microsoft.com/office/officeart/2005/8/layout/vList2"/>
    <dgm:cxn modelId="{082DF6F2-D388-4960-B24F-BB41D0B50BB8}" type="presParOf" srcId="{B6211770-6FD1-4F4C-81F6-63255898AE4C}" destId="{24B87FB2-8879-49EC-9A54-B6BC2C92171C}"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0C5A52-BEED-4885-AEF6-105461787C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EFF427C-64D9-46F4-AF9F-EC10DF029815}">
      <dgm:prSet/>
      <dgm:spPr/>
      <dgm:t>
        <a:bodyPr/>
        <a:lstStyle/>
        <a:p>
          <a:pPr rtl="0"/>
          <a:r>
            <a:rPr lang="en-US" dirty="0" smtClean="0"/>
            <a:t>Biological Sciences </a:t>
          </a:r>
          <a:endParaRPr lang="en-IN" dirty="0"/>
        </a:p>
      </dgm:t>
    </dgm:pt>
    <dgm:pt modelId="{89352D68-7557-45F0-84A8-88994FA1B750}" type="parTrans" cxnId="{FD46244F-3A80-4BE9-971B-F4F081E53518}">
      <dgm:prSet/>
      <dgm:spPr/>
      <dgm:t>
        <a:bodyPr/>
        <a:lstStyle/>
        <a:p>
          <a:endParaRPr lang="en-IN"/>
        </a:p>
      </dgm:t>
    </dgm:pt>
    <dgm:pt modelId="{FC767946-FFC4-47F5-BE7F-30788F756A90}" type="sibTrans" cxnId="{FD46244F-3A80-4BE9-971B-F4F081E53518}">
      <dgm:prSet/>
      <dgm:spPr/>
      <dgm:t>
        <a:bodyPr/>
        <a:lstStyle/>
        <a:p>
          <a:endParaRPr lang="en-IN"/>
        </a:p>
      </dgm:t>
    </dgm:pt>
    <dgm:pt modelId="{E0A46E8F-1D44-47C5-9E7F-7F2012FF1F74}">
      <dgm:prSet/>
      <dgm:spPr/>
      <dgm:t>
        <a:bodyPr/>
        <a:lstStyle/>
        <a:p>
          <a:pPr rtl="0"/>
          <a:r>
            <a:rPr lang="en-US" dirty="0" smtClean="0"/>
            <a:t>Meteorology/Satellite Imaging </a:t>
          </a:r>
          <a:endParaRPr lang="en-IN" dirty="0"/>
        </a:p>
      </dgm:t>
    </dgm:pt>
    <dgm:pt modelId="{45F14A4E-8E26-45D1-808B-13281547DF39}" type="parTrans" cxnId="{EA9BD8D7-3074-4E3C-8403-F7C3D9E07ABC}">
      <dgm:prSet/>
      <dgm:spPr/>
      <dgm:t>
        <a:bodyPr/>
        <a:lstStyle/>
        <a:p>
          <a:endParaRPr lang="en-IN"/>
        </a:p>
      </dgm:t>
    </dgm:pt>
    <dgm:pt modelId="{34F5B42D-D245-4EC7-AA87-C85785508A2C}" type="sibTrans" cxnId="{EA9BD8D7-3074-4E3C-8403-F7C3D9E07ABC}">
      <dgm:prSet/>
      <dgm:spPr/>
      <dgm:t>
        <a:bodyPr/>
        <a:lstStyle/>
        <a:p>
          <a:endParaRPr lang="en-IN"/>
        </a:p>
      </dgm:t>
    </dgm:pt>
    <dgm:pt modelId="{60AF8DBE-2EE1-4BC3-B396-03889558532D}">
      <dgm:prSet/>
      <dgm:spPr/>
      <dgm:t>
        <a:bodyPr/>
        <a:lstStyle/>
        <a:p>
          <a:pPr rtl="0"/>
          <a:r>
            <a:rPr lang="en-US" dirty="0" smtClean="0"/>
            <a:t>Material Sciences </a:t>
          </a:r>
          <a:endParaRPr lang="en-IN" dirty="0"/>
        </a:p>
      </dgm:t>
    </dgm:pt>
    <dgm:pt modelId="{5532C6CD-7494-4BFA-8C53-2B52738E0CBA}" type="parTrans" cxnId="{FAD3ED7A-4FD9-439F-A2EE-B2956422BC5A}">
      <dgm:prSet/>
      <dgm:spPr/>
      <dgm:t>
        <a:bodyPr/>
        <a:lstStyle/>
        <a:p>
          <a:endParaRPr lang="en-IN"/>
        </a:p>
      </dgm:t>
    </dgm:pt>
    <dgm:pt modelId="{E2FDE70C-62F4-4F18-A051-77CA721A3974}" type="sibTrans" cxnId="{FAD3ED7A-4FD9-439F-A2EE-B2956422BC5A}">
      <dgm:prSet/>
      <dgm:spPr/>
      <dgm:t>
        <a:bodyPr/>
        <a:lstStyle/>
        <a:p>
          <a:endParaRPr lang="en-IN"/>
        </a:p>
      </dgm:t>
    </dgm:pt>
    <dgm:pt modelId="{FE4A3B52-D3C0-4868-B40F-3C2E7B99B9A8}">
      <dgm:prSet/>
      <dgm:spPr/>
      <dgm:t>
        <a:bodyPr/>
        <a:lstStyle/>
        <a:p>
          <a:pPr rtl="0"/>
          <a:r>
            <a:rPr lang="en-US" dirty="0" smtClean="0"/>
            <a:t>Medicine </a:t>
          </a:r>
          <a:endParaRPr lang="en-IN" dirty="0"/>
        </a:p>
      </dgm:t>
    </dgm:pt>
    <dgm:pt modelId="{78406337-50F9-475F-A891-E85F45A23707}" type="parTrans" cxnId="{939612FE-C937-4CE8-B5DF-EE061C972031}">
      <dgm:prSet/>
      <dgm:spPr/>
      <dgm:t>
        <a:bodyPr/>
        <a:lstStyle/>
        <a:p>
          <a:endParaRPr lang="en-IN"/>
        </a:p>
      </dgm:t>
    </dgm:pt>
    <dgm:pt modelId="{2D09C3F5-9D44-445F-8EEF-162211EDB889}" type="sibTrans" cxnId="{939612FE-C937-4CE8-B5DF-EE061C972031}">
      <dgm:prSet/>
      <dgm:spPr/>
      <dgm:t>
        <a:bodyPr/>
        <a:lstStyle/>
        <a:p>
          <a:endParaRPr lang="en-IN"/>
        </a:p>
      </dgm:t>
    </dgm:pt>
    <dgm:pt modelId="{048EE31D-DAC5-413C-9D8F-EE1340EBEE99}">
      <dgm:prSet/>
      <dgm:spPr/>
      <dgm:t>
        <a:bodyPr/>
        <a:lstStyle/>
        <a:p>
          <a:pPr rtl="0"/>
          <a:r>
            <a:rPr lang="en-US" dirty="0" smtClean="0"/>
            <a:t>Industrial inspection/Quality Control </a:t>
          </a:r>
          <a:endParaRPr lang="en-IN" dirty="0"/>
        </a:p>
      </dgm:t>
    </dgm:pt>
    <dgm:pt modelId="{D18AF708-4400-40D7-9002-758C4A188A6C}" type="parTrans" cxnId="{6C147D6B-C2B8-4094-9FD8-C802654B917B}">
      <dgm:prSet/>
      <dgm:spPr/>
      <dgm:t>
        <a:bodyPr/>
        <a:lstStyle/>
        <a:p>
          <a:endParaRPr lang="en-IN"/>
        </a:p>
      </dgm:t>
    </dgm:pt>
    <dgm:pt modelId="{A4B5D27F-1840-431B-8853-C78CB45618C1}" type="sibTrans" cxnId="{6C147D6B-C2B8-4094-9FD8-C802654B917B}">
      <dgm:prSet/>
      <dgm:spPr/>
      <dgm:t>
        <a:bodyPr/>
        <a:lstStyle/>
        <a:p>
          <a:endParaRPr lang="en-IN"/>
        </a:p>
      </dgm:t>
    </dgm:pt>
    <dgm:pt modelId="{88C71418-A151-4340-A3A7-BFE858DA20DF}">
      <dgm:prSet/>
      <dgm:spPr/>
      <dgm:t>
        <a:bodyPr/>
        <a:lstStyle/>
        <a:p>
          <a:pPr rtl="0"/>
          <a:r>
            <a:rPr lang="en-US" dirty="0" smtClean="0"/>
            <a:t>Geology </a:t>
          </a:r>
          <a:endParaRPr lang="en-IN" dirty="0"/>
        </a:p>
      </dgm:t>
    </dgm:pt>
    <dgm:pt modelId="{BF285D8E-BA3D-4095-8469-9A95AC2ADE1F}" type="parTrans" cxnId="{CD692EE3-1D64-43C5-AC5A-A91FC1112762}">
      <dgm:prSet/>
      <dgm:spPr/>
      <dgm:t>
        <a:bodyPr/>
        <a:lstStyle/>
        <a:p>
          <a:endParaRPr lang="en-IN"/>
        </a:p>
      </dgm:t>
    </dgm:pt>
    <dgm:pt modelId="{27531D8A-7FE3-4415-B829-FB2526A92712}" type="sibTrans" cxnId="{CD692EE3-1D64-43C5-AC5A-A91FC1112762}">
      <dgm:prSet/>
      <dgm:spPr/>
      <dgm:t>
        <a:bodyPr/>
        <a:lstStyle/>
        <a:p>
          <a:endParaRPr lang="en-IN"/>
        </a:p>
      </dgm:t>
    </dgm:pt>
    <dgm:pt modelId="{86944454-2BDF-48D0-AE19-A678DD666A7E}">
      <dgm:prSet/>
      <dgm:spPr/>
      <dgm:t>
        <a:bodyPr/>
        <a:lstStyle/>
        <a:p>
          <a:pPr rtl="0"/>
          <a:r>
            <a:rPr lang="en-US" dirty="0" smtClean="0"/>
            <a:t>Astronomy </a:t>
          </a:r>
          <a:endParaRPr lang="en-IN" dirty="0"/>
        </a:p>
      </dgm:t>
    </dgm:pt>
    <dgm:pt modelId="{E438B693-9120-4971-83E9-F20A01907294}" type="parTrans" cxnId="{51A7709B-640B-4334-AEB7-A7BCB35D0DEB}">
      <dgm:prSet/>
      <dgm:spPr/>
      <dgm:t>
        <a:bodyPr/>
        <a:lstStyle/>
        <a:p>
          <a:endParaRPr lang="en-IN"/>
        </a:p>
      </dgm:t>
    </dgm:pt>
    <dgm:pt modelId="{97295714-E6F4-4A0E-9F22-6F86E8486D80}" type="sibTrans" cxnId="{51A7709B-640B-4334-AEB7-A7BCB35D0DEB}">
      <dgm:prSet/>
      <dgm:spPr/>
      <dgm:t>
        <a:bodyPr/>
        <a:lstStyle/>
        <a:p>
          <a:endParaRPr lang="en-IN"/>
        </a:p>
      </dgm:t>
    </dgm:pt>
    <dgm:pt modelId="{FF82A6F2-B9EE-4FD1-BA20-37BC1A8FB07C}">
      <dgm:prSet/>
      <dgm:spPr/>
      <dgm:t>
        <a:bodyPr/>
        <a:lstStyle/>
        <a:p>
          <a:pPr rtl="0"/>
          <a:r>
            <a:rPr lang="en-US" dirty="0" smtClean="0"/>
            <a:t>Military </a:t>
          </a:r>
          <a:endParaRPr lang="en-IN" dirty="0"/>
        </a:p>
      </dgm:t>
    </dgm:pt>
    <dgm:pt modelId="{E270BE96-9478-446A-B8F4-95F5E71880EF}" type="parTrans" cxnId="{27005D56-CF0E-4E3C-A1EB-C0EF9A6BA545}">
      <dgm:prSet/>
      <dgm:spPr/>
      <dgm:t>
        <a:bodyPr/>
        <a:lstStyle/>
        <a:p>
          <a:endParaRPr lang="en-IN"/>
        </a:p>
      </dgm:t>
    </dgm:pt>
    <dgm:pt modelId="{15F4C17C-44BF-43B9-B38D-94817111FB10}" type="sibTrans" cxnId="{27005D56-CF0E-4E3C-A1EB-C0EF9A6BA545}">
      <dgm:prSet/>
      <dgm:spPr/>
      <dgm:t>
        <a:bodyPr/>
        <a:lstStyle/>
        <a:p>
          <a:endParaRPr lang="en-IN"/>
        </a:p>
      </dgm:t>
    </dgm:pt>
    <dgm:pt modelId="{7586D6CD-1B1A-476A-B124-1518B33CC92A}">
      <dgm:prSet/>
      <dgm:spPr/>
      <dgm:t>
        <a:bodyPr/>
        <a:lstStyle/>
        <a:p>
          <a:pPr rtl="0"/>
          <a:r>
            <a:rPr lang="en-US" dirty="0" smtClean="0"/>
            <a:t>Physics/Chemistry </a:t>
          </a:r>
          <a:endParaRPr lang="en-IN" dirty="0"/>
        </a:p>
      </dgm:t>
    </dgm:pt>
    <dgm:pt modelId="{0198C57A-0EA6-4C42-8FDA-A88CE6506741}" type="parTrans" cxnId="{6395FF81-3984-4C45-87D2-D270F1A2F4FF}">
      <dgm:prSet/>
      <dgm:spPr/>
      <dgm:t>
        <a:bodyPr/>
        <a:lstStyle/>
        <a:p>
          <a:endParaRPr lang="en-IN"/>
        </a:p>
      </dgm:t>
    </dgm:pt>
    <dgm:pt modelId="{F45E6E66-0E15-48C4-8D7D-111A2A7F1B69}" type="sibTrans" cxnId="{6395FF81-3984-4C45-87D2-D270F1A2F4FF}">
      <dgm:prSet/>
      <dgm:spPr/>
      <dgm:t>
        <a:bodyPr/>
        <a:lstStyle/>
        <a:p>
          <a:endParaRPr lang="en-IN"/>
        </a:p>
      </dgm:t>
    </dgm:pt>
    <dgm:pt modelId="{EE6D02E8-594D-4E67-8158-674FAAAE3AAB}">
      <dgm:prSet/>
      <dgm:spPr/>
      <dgm:t>
        <a:bodyPr/>
        <a:lstStyle/>
        <a:p>
          <a:pPr rtl="0"/>
          <a:r>
            <a:rPr lang="en-US" dirty="0" smtClean="0"/>
            <a:t>Photography</a:t>
          </a:r>
          <a:endParaRPr lang="en-US" dirty="0"/>
        </a:p>
      </dgm:t>
    </dgm:pt>
    <dgm:pt modelId="{99AD84CD-6F6C-4269-BE8C-ECD8059A16A9}" type="parTrans" cxnId="{CEE0CA92-0308-4127-A47D-10D998871A0B}">
      <dgm:prSet/>
      <dgm:spPr/>
      <dgm:t>
        <a:bodyPr/>
        <a:lstStyle/>
        <a:p>
          <a:endParaRPr lang="en-IN"/>
        </a:p>
      </dgm:t>
    </dgm:pt>
    <dgm:pt modelId="{B73D8023-BC53-491C-933A-7E7355BA2173}" type="sibTrans" cxnId="{CEE0CA92-0308-4127-A47D-10D998871A0B}">
      <dgm:prSet/>
      <dgm:spPr/>
      <dgm:t>
        <a:bodyPr/>
        <a:lstStyle/>
        <a:p>
          <a:endParaRPr lang="en-IN"/>
        </a:p>
      </dgm:t>
    </dgm:pt>
    <dgm:pt modelId="{AC668F91-75AF-4FF6-8B16-F6F315ED5A9A}" type="pres">
      <dgm:prSet presAssocID="{C30C5A52-BEED-4885-AEF6-105461787CBD}" presName="linear" presStyleCnt="0">
        <dgm:presLayoutVars>
          <dgm:animLvl val="lvl"/>
          <dgm:resizeHandles val="exact"/>
        </dgm:presLayoutVars>
      </dgm:prSet>
      <dgm:spPr/>
    </dgm:pt>
    <dgm:pt modelId="{D2415295-7EE1-4B2E-8DB9-5D57B4DFE9E9}" type="pres">
      <dgm:prSet presAssocID="{1EFF427C-64D9-46F4-AF9F-EC10DF029815}" presName="parentText" presStyleLbl="node1" presStyleIdx="0" presStyleCnt="10">
        <dgm:presLayoutVars>
          <dgm:chMax val="0"/>
          <dgm:bulletEnabled val="1"/>
        </dgm:presLayoutVars>
      </dgm:prSet>
      <dgm:spPr/>
    </dgm:pt>
    <dgm:pt modelId="{00B25BD7-61DB-4FDC-BF75-4CBA0E3E25DC}" type="pres">
      <dgm:prSet presAssocID="{FC767946-FFC4-47F5-BE7F-30788F756A90}" presName="spacer" presStyleCnt="0"/>
      <dgm:spPr/>
    </dgm:pt>
    <dgm:pt modelId="{7E6EFF09-8108-4A5C-81FD-19E14050B6AB}" type="pres">
      <dgm:prSet presAssocID="{E0A46E8F-1D44-47C5-9E7F-7F2012FF1F74}" presName="parentText" presStyleLbl="node1" presStyleIdx="1" presStyleCnt="10">
        <dgm:presLayoutVars>
          <dgm:chMax val="0"/>
          <dgm:bulletEnabled val="1"/>
        </dgm:presLayoutVars>
      </dgm:prSet>
      <dgm:spPr/>
    </dgm:pt>
    <dgm:pt modelId="{D2701AAC-59AE-44BF-AFF7-FA8ABCE3E803}" type="pres">
      <dgm:prSet presAssocID="{34F5B42D-D245-4EC7-AA87-C85785508A2C}" presName="spacer" presStyleCnt="0"/>
      <dgm:spPr/>
    </dgm:pt>
    <dgm:pt modelId="{000BFEA8-F604-4C30-88F1-FB93273FBD0B}" type="pres">
      <dgm:prSet presAssocID="{60AF8DBE-2EE1-4BC3-B396-03889558532D}" presName="parentText" presStyleLbl="node1" presStyleIdx="2" presStyleCnt="10">
        <dgm:presLayoutVars>
          <dgm:chMax val="0"/>
          <dgm:bulletEnabled val="1"/>
        </dgm:presLayoutVars>
      </dgm:prSet>
      <dgm:spPr/>
    </dgm:pt>
    <dgm:pt modelId="{5EAA7454-E227-4E5C-A6E3-219AB91A6360}" type="pres">
      <dgm:prSet presAssocID="{E2FDE70C-62F4-4F18-A051-77CA721A3974}" presName="spacer" presStyleCnt="0"/>
      <dgm:spPr/>
    </dgm:pt>
    <dgm:pt modelId="{579DBAEB-CE9B-4CE3-B067-59E435D4910B}" type="pres">
      <dgm:prSet presAssocID="{FE4A3B52-D3C0-4868-B40F-3C2E7B99B9A8}" presName="parentText" presStyleLbl="node1" presStyleIdx="3" presStyleCnt="10">
        <dgm:presLayoutVars>
          <dgm:chMax val="0"/>
          <dgm:bulletEnabled val="1"/>
        </dgm:presLayoutVars>
      </dgm:prSet>
      <dgm:spPr/>
    </dgm:pt>
    <dgm:pt modelId="{717777CC-C903-48D4-8E75-878DF108C899}" type="pres">
      <dgm:prSet presAssocID="{2D09C3F5-9D44-445F-8EEF-162211EDB889}" presName="spacer" presStyleCnt="0"/>
      <dgm:spPr/>
    </dgm:pt>
    <dgm:pt modelId="{8A532AB0-294A-4E98-A982-D29CD6FC108F}" type="pres">
      <dgm:prSet presAssocID="{048EE31D-DAC5-413C-9D8F-EE1340EBEE99}" presName="parentText" presStyleLbl="node1" presStyleIdx="4" presStyleCnt="10">
        <dgm:presLayoutVars>
          <dgm:chMax val="0"/>
          <dgm:bulletEnabled val="1"/>
        </dgm:presLayoutVars>
      </dgm:prSet>
      <dgm:spPr/>
    </dgm:pt>
    <dgm:pt modelId="{365F4F4E-C510-4E90-9013-61809F77A1D4}" type="pres">
      <dgm:prSet presAssocID="{A4B5D27F-1840-431B-8853-C78CB45618C1}" presName="spacer" presStyleCnt="0"/>
      <dgm:spPr/>
    </dgm:pt>
    <dgm:pt modelId="{2AA4E4AB-CCB5-4396-8A93-93581F94D097}" type="pres">
      <dgm:prSet presAssocID="{88C71418-A151-4340-A3A7-BFE858DA20DF}" presName="parentText" presStyleLbl="node1" presStyleIdx="5" presStyleCnt="10">
        <dgm:presLayoutVars>
          <dgm:chMax val="0"/>
          <dgm:bulletEnabled val="1"/>
        </dgm:presLayoutVars>
      </dgm:prSet>
      <dgm:spPr/>
    </dgm:pt>
    <dgm:pt modelId="{A173AC96-5003-49F8-BEC7-0D06A95F46AA}" type="pres">
      <dgm:prSet presAssocID="{27531D8A-7FE3-4415-B829-FB2526A92712}" presName="spacer" presStyleCnt="0"/>
      <dgm:spPr/>
    </dgm:pt>
    <dgm:pt modelId="{FF1A7F1B-6A3E-4EB9-9444-F765316FE17E}" type="pres">
      <dgm:prSet presAssocID="{86944454-2BDF-48D0-AE19-A678DD666A7E}" presName="parentText" presStyleLbl="node1" presStyleIdx="6" presStyleCnt="10">
        <dgm:presLayoutVars>
          <dgm:chMax val="0"/>
          <dgm:bulletEnabled val="1"/>
        </dgm:presLayoutVars>
      </dgm:prSet>
      <dgm:spPr/>
    </dgm:pt>
    <dgm:pt modelId="{2D1584E8-377B-4F06-B6E2-E96BB8A8B3B0}" type="pres">
      <dgm:prSet presAssocID="{97295714-E6F4-4A0E-9F22-6F86E8486D80}" presName="spacer" presStyleCnt="0"/>
      <dgm:spPr/>
    </dgm:pt>
    <dgm:pt modelId="{753BB437-691B-4F3F-9258-99B393FC63FE}" type="pres">
      <dgm:prSet presAssocID="{FF82A6F2-B9EE-4FD1-BA20-37BC1A8FB07C}" presName="parentText" presStyleLbl="node1" presStyleIdx="7" presStyleCnt="10">
        <dgm:presLayoutVars>
          <dgm:chMax val="0"/>
          <dgm:bulletEnabled val="1"/>
        </dgm:presLayoutVars>
      </dgm:prSet>
      <dgm:spPr/>
    </dgm:pt>
    <dgm:pt modelId="{B1646B05-F5A7-4974-B733-15D8FB6C1F5F}" type="pres">
      <dgm:prSet presAssocID="{15F4C17C-44BF-43B9-B38D-94817111FB10}" presName="spacer" presStyleCnt="0"/>
      <dgm:spPr/>
    </dgm:pt>
    <dgm:pt modelId="{890F1C9A-6317-4EC9-BF71-30211F577846}" type="pres">
      <dgm:prSet presAssocID="{7586D6CD-1B1A-476A-B124-1518B33CC92A}" presName="parentText" presStyleLbl="node1" presStyleIdx="8" presStyleCnt="10">
        <dgm:presLayoutVars>
          <dgm:chMax val="0"/>
          <dgm:bulletEnabled val="1"/>
        </dgm:presLayoutVars>
      </dgm:prSet>
      <dgm:spPr/>
    </dgm:pt>
    <dgm:pt modelId="{FAC38EF7-DBAB-4C95-A068-E4B5316C7394}" type="pres">
      <dgm:prSet presAssocID="{F45E6E66-0E15-48C4-8D7D-111A2A7F1B69}" presName="spacer" presStyleCnt="0"/>
      <dgm:spPr/>
    </dgm:pt>
    <dgm:pt modelId="{7A71E667-2C3D-4F7A-84EB-4878952836AB}" type="pres">
      <dgm:prSet presAssocID="{EE6D02E8-594D-4E67-8158-674FAAAE3AAB}" presName="parentText" presStyleLbl="node1" presStyleIdx="9" presStyleCnt="10">
        <dgm:presLayoutVars>
          <dgm:chMax val="0"/>
          <dgm:bulletEnabled val="1"/>
        </dgm:presLayoutVars>
      </dgm:prSet>
      <dgm:spPr/>
    </dgm:pt>
  </dgm:ptLst>
  <dgm:cxnLst>
    <dgm:cxn modelId="{2CB7AA5E-4007-4BB8-9FB4-9FAF1C0A3473}" type="presOf" srcId="{88C71418-A151-4340-A3A7-BFE858DA20DF}" destId="{2AA4E4AB-CCB5-4396-8A93-93581F94D097}" srcOrd="0" destOrd="0" presId="urn:microsoft.com/office/officeart/2005/8/layout/vList2"/>
    <dgm:cxn modelId="{9D852A74-6A06-4469-9796-81C829A1F4DC}" type="presOf" srcId="{FF82A6F2-B9EE-4FD1-BA20-37BC1A8FB07C}" destId="{753BB437-691B-4F3F-9258-99B393FC63FE}" srcOrd="0" destOrd="0" presId="urn:microsoft.com/office/officeart/2005/8/layout/vList2"/>
    <dgm:cxn modelId="{76C8A496-3395-48D4-BB5B-6B0C54F30877}" type="presOf" srcId="{C30C5A52-BEED-4885-AEF6-105461787CBD}" destId="{AC668F91-75AF-4FF6-8B16-F6F315ED5A9A}" srcOrd="0" destOrd="0" presId="urn:microsoft.com/office/officeart/2005/8/layout/vList2"/>
    <dgm:cxn modelId="{27005D56-CF0E-4E3C-A1EB-C0EF9A6BA545}" srcId="{C30C5A52-BEED-4885-AEF6-105461787CBD}" destId="{FF82A6F2-B9EE-4FD1-BA20-37BC1A8FB07C}" srcOrd="7" destOrd="0" parTransId="{E270BE96-9478-446A-B8F4-95F5E71880EF}" sibTransId="{15F4C17C-44BF-43B9-B38D-94817111FB10}"/>
    <dgm:cxn modelId="{B2994D08-6D72-424D-A8D4-8EB3E4216533}" type="presOf" srcId="{1EFF427C-64D9-46F4-AF9F-EC10DF029815}" destId="{D2415295-7EE1-4B2E-8DB9-5D57B4DFE9E9}" srcOrd="0" destOrd="0" presId="urn:microsoft.com/office/officeart/2005/8/layout/vList2"/>
    <dgm:cxn modelId="{FD46244F-3A80-4BE9-971B-F4F081E53518}" srcId="{C30C5A52-BEED-4885-AEF6-105461787CBD}" destId="{1EFF427C-64D9-46F4-AF9F-EC10DF029815}" srcOrd="0" destOrd="0" parTransId="{89352D68-7557-45F0-84A8-88994FA1B750}" sibTransId="{FC767946-FFC4-47F5-BE7F-30788F756A90}"/>
    <dgm:cxn modelId="{F8C33668-ECA2-4136-BD89-7749C2D81EDD}" type="presOf" srcId="{7586D6CD-1B1A-476A-B124-1518B33CC92A}" destId="{890F1C9A-6317-4EC9-BF71-30211F577846}" srcOrd="0" destOrd="0" presId="urn:microsoft.com/office/officeart/2005/8/layout/vList2"/>
    <dgm:cxn modelId="{FAD3ED7A-4FD9-439F-A2EE-B2956422BC5A}" srcId="{C30C5A52-BEED-4885-AEF6-105461787CBD}" destId="{60AF8DBE-2EE1-4BC3-B396-03889558532D}" srcOrd="2" destOrd="0" parTransId="{5532C6CD-7494-4BFA-8C53-2B52738E0CBA}" sibTransId="{E2FDE70C-62F4-4F18-A051-77CA721A3974}"/>
    <dgm:cxn modelId="{5548C6D2-21D6-492C-AE1D-F9AD15DF1C81}" type="presOf" srcId="{048EE31D-DAC5-413C-9D8F-EE1340EBEE99}" destId="{8A532AB0-294A-4E98-A982-D29CD6FC108F}" srcOrd="0" destOrd="0" presId="urn:microsoft.com/office/officeart/2005/8/layout/vList2"/>
    <dgm:cxn modelId="{315096B2-02FE-4C7B-B511-D7F751884FE1}" type="presOf" srcId="{EE6D02E8-594D-4E67-8158-674FAAAE3AAB}" destId="{7A71E667-2C3D-4F7A-84EB-4878952836AB}" srcOrd="0" destOrd="0" presId="urn:microsoft.com/office/officeart/2005/8/layout/vList2"/>
    <dgm:cxn modelId="{91336426-5BEA-4BC1-878D-6316FF7DD49A}" type="presOf" srcId="{E0A46E8F-1D44-47C5-9E7F-7F2012FF1F74}" destId="{7E6EFF09-8108-4A5C-81FD-19E14050B6AB}" srcOrd="0" destOrd="0" presId="urn:microsoft.com/office/officeart/2005/8/layout/vList2"/>
    <dgm:cxn modelId="{592389A9-72CD-427B-B4C3-21361E80D334}" type="presOf" srcId="{FE4A3B52-D3C0-4868-B40F-3C2E7B99B9A8}" destId="{579DBAEB-CE9B-4CE3-B067-59E435D4910B}" srcOrd="0" destOrd="0" presId="urn:microsoft.com/office/officeart/2005/8/layout/vList2"/>
    <dgm:cxn modelId="{EA9BD8D7-3074-4E3C-8403-F7C3D9E07ABC}" srcId="{C30C5A52-BEED-4885-AEF6-105461787CBD}" destId="{E0A46E8F-1D44-47C5-9E7F-7F2012FF1F74}" srcOrd="1" destOrd="0" parTransId="{45F14A4E-8E26-45D1-808B-13281547DF39}" sibTransId="{34F5B42D-D245-4EC7-AA87-C85785508A2C}"/>
    <dgm:cxn modelId="{6395FF81-3984-4C45-87D2-D270F1A2F4FF}" srcId="{C30C5A52-BEED-4885-AEF6-105461787CBD}" destId="{7586D6CD-1B1A-476A-B124-1518B33CC92A}" srcOrd="8" destOrd="0" parTransId="{0198C57A-0EA6-4C42-8FDA-A88CE6506741}" sibTransId="{F45E6E66-0E15-48C4-8D7D-111A2A7F1B69}"/>
    <dgm:cxn modelId="{939612FE-C937-4CE8-B5DF-EE061C972031}" srcId="{C30C5A52-BEED-4885-AEF6-105461787CBD}" destId="{FE4A3B52-D3C0-4868-B40F-3C2E7B99B9A8}" srcOrd="3" destOrd="0" parTransId="{78406337-50F9-475F-A891-E85F45A23707}" sibTransId="{2D09C3F5-9D44-445F-8EEF-162211EDB889}"/>
    <dgm:cxn modelId="{CEE0CA92-0308-4127-A47D-10D998871A0B}" srcId="{C30C5A52-BEED-4885-AEF6-105461787CBD}" destId="{EE6D02E8-594D-4E67-8158-674FAAAE3AAB}" srcOrd="9" destOrd="0" parTransId="{99AD84CD-6F6C-4269-BE8C-ECD8059A16A9}" sibTransId="{B73D8023-BC53-491C-933A-7E7355BA2173}"/>
    <dgm:cxn modelId="{D0405951-B98B-4353-B3B1-8DE80A85D2ED}" type="presOf" srcId="{60AF8DBE-2EE1-4BC3-B396-03889558532D}" destId="{000BFEA8-F604-4C30-88F1-FB93273FBD0B}" srcOrd="0" destOrd="0" presId="urn:microsoft.com/office/officeart/2005/8/layout/vList2"/>
    <dgm:cxn modelId="{51A7709B-640B-4334-AEB7-A7BCB35D0DEB}" srcId="{C30C5A52-BEED-4885-AEF6-105461787CBD}" destId="{86944454-2BDF-48D0-AE19-A678DD666A7E}" srcOrd="6" destOrd="0" parTransId="{E438B693-9120-4971-83E9-F20A01907294}" sibTransId="{97295714-E6F4-4A0E-9F22-6F86E8486D80}"/>
    <dgm:cxn modelId="{6C147D6B-C2B8-4094-9FD8-C802654B917B}" srcId="{C30C5A52-BEED-4885-AEF6-105461787CBD}" destId="{048EE31D-DAC5-413C-9D8F-EE1340EBEE99}" srcOrd="4" destOrd="0" parTransId="{D18AF708-4400-40D7-9002-758C4A188A6C}" sibTransId="{A4B5D27F-1840-431B-8853-C78CB45618C1}"/>
    <dgm:cxn modelId="{751F0ED3-9A14-4F44-9863-4743A2D249D4}" type="presOf" srcId="{86944454-2BDF-48D0-AE19-A678DD666A7E}" destId="{FF1A7F1B-6A3E-4EB9-9444-F765316FE17E}" srcOrd="0" destOrd="0" presId="urn:microsoft.com/office/officeart/2005/8/layout/vList2"/>
    <dgm:cxn modelId="{CD692EE3-1D64-43C5-AC5A-A91FC1112762}" srcId="{C30C5A52-BEED-4885-AEF6-105461787CBD}" destId="{88C71418-A151-4340-A3A7-BFE858DA20DF}" srcOrd="5" destOrd="0" parTransId="{BF285D8E-BA3D-4095-8469-9A95AC2ADE1F}" sibTransId="{27531D8A-7FE3-4415-B829-FB2526A92712}"/>
    <dgm:cxn modelId="{B0F6C1DD-EDEB-43AA-BDA3-04750214278F}" type="presParOf" srcId="{AC668F91-75AF-4FF6-8B16-F6F315ED5A9A}" destId="{D2415295-7EE1-4B2E-8DB9-5D57B4DFE9E9}" srcOrd="0" destOrd="0" presId="urn:microsoft.com/office/officeart/2005/8/layout/vList2"/>
    <dgm:cxn modelId="{ABEE1258-AA04-49EB-9061-B0F4522C0BFD}" type="presParOf" srcId="{AC668F91-75AF-4FF6-8B16-F6F315ED5A9A}" destId="{00B25BD7-61DB-4FDC-BF75-4CBA0E3E25DC}" srcOrd="1" destOrd="0" presId="urn:microsoft.com/office/officeart/2005/8/layout/vList2"/>
    <dgm:cxn modelId="{90D754A7-9926-404E-A3C1-7BF80EB5BF07}" type="presParOf" srcId="{AC668F91-75AF-4FF6-8B16-F6F315ED5A9A}" destId="{7E6EFF09-8108-4A5C-81FD-19E14050B6AB}" srcOrd="2" destOrd="0" presId="urn:microsoft.com/office/officeart/2005/8/layout/vList2"/>
    <dgm:cxn modelId="{C05B6770-F8FF-4AAA-BF89-438440F02DBD}" type="presParOf" srcId="{AC668F91-75AF-4FF6-8B16-F6F315ED5A9A}" destId="{D2701AAC-59AE-44BF-AFF7-FA8ABCE3E803}" srcOrd="3" destOrd="0" presId="urn:microsoft.com/office/officeart/2005/8/layout/vList2"/>
    <dgm:cxn modelId="{D25D5075-A1C3-4867-9E4B-52E8DB8307A4}" type="presParOf" srcId="{AC668F91-75AF-4FF6-8B16-F6F315ED5A9A}" destId="{000BFEA8-F604-4C30-88F1-FB93273FBD0B}" srcOrd="4" destOrd="0" presId="urn:microsoft.com/office/officeart/2005/8/layout/vList2"/>
    <dgm:cxn modelId="{F6899EE5-680B-4A96-9031-A0DA0E9D5754}" type="presParOf" srcId="{AC668F91-75AF-4FF6-8B16-F6F315ED5A9A}" destId="{5EAA7454-E227-4E5C-A6E3-219AB91A6360}" srcOrd="5" destOrd="0" presId="urn:microsoft.com/office/officeart/2005/8/layout/vList2"/>
    <dgm:cxn modelId="{84D2C8D5-40E9-430E-8927-EA90C8F16955}" type="presParOf" srcId="{AC668F91-75AF-4FF6-8B16-F6F315ED5A9A}" destId="{579DBAEB-CE9B-4CE3-B067-59E435D4910B}" srcOrd="6" destOrd="0" presId="urn:microsoft.com/office/officeart/2005/8/layout/vList2"/>
    <dgm:cxn modelId="{E1F1B42B-7B9C-492C-9127-C9DB0C1296AA}" type="presParOf" srcId="{AC668F91-75AF-4FF6-8B16-F6F315ED5A9A}" destId="{717777CC-C903-48D4-8E75-878DF108C899}" srcOrd="7" destOrd="0" presId="urn:microsoft.com/office/officeart/2005/8/layout/vList2"/>
    <dgm:cxn modelId="{7FD701A4-15A9-4675-AFD6-602DD540E296}" type="presParOf" srcId="{AC668F91-75AF-4FF6-8B16-F6F315ED5A9A}" destId="{8A532AB0-294A-4E98-A982-D29CD6FC108F}" srcOrd="8" destOrd="0" presId="urn:microsoft.com/office/officeart/2005/8/layout/vList2"/>
    <dgm:cxn modelId="{1A0A6A76-0614-4489-803B-5555EB634C03}" type="presParOf" srcId="{AC668F91-75AF-4FF6-8B16-F6F315ED5A9A}" destId="{365F4F4E-C510-4E90-9013-61809F77A1D4}" srcOrd="9" destOrd="0" presId="urn:microsoft.com/office/officeart/2005/8/layout/vList2"/>
    <dgm:cxn modelId="{4003049A-245F-4F03-B33E-835569FDA5E8}" type="presParOf" srcId="{AC668F91-75AF-4FF6-8B16-F6F315ED5A9A}" destId="{2AA4E4AB-CCB5-4396-8A93-93581F94D097}" srcOrd="10" destOrd="0" presId="urn:microsoft.com/office/officeart/2005/8/layout/vList2"/>
    <dgm:cxn modelId="{360CEC33-5B5C-48C9-A4DC-87E2361E489B}" type="presParOf" srcId="{AC668F91-75AF-4FF6-8B16-F6F315ED5A9A}" destId="{A173AC96-5003-49F8-BEC7-0D06A95F46AA}" srcOrd="11" destOrd="0" presId="urn:microsoft.com/office/officeart/2005/8/layout/vList2"/>
    <dgm:cxn modelId="{DBE0EAD0-50C1-4DC1-A9B7-064B5D610284}" type="presParOf" srcId="{AC668F91-75AF-4FF6-8B16-F6F315ED5A9A}" destId="{FF1A7F1B-6A3E-4EB9-9444-F765316FE17E}" srcOrd="12" destOrd="0" presId="urn:microsoft.com/office/officeart/2005/8/layout/vList2"/>
    <dgm:cxn modelId="{402ABB85-D6C0-4DB8-B7C8-1B75EB574D6E}" type="presParOf" srcId="{AC668F91-75AF-4FF6-8B16-F6F315ED5A9A}" destId="{2D1584E8-377B-4F06-B6E2-E96BB8A8B3B0}" srcOrd="13" destOrd="0" presId="urn:microsoft.com/office/officeart/2005/8/layout/vList2"/>
    <dgm:cxn modelId="{10F29EAA-ADBB-4DDE-9E6A-B19A54C90D3F}" type="presParOf" srcId="{AC668F91-75AF-4FF6-8B16-F6F315ED5A9A}" destId="{753BB437-691B-4F3F-9258-99B393FC63FE}" srcOrd="14" destOrd="0" presId="urn:microsoft.com/office/officeart/2005/8/layout/vList2"/>
    <dgm:cxn modelId="{C435EADB-DB8D-4F80-9345-957D8F56645F}" type="presParOf" srcId="{AC668F91-75AF-4FF6-8B16-F6F315ED5A9A}" destId="{B1646B05-F5A7-4974-B733-15D8FB6C1F5F}" srcOrd="15" destOrd="0" presId="urn:microsoft.com/office/officeart/2005/8/layout/vList2"/>
    <dgm:cxn modelId="{0AFDF8E4-80C9-41C0-9629-C75AD292D539}" type="presParOf" srcId="{AC668F91-75AF-4FF6-8B16-F6F315ED5A9A}" destId="{890F1C9A-6317-4EC9-BF71-30211F577846}" srcOrd="16" destOrd="0" presId="urn:microsoft.com/office/officeart/2005/8/layout/vList2"/>
    <dgm:cxn modelId="{D43C7A4D-A8A8-448F-93AF-BC2BD203231E}" type="presParOf" srcId="{AC668F91-75AF-4FF6-8B16-F6F315ED5A9A}" destId="{FAC38EF7-DBAB-4C95-A068-E4B5316C7394}" srcOrd="17" destOrd="0" presId="urn:microsoft.com/office/officeart/2005/8/layout/vList2"/>
    <dgm:cxn modelId="{42F6C19B-C99E-485E-A0DB-A6E4F8A4D269}" type="presParOf" srcId="{AC668F91-75AF-4FF6-8B16-F6F315ED5A9A}" destId="{7A71E667-2C3D-4F7A-84EB-4878952836AB}" srcOrd="18"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4349CA-0644-4BAF-8D12-EA379F136D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ABABEE4-B30F-4733-9087-AA0E91374476}">
      <dgm:prSet/>
      <dgm:spPr>
        <a:effectLst>
          <a:reflection blurRad="6350" stA="52000" endA="300" endPos="35000" dir="5400000" sy="-100000" algn="bl" rotWithShape="0"/>
        </a:effectLst>
      </dgm:spPr>
      <dgm:t>
        <a:bodyPr/>
        <a:lstStyle/>
        <a:p>
          <a:pPr rtl="0"/>
          <a:r>
            <a:rPr lang="en-US" dirty="0" smtClean="0"/>
            <a:t>Large number of Moon surface images have been collected and it is still going on. One of the objectives is hole detection and observation of its nature.</a:t>
          </a:r>
          <a:endParaRPr lang="en-IN" dirty="0"/>
        </a:p>
      </dgm:t>
    </dgm:pt>
    <dgm:pt modelId="{66A70B5C-FB6C-4AB8-8C46-285EF754047F}" type="parTrans" cxnId="{D97BFE9E-9581-4A19-B155-173803C007E4}">
      <dgm:prSet/>
      <dgm:spPr/>
      <dgm:t>
        <a:bodyPr/>
        <a:lstStyle/>
        <a:p>
          <a:endParaRPr lang="en-IN"/>
        </a:p>
      </dgm:t>
    </dgm:pt>
    <dgm:pt modelId="{03D108B3-B360-4208-9BCB-0DB8B3026D24}" type="sibTrans" cxnId="{D97BFE9E-9581-4A19-B155-173803C007E4}">
      <dgm:prSet/>
      <dgm:spPr/>
      <dgm:t>
        <a:bodyPr/>
        <a:lstStyle/>
        <a:p>
          <a:endParaRPr lang="en-IN"/>
        </a:p>
      </dgm:t>
    </dgm:pt>
    <dgm:pt modelId="{5A7E55C1-646E-4C8E-B4B0-E8B8BA1EAA24}">
      <dgm:prSet/>
      <dgm:spPr/>
      <dgm:t>
        <a:bodyPr/>
        <a:lstStyle/>
        <a:p>
          <a:pPr rtl="0"/>
          <a:r>
            <a:rPr lang="en-US" dirty="0" smtClean="0"/>
            <a:t>For geologic and planetary sciences, holes are very important because they might hold many clues.</a:t>
          </a:r>
          <a:endParaRPr lang="en-IN" dirty="0"/>
        </a:p>
      </dgm:t>
    </dgm:pt>
    <dgm:pt modelId="{FBABB4E5-904A-42BE-BF4B-6E79C940AE59}" type="parTrans" cxnId="{420BDA3C-A02A-447E-A6C7-91EE169FBC37}">
      <dgm:prSet/>
      <dgm:spPr/>
      <dgm:t>
        <a:bodyPr/>
        <a:lstStyle/>
        <a:p>
          <a:endParaRPr lang="en-IN"/>
        </a:p>
      </dgm:t>
    </dgm:pt>
    <dgm:pt modelId="{9E38BD58-32F2-42D6-9396-080C1F16CD0E}" type="sibTrans" cxnId="{420BDA3C-A02A-447E-A6C7-91EE169FBC37}">
      <dgm:prSet/>
      <dgm:spPr/>
      <dgm:t>
        <a:bodyPr/>
        <a:lstStyle/>
        <a:p>
          <a:endParaRPr lang="en-IN"/>
        </a:p>
      </dgm:t>
    </dgm:pt>
    <dgm:pt modelId="{4D42E127-4909-447B-BB75-E67D905F5CB4}">
      <dgm:prSet/>
      <dgm:spPr/>
      <dgm:t>
        <a:bodyPr/>
        <a:lstStyle/>
        <a:p>
          <a:pPr rtl="0"/>
          <a:r>
            <a:rPr lang="en-US" dirty="0" smtClean="0"/>
            <a:t>Generally, attributes and locations of holes are achieved from Moon surface image through image analysis</a:t>
          </a:r>
          <a:endParaRPr lang="en-IN" dirty="0"/>
        </a:p>
      </dgm:t>
    </dgm:pt>
    <dgm:pt modelId="{D58DEE64-AF33-43CC-A8FA-DB225E30209F}" type="parTrans" cxnId="{27213A26-C99D-4032-9D79-E0C12E068844}">
      <dgm:prSet/>
      <dgm:spPr/>
      <dgm:t>
        <a:bodyPr/>
        <a:lstStyle/>
        <a:p>
          <a:endParaRPr lang="en-IN"/>
        </a:p>
      </dgm:t>
    </dgm:pt>
    <dgm:pt modelId="{9B223F74-F0DC-4F95-8A2D-00421113576E}" type="sibTrans" cxnId="{27213A26-C99D-4032-9D79-E0C12E068844}">
      <dgm:prSet/>
      <dgm:spPr/>
      <dgm:t>
        <a:bodyPr/>
        <a:lstStyle/>
        <a:p>
          <a:endParaRPr lang="en-IN"/>
        </a:p>
      </dgm:t>
    </dgm:pt>
    <dgm:pt modelId="{57A83973-7F02-495A-B04A-B1667995DC14}" type="pres">
      <dgm:prSet presAssocID="{FF4349CA-0644-4BAF-8D12-EA379F136DA7}" presName="linear" presStyleCnt="0">
        <dgm:presLayoutVars>
          <dgm:animLvl val="lvl"/>
          <dgm:resizeHandles val="exact"/>
        </dgm:presLayoutVars>
      </dgm:prSet>
      <dgm:spPr/>
    </dgm:pt>
    <dgm:pt modelId="{D06E6C03-7213-488C-B2E8-5A96B06D3099}" type="pres">
      <dgm:prSet presAssocID="{1ABABEE4-B30F-4733-9087-AA0E91374476}" presName="parentText" presStyleLbl="node1" presStyleIdx="0" presStyleCnt="3">
        <dgm:presLayoutVars>
          <dgm:chMax val="0"/>
          <dgm:bulletEnabled val="1"/>
        </dgm:presLayoutVars>
      </dgm:prSet>
      <dgm:spPr/>
    </dgm:pt>
    <dgm:pt modelId="{EB0B3FEA-036B-4CCA-9BEC-DEB6CEEA21FC}" type="pres">
      <dgm:prSet presAssocID="{03D108B3-B360-4208-9BCB-0DB8B3026D24}" presName="spacer" presStyleCnt="0"/>
      <dgm:spPr/>
    </dgm:pt>
    <dgm:pt modelId="{12B04A2E-1945-4506-8E56-97F30E54052B}" type="pres">
      <dgm:prSet presAssocID="{5A7E55C1-646E-4C8E-B4B0-E8B8BA1EAA24}" presName="parentText" presStyleLbl="node1" presStyleIdx="1" presStyleCnt="3">
        <dgm:presLayoutVars>
          <dgm:chMax val="0"/>
          <dgm:bulletEnabled val="1"/>
        </dgm:presLayoutVars>
      </dgm:prSet>
      <dgm:spPr/>
    </dgm:pt>
    <dgm:pt modelId="{4EE93385-B65D-4ABB-A4F4-342506CE751E}" type="pres">
      <dgm:prSet presAssocID="{9E38BD58-32F2-42D6-9396-080C1F16CD0E}" presName="spacer" presStyleCnt="0"/>
      <dgm:spPr/>
    </dgm:pt>
    <dgm:pt modelId="{AB4378F6-0256-40D5-867E-4A00617B432E}" type="pres">
      <dgm:prSet presAssocID="{4D42E127-4909-447B-BB75-E67D905F5CB4}" presName="parentText" presStyleLbl="node1" presStyleIdx="2" presStyleCnt="3">
        <dgm:presLayoutVars>
          <dgm:chMax val="0"/>
          <dgm:bulletEnabled val="1"/>
        </dgm:presLayoutVars>
      </dgm:prSet>
      <dgm:spPr/>
    </dgm:pt>
  </dgm:ptLst>
  <dgm:cxnLst>
    <dgm:cxn modelId="{5F9E7665-FCA5-4ED2-804A-F0E0799855CD}" type="presOf" srcId="{1ABABEE4-B30F-4733-9087-AA0E91374476}" destId="{D06E6C03-7213-488C-B2E8-5A96B06D3099}" srcOrd="0" destOrd="0" presId="urn:microsoft.com/office/officeart/2005/8/layout/vList2"/>
    <dgm:cxn modelId="{DF417FFD-3750-4A64-82F6-96BB55FB524A}" type="presOf" srcId="{4D42E127-4909-447B-BB75-E67D905F5CB4}" destId="{AB4378F6-0256-40D5-867E-4A00617B432E}" srcOrd="0" destOrd="0" presId="urn:microsoft.com/office/officeart/2005/8/layout/vList2"/>
    <dgm:cxn modelId="{C3BA64D0-1576-4601-8FDE-46A2BFE17DDB}" type="presOf" srcId="{FF4349CA-0644-4BAF-8D12-EA379F136DA7}" destId="{57A83973-7F02-495A-B04A-B1667995DC14}" srcOrd="0" destOrd="0" presId="urn:microsoft.com/office/officeart/2005/8/layout/vList2"/>
    <dgm:cxn modelId="{420BDA3C-A02A-447E-A6C7-91EE169FBC37}" srcId="{FF4349CA-0644-4BAF-8D12-EA379F136DA7}" destId="{5A7E55C1-646E-4C8E-B4B0-E8B8BA1EAA24}" srcOrd="1" destOrd="0" parTransId="{FBABB4E5-904A-42BE-BF4B-6E79C940AE59}" sibTransId="{9E38BD58-32F2-42D6-9396-080C1F16CD0E}"/>
    <dgm:cxn modelId="{8AABED46-6065-4ACE-ABCB-803B079BA876}" type="presOf" srcId="{5A7E55C1-646E-4C8E-B4B0-E8B8BA1EAA24}" destId="{12B04A2E-1945-4506-8E56-97F30E54052B}" srcOrd="0" destOrd="0" presId="urn:microsoft.com/office/officeart/2005/8/layout/vList2"/>
    <dgm:cxn modelId="{D97BFE9E-9581-4A19-B155-173803C007E4}" srcId="{FF4349CA-0644-4BAF-8D12-EA379F136DA7}" destId="{1ABABEE4-B30F-4733-9087-AA0E91374476}" srcOrd="0" destOrd="0" parTransId="{66A70B5C-FB6C-4AB8-8C46-285EF754047F}" sibTransId="{03D108B3-B360-4208-9BCB-0DB8B3026D24}"/>
    <dgm:cxn modelId="{27213A26-C99D-4032-9D79-E0C12E068844}" srcId="{FF4349CA-0644-4BAF-8D12-EA379F136DA7}" destId="{4D42E127-4909-447B-BB75-E67D905F5CB4}" srcOrd="2" destOrd="0" parTransId="{D58DEE64-AF33-43CC-A8FA-DB225E30209F}" sibTransId="{9B223F74-F0DC-4F95-8A2D-00421113576E}"/>
    <dgm:cxn modelId="{046EB61C-D413-4680-ABCD-0CBC833BE669}" type="presParOf" srcId="{57A83973-7F02-495A-B04A-B1667995DC14}" destId="{D06E6C03-7213-488C-B2E8-5A96B06D3099}" srcOrd="0" destOrd="0" presId="urn:microsoft.com/office/officeart/2005/8/layout/vList2"/>
    <dgm:cxn modelId="{0689DE13-A718-4CBA-A341-CF2E71CF8642}" type="presParOf" srcId="{57A83973-7F02-495A-B04A-B1667995DC14}" destId="{EB0B3FEA-036B-4CCA-9BEC-DEB6CEEA21FC}" srcOrd="1" destOrd="0" presId="urn:microsoft.com/office/officeart/2005/8/layout/vList2"/>
    <dgm:cxn modelId="{F6E1002A-F168-4D0F-9AFA-2FF3402BE36F}" type="presParOf" srcId="{57A83973-7F02-495A-B04A-B1667995DC14}" destId="{12B04A2E-1945-4506-8E56-97F30E54052B}" srcOrd="2" destOrd="0" presId="urn:microsoft.com/office/officeart/2005/8/layout/vList2"/>
    <dgm:cxn modelId="{866F53DD-8010-4C64-A392-E9F478AB2056}" type="presParOf" srcId="{57A83973-7F02-495A-B04A-B1667995DC14}" destId="{4EE93385-B65D-4ABB-A4F4-342506CE751E}" srcOrd="3" destOrd="0" presId="urn:microsoft.com/office/officeart/2005/8/layout/vList2"/>
    <dgm:cxn modelId="{5802EA5A-FF21-4595-95F2-C036C3E746EC}" type="presParOf" srcId="{57A83973-7F02-495A-B04A-B1667995DC14}" destId="{AB4378F6-0256-40D5-867E-4A00617B432E}"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2B6F5D-B754-4FA2-9985-9EE421215658}"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9E8D9969-F527-4FE4-9768-BAC95969B3CE}">
      <dgm:prSet phldrT="[Text]"/>
      <dgm:spPr/>
      <dgm:t>
        <a:bodyPr/>
        <a:lstStyle/>
        <a:p>
          <a:r>
            <a:rPr lang="en-US" dirty="0" smtClean="0">
              <a:cs typeface="Arial" charset="0"/>
            </a:rPr>
            <a:t>Moon surface image</a:t>
          </a:r>
          <a:endParaRPr lang="en-IN" dirty="0"/>
        </a:p>
      </dgm:t>
    </dgm:pt>
    <dgm:pt modelId="{36CB19E1-7E01-49DC-960F-32254CEA4B17}" type="parTrans" cxnId="{0FE59C55-64C8-45E9-935B-49E85125269C}">
      <dgm:prSet/>
      <dgm:spPr/>
      <dgm:t>
        <a:bodyPr/>
        <a:lstStyle/>
        <a:p>
          <a:endParaRPr lang="en-IN"/>
        </a:p>
      </dgm:t>
    </dgm:pt>
    <dgm:pt modelId="{8A1C7956-4E0D-4B9D-A045-504932F46017}" type="sibTrans" cxnId="{0FE59C55-64C8-45E9-935B-49E85125269C}">
      <dgm:prSet/>
      <dgm:spPr/>
      <dgm:t>
        <a:bodyPr/>
        <a:lstStyle/>
        <a:p>
          <a:endParaRPr lang="en-IN"/>
        </a:p>
      </dgm:t>
    </dgm:pt>
    <dgm:pt modelId="{D3FBD433-A0B8-4B30-AB95-14A32349184C}" type="pres">
      <dgm:prSet presAssocID="{962B6F5D-B754-4FA2-9985-9EE421215658}" presName="Name0" presStyleCnt="0">
        <dgm:presLayoutVars>
          <dgm:dir/>
          <dgm:resizeHandles val="exact"/>
        </dgm:presLayoutVars>
      </dgm:prSet>
      <dgm:spPr/>
    </dgm:pt>
    <dgm:pt modelId="{74663420-B442-432B-BBBA-9F8D24E5CC6C}" type="pres">
      <dgm:prSet presAssocID="{9E8D9969-F527-4FE4-9768-BAC95969B3CE}" presName="compNode" presStyleCnt="0"/>
      <dgm:spPr/>
    </dgm:pt>
    <dgm:pt modelId="{9F842468-90D3-45D0-8B6B-5B5E7D882AF7}" type="pres">
      <dgm:prSet presAssocID="{9E8D9969-F527-4FE4-9768-BAC95969B3CE}" presName="pictRect" presStyleLbl="node1" presStyleIdx="0" presStyleCnt="1"/>
      <dgm:spPr>
        <a:blipFill rotWithShape="0">
          <a:blip xmlns:r="http://schemas.openxmlformats.org/officeDocument/2006/relationships" r:embed="rId1"/>
          <a:stretch>
            <a:fillRect/>
          </a:stretch>
        </a:blipFill>
      </dgm:spPr>
    </dgm:pt>
    <dgm:pt modelId="{019F666A-EC34-4CDD-9B91-BA79AB6D5F1A}" type="pres">
      <dgm:prSet presAssocID="{9E8D9969-F527-4FE4-9768-BAC95969B3CE}" presName="textRect" presStyleLbl="revTx" presStyleIdx="0" presStyleCnt="1" custScaleY="37672">
        <dgm:presLayoutVars>
          <dgm:bulletEnabled val="1"/>
        </dgm:presLayoutVars>
      </dgm:prSet>
      <dgm:spPr/>
      <dgm:t>
        <a:bodyPr/>
        <a:lstStyle/>
        <a:p>
          <a:endParaRPr lang="en-IN"/>
        </a:p>
      </dgm:t>
    </dgm:pt>
  </dgm:ptLst>
  <dgm:cxnLst>
    <dgm:cxn modelId="{0FE59C55-64C8-45E9-935B-49E85125269C}" srcId="{962B6F5D-B754-4FA2-9985-9EE421215658}" destId="{9E8D9969-F527-4FE4-9768-BAC95969B3CE}" srcOrd="0" destOrd="0" parTransId="{36CB19E1-7E01-49DC-960F-32254CEA4B17}" sibTransId="{8A1C7956-4E0D-4B9D-A045-504932F46017}"/>
    <dgm:cxn modelId="{836B2283-1B53-4E37-B5E8-EF4871258DEB}" type="presOf" srcId="{962B6F5D-B754-4FA2-9985-9EE421215658}" destId="{D3FBD433-A0B8-4B30-AB95-14A32349184C}" srcOrd="0" destOrd="0" presId="urn:microsoft.com/office/officeart/2005/8/layout/pList1"/>
    <dgm:cxn modelId="{806E16E0-22B2-4617-B774-3827BD72F6FF}" type="presOf" srcId="{9E8D9969-F527-4FE4-9768-BAC95969B3CE}" destId="{019F666A-EC34-4CDD-9B91-BA79AB6D5F1A}" srcOrd="0" destOrd="0" presId="urn:microsoft.com/office/officeart/2005/8/layout/pList1"/>
    <dgm:cxn modelId="{FB6A9B1B-67BF-4A29-BFC6-D5673DC588AB}" type="presParOf" srcId="{D3FBD433-A0B8-4B30-AB95-14A32349184C}" destId="{74663420-B442-432B-BBBA-9F8D24E5CC6C}" srcOrd="0" destOrd="0" presId="urn:microsoft.com/office/officeart/2005/8/layout/pList1"/>
    <dgm:cxn modelId="{E41C88AA-0BAA-457F-9A3D-BE3EE4F3F4BC}" type="presParOf" srcId="{74663420-B442-432B-BBBA-9F8D24E5CC6C}" destId="{9F842468-90D3-45D0-8B6B-5B5E7D882AF7}" srcOrd="0" destOrd="0" presId="urn:microsoft.com/office/officeart/2005/8/layout/pList1"/>
    <dgm:cxn modelId="{50F4B54E-522E-4015-81BF-88EF58B4A2BC}" type="presParOf" srcId="{74663420-B442-432B-BBBA-9F8D24E5CC6C}" destId="{019F666A-EC34-4CDD-9B91-BA79AB6D5F1A}" srcOrd="1" destOrd="0" presId="urn:microsoft.com/office/officeart/2005/8/layout/p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34E3B1-33B3-4D9D-B6EA-8A02035FA5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AF5B52F-7DD7-4EB1-B51A-A3B627902AFC}">
      <dgm:prSet/>
      <dgm:spPr/>
      <dgm:t>
        <a:bodyPr/>
        <a:lstStyle/>
        <a:p>
          <a:pPr rtl="0"/>
          <a:r>
            <a:rPr lang="en-US" dirty="0" smtClean="0"/>
            <a:t>The essential prerequisite for this task is the hole segmentation.</a:t>
          </a:r>
          <a:endParaRPr lang="en-IN" dirty="0"/>
        </a:p>
      </dgm:t>
    </dgm:pt>
    <dgm:pt modelId="{A53FE470-1BB1-414B-912F-71BF6233F38A}" type="parTrans" cxnId="{ECC179E8-B43E-4D23-91C4-FB65FD113EC0}">
      <dgm:prSet/>
      <dgm:spPr/>
      <dgm:t>
        <a:bodyPr/>
        <a:lstStyle/>
        <a:p>
          <a:endParaRPr lang="en-IN"/>
        </a:p>
      </dgm:t>
    </dgm:pt>
    <dgm:pt modelId="{2826C1C9-F6C8-4596-9CB7-27A1A004AE00}" type="sibTrans" cxnId="{ECC179E8-B43E-4D23-91C4-FB65FD113EC0}">
      <dgm:prSet/>
      <dgm:spPr/>
      <dgm:t>
        <a:bodyPr/>
        <a:lstStyle/>
        <a:p>
          <a:endParaRPr lang="en-IN"/>
        </a:p>
      </dgm:t>
    </dgm:pt>
    <dgm:pt modelId="{4AE34FD3-9C7F-4CB2-985C-7681673B6D8C}">
      <dgm:prSet/>
      <dgm:spPr/>
      <dgm:t>
        <a:bodyPr/>
        <a:lstStyle/>
        <a:p>
          <a:pPr rtl="0"/>
          <a:r>
            <a:rPr lang="en-US" dirty="0" smtClean="0"/>
            <a:t>Currently, hole segmentation of Moon imagery is mostly accomplished by manual labeling but it is extreme time consuming.</a:t>
          </a:r>
          <a:endParaRPr lang="en-IN" dirty="0"/>
        </a:p>
      </dgm:t>
    </dgm:pt>
    <dgm:pt modelId="{BD005E4B-E64D-4DD5-A966-7C8B9A9318AF}" type="parTrans" cxnId="{573AB9CF-ED0F-4857-957F-D15B76C56371}">
      <dgm:prSet/>
      <dgm:spPr/>
      <dgm:t>
        <a:bodyPr/>
        <a:lstStyle/>
        <a:p>
          <a:endParaRPr lang="en-IN"/>
        </a:p>
      </dgm:t>
    </dgm:pt>
    <dgm:pt modelId="{9C6828CF-67E3-46C1-941F-69DB9901E823}" type="sibTrans" cxnId="{573AB9CF-ED0F-4857-957F-D15B76C56371}">
      <dgm:prSet/>
      <dgm:spPr/>
      <dgm:t>
        <a:bodyPr/>
        <a:lstStyle/>
        <a:p>
          <a:endParaRPr lang="en-IN"/>
        </a:p>
      </dgm:t>
    </dgm:pt>
    <dgm:pt modelId="{1767122C-1B07-4E2F-B009-21529365BBC3}">
      <dgm:prSet/>
      <dgm:spPr/>
      <dgm:t>
        <a:bodyPr/>
        <a:lstStyle/>
        <a:p>
          <a:pPr rtl="0"/>
          <a:r>
            <a:rPr lang="en-US" dirty="0" smtClean="0"/>
            <a:t>Therefore the need for automated hole detection arises.</a:t>
          </a:r>
          <a:endParaRPr lang="en-IN" dirty="0"/>
        </a:p>
      </dgm:t>
    </dgm:pt>
    <dgm:pt modelId="{37F9585D-ED7F-415E-96AB-554C406E4964}" type="parTrans" cxnId="{5ACA2952-2AB8-4A59-B12A-CBAA284D0747}">
      <dgm:prSet/>
      <dgm:spPr/>
      <dgm:t>
        <a:bodyPr/>
        <a:lstStyle/>
        <a:p>
          <a:endParaRPr lang="en-IN"/>
        </a:p>
      </dgm:t>
    </dgm:pt>
    <dgm:pt modelId="{A926B30C-5C8B-4D21-A498-E8F42D103A75}" type="sibTrans" cxnId="{5ACA2952-2AB8-4A59-B12A-CBAA284D0747}">
      <dgm:prSet/>
      <dgm:spPr/>
      <dgm:t>
        <a:bodyPr/>
        <a:lstStyle/>
        <a:p>
          <a:endParaRPr lang="en-IN"/>
        </a:p>
      </dgm:t>
    </dgm:pt>
    <dgm:pt modelId="{082D2C30-11C0-4BED-85E6-E119BF0B9D84}" type="pres">
      <dgm:prSet presAssocID="{8634E3B1-33B3-4D9D-B6EA-8A02035FA564}" presName="linear" presStyleCnt="0">
        <dgm:presLayoutVars>
          <dgm:animLvl val="lvl"/>
          <dgm:resizeHandles val="exact"/>
        </dgm:presLayoutVars>
      </dgm:prSet>
      <dgm:spPr/>
    </dgm:pt>
    <dgm:pt modelId="{AAF41420-C31A-425C-B7C5-2CF76DE1E09E}" type="pres">
      <dgm:prSet presAssocID="{9AF5B52F-7DD7-4EB1-B51A-A3B627902AFC}" presName="parentText" presStyleLbl="node1" presStyleIdx="0" presStyleCnt="3" custScaleY="70642">
        <dgm:presLayoutVars>
          <dgm:chMax val="0"/>
          <dgm:bulletEnabled val="1"/>
        </dgm:presLayoutVars>
      </dgm:prSet>
      <dgm:spPr/>
    </dgm:pt>
    <dgm:pt modelId="{77437B99-8736-4A0F-8C1F-0DEEADF00ECE}" type="pres">
      <dgm:prSet presAssocID="{2826C1C9-F6C8-4596-9CB7-27A1A004AE00}" presName="spacer" presStyleCnt="0"/>
      <dgm:spPr/>
    </dgm:pt>
    <dgm:pt modelId="{BCC8253D-4907-4A24-9C73-31171B9CC41B}" type="pres">
      <dgm:prSet presAssocID="{4AE34FD3-9C7F-4CB2-985C-7681673B6D8C}" presName="parentText" presStyleLbl="node1" presStyleIdx="1" presStyleCnt="3" custScaleY="70642">
        <dgm:presLayoutVars>
          <dgm:chMax val="0"/>
          <dgm:bulletEnabled val="1"/>
        </dgm:presLayoutVars>
      </dgm:prSet>
      <dgm:spPr/>
    </dgm:pt>
    <dgm:pt modelId="{C6492A6E-110F-42F9-8363-3321C3163114}" type="pres">
      <dgm:prSet presAssocID="{9C6828CF-67E3-46C1-941F-69DB9901E823}" presName="spacer" presStyleCnt="0"/>
      <dgm:spPr/>
    </dgm:pt>
    <dgm:pt modelId="{42984B4D-2F6A-4EBD-B364-8E141F3DDC83}" type="pres">
      <dgm:prSet presAssocID="{1767122C-1B07-4E2F-B009-21529365BBC3}" presName="parentText" presStyleLbl="node1" presStyleIdx="2" presStyleCnt="3" custScaleY="70642">
        <dgm:presLayoutVars>
          <dgm:chMax val="0"/>
          <dgm:bulletEnabled val="1"/>
        </dgm:presLayoutVars>
      </dgm:prSet>
      <dgm:spPr/>
    </dgm:pt>
  </dgm:ptLst>
  <dgm:cxnLst>
    <dgm:cxn modelId="{D5331368-BED9-4FE9-9518-2E40E2F963C7}" type="presOf" srcId="{1767122C-1B07-4E2F-B009-21529365BBC3}" destId="{42984B4D-2F6A-4EBD-B364-8E141F3DDC83}" srcOrd="0" destOrd="0" presId="urn:microsoft.com/office/officeart/2005/8/layout/vList2"/>
    <dgm:cxn modelId="{1E2888C8-E06F-4ABB-AAA3-091C4D9FB3E2}" type="presOf" srcId="{9AF5B52F-7DD7-4EB1-B51A-A3B627902AFC}" destId="{AAF41420-C31A-425C-B7C5-2CF76DE1E09E}" srcOrd="0" destOrd="0" presId="urn:microsoft.com/office/officeart/2005/8/layout/vList2"/>
    <dgm:cxn modelId="{ECC179E8-B43E-4D23-91C4-FB65FD113EC0}" srcId="{8634E3B1-33B3-4D9D-B6EA-8A02035FA564}" destId="{9AF5B52F-7DD7-4EB1-B51A-A3B627902AFC}" srcOrd="0" destOrd="0" parTransId="{A53FE470-1BB1-414B-912F-71BF6233F38A}" sibTransId="{2826C1C9-F6C8-4596-9CB7-27A1A004AE00}"/>
    <dgm:cxn modelId="{02D3363C-A153-48C1-BCAA-D4D8CE6B90FC}" type="presOf" srcId="{8634E3B1-33B3-4D9D-B6EA-8A02035FA564}" destId="{082D2C30-11C0-4BED-85E6-E119BF0B9D84}" srcOrd="0" destOrd="0" presId="urn:microsoft.com/office/officeart/2005/8/layout/vList2"/>
    <dgm:cxn modelId="{5ACA2952-2AB8-4A59-B12A-CBAA284D0747}" srcId="{8634E3B1-33B3-4D9D-B6EA-8A02035FA564}" destId="{1767122C-1B07-4E2F-B009-21529365BBC3}" srcOrd="2" destOrd="0" parTransId="{37F9585D-ED7F-415E-96AB-554C406E4964}" sibTransId="{A926B30C-5C8B-4D21-A498-E8F42D103A75}"/>
    <dgm:cxn modelId="{525AE718-B2F2-402C-A663-1DA689608856}" type="presOf" srcId="{4AE34FD3-9C7F-4CB2-985C-7681673B6D8C}" destId="{BCC8253D-4907-4A24-9C73-31171B9CC41B}" srcOrd="0" destOrd="0" presId="urn:microsoft.com/office/officeart/2005/8/layout/vList2"/>
    <dgm:cxn modelId="{573AB9CF-ED0F-4857-957F-D15B76C56371}" srcId="{8634E3B1-33B3-4D9D-B6EA-8A02035FA564}" destId="{4AE34FD3-9C7F-4CB2-985C-7681673B6D8C}" srcOrd="1" destOrd="0" parTransId="{BD005E4B-E64D-4DD5-A966-7C8B9A9318AF}" sibTransId="{9C6828CF-67E3-46C1-941F-69DB9901E823}"/>
    <dgm:cxn modelId="{D9F477DF-7484-46A4-A89C-0F4434854664}" type="presParOf" srcId="{082D2C30-11C0-4BED-85E6-E119BF0B9D84}" destId="{AAF41420-C31A-425C-B7C5-2CF76DE1E09E}" srcOrd="0" destOrd="0" presId="urn:microsoft.com/office/officeart/2005/8/layout/vList2"/>
    <dgm:cxn modelId="{12B9F388-F9FC-4F83-B733-427A6851FE28}" type="presParOf" srcId="{082D2C30-11C0-4BED-85E6-E119BF0B9D84}" destId="{77437B99-8736-4A0F-8C1F-0DEEADF00ECE}" srcOrd="1" destOrd="0" presId="urn:microsoft.com/office/officeart/2005/8/layout/vList2"/>
    <dgm:cxn modelId="{8D19BC82-1576-4A00-8B82-3F4CD49F18F3}" type="presParOf" srcId="{082D2C30-11C0-4BED-85E6-E119BF0B9D84}" destId="{BCC8253D-4907-4A24-9C73-31171B9CC41B}" srcOrd="2" destOrd="0" presId="urn:microsoft.com/office/officeart/2005/8/layout/vList2"/>
    <dgm:cxn modelId="{3F5B7838-EFAD-4926-9530-13F02415E2C6}" type="presParOf" srcId="{082D2C30-11C0-4BED-85E6-E119BF0B9D84}" destId="{C6492A6E-110F-42F9-8363-3321C3163114}" srcOrd="3" destOrd="0" presId="urn:microsoft.com/office/officeart/2005/8/layout/vList2"/>
    <dgm:cxn modelId="{78FE33B0-4CA5-4225-9D0D-58A20A8CF76B}" type="presParOf" srcId="{082D2C30-11C0-4BED-85E6-E119BF0B9D84}" destId="{42984B4D-2F6A-4EBD-B364-8E141F3DDC83}"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D54F7B-2CD8-4918-A414-A4DD2D92B769}"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ED6037B2-E349-4CD6-832E-38FA9D9CA7E3}">
      <dgm:prSet phldrT="[Text]" phldr="1"/>
      <dgm:spPr/>
      <dgm:t>
        <a:bodyPr/>
        <a:lstStyle/>
        <a:p>
          <a:endParaRPr lang="en-IN" dirty="0"/>
        </a:p>
      </dgm:t>
    </dgm:pt>
    <dgm:pt modelId="{CB9DBD47-1FB0-4EFD-91EB-06408FB0F0AD}" type="sibTrans" cxnId="{4D8BA8C2-C05F-4624-8AA1-6C497D78F5C4}">
      <dgm:prSet/>
      <dgm:spPr/>
      <dgm:t>
        <a:bodyPr/>
        <a:lstStyle/>
        <a:p>
          <a:endParaRPr lang="en-IN"/>
        </a:p>
      </dgm:t>
    </dgm:pt>
    <dgm:pt modelId="{56562E68-715B-4BB1-8C92-7DB7CDD7EBA7}" type="parTrans" cxnId="{4D8BA8C2-C05F-4624-8AA1-6C497D78F5C4}">
      <dgm:prSet/>
      <dgm:spPr/>
      <dgm:t>
        <a:bodyPr/>
        <a:lstStyle/>
        <a:p>
          <a:endParaRPr lang="en-IN"/>
        </a:p>
      </dgm:t>
    </dgm:pt>
    <dgm:pt modelId="{F6F2EF52-74BE-41D4-A7F2-DB9286EFAA89}" type="pres">
      <dgm:prSet presAssocID="{9AD54F7B-2CD8-4918-A414-A4DD2D92B769}" presName="Name0" presStyleCnt="0">
        <dgm:presLayoutVars>
          <dgm:dir/>
          <dgm:resizeHandles val="exact"/>
        </dgm:presLayoutVars>
      </dgm:prSet>
      <dgm:spPr/>
    </dgm:pt>
    <dgm:pt modelId="{F5AD8215-1FAC-4F89-8FE5-458AA99D8996}" type="pres">
      <dgm:prSet presAssocID="{ED6037B2-E349-4CD6-832E-38FA9D9CA7E3}" presName="compNode" presStyleCnt="0"/>
      <dgm:spPr/>
    </dgm:pt>
    <dgm:pt modelId="{B22BAD08-C741-4216-A06C-3D4E3AB63BAE}" type="pres">
      <dgm:prSet presAssocID="{ED6037B2-E349-4CD6-832E-38FA9D9CA7E3}" presName="pictRect" presStyleLbl="node1" presStyleIdx="0" presStyleCnt="1" custScaleY="163502"/>
      <dgm:spPr>
        <a:blipFill rotWithShape="0">
          <a:blip xmlns:r="http://schemas.openxmlformats.org/officeDocument/2006/relationships" r:embed="rId1"/>
          <a:stretch>
            <a:fillRect/>
          </a:stretch>
        </a:blipFill>
      </dgm:spPr>
    </dgm:pt>
    <dgm:pt modelId="{2689369A-99A2-4754-ABE3-5144BD382C25}" type="pres">
      <dgm:prSet presAssocID="{ED6037B2-E349-4CD6-832E-38FA9D9CA7E3}" presName="textRect" presStyleLbl="revTx" presStyleIdx="0" presStyleCnt="1">
        <dgm:presLayoutVars>
          <dgm:bulletEnabled val="1"/>
        </dgm:presLayoutVars>
      </dgm:prSet>
      <dgm:spPr/>
      <dgm:t>
        <a:bodyPr/>
        <a:lstStyle/>
        <a:p>
          <a:endParaRPr lang="en-IN"/>
        </a:p>
      </dgm:t>
    </dgm:pt>
  </dgm:ptLst>
  <dgm:cxnLst>
    <dgm:cxn modelId="{4D8BA8C2-C05F-4624-8AA1-6C497D78F5C4}" srcId="{9AD54F7B-2CD8-4918-A414-A4DD2D92B769}" destId="{ED6037B2-E349-4CD6-832E-38FA9D9CA7E3}" srcOrd="0" destOrd="0" parTransId="{56562E68-715B-4BB1-8C92-7DB7CDD7EBA7}" sibTransId="{CB9DBD47-1FB0-4EFD-91EB-06408FB0F0AD}"/>
    <dgm:cxn modelId="{A40B623F-220B-46C3-BE35-E4EEC303C4A8}" type="presOf" srcId="{9AD54F7B-2CD8-4918-A414-A4DD2D92B769}" destId="{F6F2EF52-74BE-41D4-A7F2-DB9286EFAA89}" srcOrd="0" destOrd="0" presId="urn:microsoft.com/office/officeart/2005/8/layout/pList1"/>
    <dgm:cxn modelId="{203E7724-DEB3-4871-9E92-46EB7F63B2EB}" type="presOf" srcId="{ED6037B2-E349-4CD6-832E-38FA9D9CA7E3}" destId="{2689369A-99A2-4754-ABE3-5144BD382C25}" srcOrd="0" destOrd="0" presId="urn:microsoft.com/office/officeart/2005/8/layout/pList1"/>
    <dgm:cxn modelId="{797B7FE6-C0D5-467A-8863-6E0CBA2E0922}" type="presParOf" srcId="{F6F2EF52-74BE-41D4-A7F2-DB9286EFAA89}" destId="{F5AD8215-1FAC-4F89-8FE5-458AA99D8996}" srcOrd="0" destOrd="0" presId="urn:microsoft.com/office/officeart/2005/8/layout/pList1"/>
    <dgm:cxn modelId="{1679F165-5945-4E2B-AB01-1A1F50E00273}" type="presParOf" srcId="{F5AD8215-1FAC-4F89-8FE5-458AA99D8996}" destId="{B22BAD08-C741-4216-A06C-3D4E3AB63BAE}" srcOrd="0" destOrd="0" presId="urn:microsoft.com/office/officeart/2005/8/layout/pList1"/>
    <dgm:cxn modelId="{343B3C49-2F40-4D68-8E2E-DCB107FD9F66}" type="presParOf" srcId="{F5AD8215-1FAC-4F89-8FE5-458AA99D8996}" destId="{2689369A-99A2-4754-ABE3-5144BD382C25}" srcOrd="1" destOrd="0" presId="urn:microsoft.com/office/officeart/2005/8/layout/p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F0E914-CB15-42AC-86B0-084EE27D879C}"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en-IN"/>
        </a:p>
      </dgm:t>
    </dgm:pt>
    <dgm:pt modelId="{AFF6C1DE-BF8D-417C-84C2-8042903D3CC7}">
      <dgm:prSet/>
      <dgm:spPr/>
      <dgm:t>
        <a:bodyPr/>
        <a:lstStyle/>
        <a:p>
          <a:pPr rtl="0"/>
          <a:r>
            <a:rPr lang="en-US" dirty="0" smtClean="0"/>
            <a:t>It is built up from a boosting algorithm whose simplicity combined with an original learning strategy leads to a fast and robust process with consistent results.</a:t>
          </a:r>
          <a:endParaRPr lang="en-US" dirty="0"/>
        </a:p>
      </dgm:t>
    </dgm:pt>
    <dgm:pt modelId="{61079DAC-F49B-4313-926E-3E9FE5D28962}" type="parTrans" cxnId="{31FB5B63-57A5-4D7C-B2C2-CD102E0B6F7C}">
      <dgm:prSet/>
      <dgm:spPr/>
      <dgm:t>
        <a:bodyPr/>
        <a:lstStyle/>
        <a:p>
          <a:endParaRPr lang="en-IN"/>
        </a:p>
      </dgm:t>
    </dgm:pt>
    <dgm:pt modelId="{B0E67D9E-9F3E-40A5-83B1-B3AA203CAE8A}" type="sibTrans" cxnId="{31FB5B63-57A5-4D7C-B2C2-CD102E0B6F7C}">
      <dgm:prSet/>
      <dgm:spPr/>
      <dgm:t>
        <a:bodyPr/>
        <a:lstStyle/>
        <a:p>
          <a:endParaRPr lang="en-IN"/>
        </a:p>
      </dgm:t>
    </dgm:pt>
    <dgm:pt modelId="{7005F422-3822-431F-8C82-707F43D063FC}">
      <dgm:prSet/>
      <dgm:spPr/>
      <dgm:t>
        <a:bodyPr/>
        <a:lstStyle/>
        <a:p>
          <a:pPr rtl="0"/>
          <a:r>
            <a:rPr lang="en-US" dirty="0" smtClean="0"/>
            <a:t>The approach is validated with image data sets from Moon surface captured by the Moon Orbiter Camera.</a:t>
          </a:r>
          <a:endParaRPr lang="en-IN" dirty="0"/>
        </a:p>
      </dgm:t>
    </dgm:pt>
    <dgm:pt modelId="{EF6D4242-973B-4FB9-8C7C-1CD0C685D90F}" type="parTrans" cxnId="{4DA2EE89-FB48-4232-B3E6-1FF306089B12}">
      <dgm:prSet/>
      <dgm:spPr/>
      <dgm:t>
        <a:bodyPr/>
        <a:lstStyle/>
        <a:p>
          <a:endParaRPr lang="en-IN"/>
        </a:p>
      </dgm:t>
    </dgm:pt>
    <dgm:pt modelId="{2951FEB8-52F3-4D60-8118-A33530BAAC29}" type="sibTrans" cxnId="{4DA2EE89-FB48-4232-B3E6-1FF306089B12}">
      <dgm:prSet/>
      <dgm:spPr/>
      <dgm:t>
        <a:bodyPr/>
        <a:lstStyle/>
        <a:p>
          <a:endParaRPr lang="en-IN"/>
        </a:p>
      </dgm:t>
    </dgm:pt>
    <dgm:pt modelId="{3FE8E3FA-5D02-4594-80D8-D327BEB71CEB}" type="pres">
      <dgm:prSet presAssocID="{4EF0E914-CB15-42AC-86B0-084EE27D879C}" presName="Name0" presStyleCnt="0">
        <dgm:presLayoutVars>
          <dgm:dir/>
          <dgm:animLvl val="lvl"/>
          <dgm:resizeHandles val="exact"/>
        </dgm:presLayoutVars>
      </dgm:prSet>
      <dgm:spPr/>
    </dgm:pt>
    <dgm:pt modelId="{21B7F7D9-F43C-4E79-A45B-C7A14937191A}" type="pres">
      <dgm:prSet presAssocID="{7005F422-3822-431F-8C82-707F43D063FC}" presName="boxAndChildren" presStyleCnt="0"/>
      <dgm:spPr/>
    </dgm:pt>
    <dgm:pt modelId="{84160851-DB8D-4067-B13E-9F330B26731A}" type="pres">
      <dgm:prSet presAssocID="{7005F422-3822-431F-8C82-707F43D063FC}" presName="parentTextBox" presStyleLbl="node1" presStyleIdx="0" presStyleCnt="2"/>
      <dgm:spPr/>
    </dgm:pt>
    <dgm:pt modelId="{AD59591C-4122-460D-AB63-265C713B5FE7}" type="pres">
      <dgm:prSet presAssocID="{B0E67D9E-9F3E-40A5-83B1-B3AA203CAE8A}" presName="sp" presStyleCnt="0"/>
      <dgm:spPr/>
    </dgm:pt>
    <dgm:pt modelId="{0A6F091A-797A-453B-807B-DBB992F1F3B4}" type="pres">
      <dgm:prSet presAssocID="{AFF6C1DE-BF8D-417C-84C2-8042903D3CC7}" presName="arrowAndChildren" presStyleCnt="0"/>
      <dgm:spPr/>
    </dgm:pt>
    <dgm:pt modelId="{D3A476F2-1836-460B-B63E-986491F38657}" type="pres">
      <dgm:prSet presAssocID="{AFF6C1DE-BF8D-417C-84C2-8042903D3CC7}" presName="parentTextArrow" presStyleLbl="node1" presStyleIdx="1" presStyleCnt="2"/>
      <dgm:spPr/>
    </dgm:pt>
  </dgm:ptLst>
  <dgm:cxnLst>
    <dgm:cxn modelId="{AF959CCD-ACEF-4959-A5B2-5B928FA3C331}" type="presOf" srcId="{AFF6C1DE-BF8D-417C-84C2-8042903D3CC7}" destId="{D3A476F2-1836-460B-B63E-986491F38657}" srcOrd="0" destOrd="0" presId="urn:microsoft.com/office/officeart/2005/8/layout/process4"/>
    <dgm:cxn modelId="{E04B74DF-27B1-4D42-804B-BB461B9A782F}" type="presOf" srcId="{7005F422-3822-431F-8C82-707F43D063FC}" destId="{84160851-DB8D-4067-B13E-9F330B26731A}" srcOrd="0" destOrd="0" presId="urn:microsoft.com/office/officeart/2005/8/layout/process4"/>
    <dgm:cxn modelId="{AEB8C7EB-692E-461B-911C-F35A1EC3EE19}" type="presOf" srcId="{4EF0E914-CB15-42AC-86B0-084EE27D879C}" destId="{3FE8E3FA-5D02-4594-80D8-D327BEB71CEB}" srcOrd="0" destOrd="0" presId="urn:microsoft.com/office/officeart/2005/8/layout/process4"/>
    <dgm:cxn modelId="{4DA2EE89-FB48-4232-B3E6-1FF306089B12}" srcId="{4EF0E914-CB15-42AC-86B0-084EE27D879C}" destId="{7005F422-3822-431F-8C82-707F43D063FC}" srcOrd="1" destOrd="0" parTransId="{EF6D4242-973B-4FB9-8C7C-1CD0C685D90F}" sibTransId="{2951FEB8-52F3-4D60-8118-A33530BAAC29}"/>
    <dgm:cxn modelId="{31FB5B63-57A5-4D7C-B2C2-CD102E0B6F7C}" srcId="{4EF0E914-CB15-42AC-86B0-084EE27D879C}" destId="{AFF6C1DE-BF8D-417C-84C2-8042903D3CC7}" srcOrd="0" destOrd="0" parTransId="{61079DAC-F49B-4313-926E-3E9FE5D28962}" sibTransId="{B0E67D9E-9F3E-40A5-83B1-B3AA203CAE8A}"/>
    <dgm:cxn modelId="{BEC54861-841C-4D44-A7CA-53D5F657560F}" type="presParOf" srcId="{3FE8E3FA-5D02-4594-80D8-D327BEB71CEB}" destId="{21B7F7D9-F43C-4E79-A45B-C7A14937191A}" srcOrd="0" destOrd="0" presId="urn:microsoft.com/office/officeart/2005/8/layout/process4"/>
    <dgm:cxn modelId="{8A637CD2-3CBF-4DF9-9332-024A83D680D9}" type="presParOf" srcId="{21B7F7D9-F43C-4E79-A45B-C7A14937191A}" destId="{84160851-DB8D-4067-B13E-9F330B26731A}" srcOrd="0" destOrd="0" presId="urn:microsoft.com/office/officeart/2005/8/layout/process4"/>
    <dgm:cxn modelId="{59AF433E-0900-4850-A338-E0343D2BAA94}" type="presParOf" srcId="{3FE8E3FA-5D02-4594-80D8-D327BEB71CEB}" destId="{AD59591C-4122-460D-AB63-265C713B5FE7}" srcOrd="1" destOrd="0" presId="urn:microsoft.com/office/officeart/2005/8/layout/process4"/>
    <dgm:cxn modelId="{E4A49EA6-1E32-46E7-A278-E608A4C668D2}" type="presParOf" srcId="{3FE8E3FA-5D02-4594-80D8-D327BEB71CEB}" destId="{0A6F091A-797A-453B-807B-DBB992F1F3B4}" srcOrd="2" destOrd="0" presId="urn:microsoft.com/office/officeart/2005/8/layout/process4"/>
    <dgm:cxn modelId="{A7DEADD1-B05C-4E2E-995B-5D8125FE8F55}" type="presParOf" srcId="{0A6F091A-797A-453B-807B-DBB992F1F3B4}" destId="{D3A476F2-1836-460B-B63E-986491F38657}"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D28CE8-3E30-47E5-A42F-9506535BFA94}">
      <dsp:nvSpPr>
        <dsp:cNvPr id="0" name=""/>
        <dsp:cNvSpPr/>
      </dsp:nvSpPr>
      <dsp:spPr>
        <a:xfrm>
          <a:off x="0" y="315373"/>
          <a:ext cx="6786610" cy="1077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6716" tIns="395732" rIns="52671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Roll No:-</a:t>
          </a:r>
          <a:endParaRPr lang="en-IN" sz="1900" kern="1200" dirty="0"/>
        </a:p>
        <a:p>
          <a:pPr marL="171450" lvl="1" indent="-171450" algn="l" defTabSz="844550">
            <a:lnSpc>
              <a:spcPct val="90000"/>
            </a:lnSpc>
            <a:spcBef>
              <a:spcPct val="0"/>
            </a:spcBef>
            <a:spcAft>
              <a:spcPct val="15000"/>
            </a:spcAft>
            <a:buChar char="••"/>
          </a:pPr>
          <a:r>
            <a:rPr lang="en-US" sz="1900" kern="1200" dirty="0" err="1" smtClean="0"/>
            <a:t>Regestration</a:t>
          </a:r>
          <a:r>
            <a:rPr lang="en-US" sz="1900" kern="1200" dirty="0" smtClean="0"/>
            <a:t> No:-</a:t>
          </a:r>
          <a:endParaRPr lang="en-IN" sz="1900" kern="1200" dirty="0"/>
        </a:p>
      </dsp:txBody>
      <dsp:txXfrm>
        <a:off x="0" y="315373"/>
        <a:ext cx="6786610" cy="1077300"/>
      </dsp:txXfrm>
    </dsp:sp>
    <dsp:sp modelId="{99157C19-3F70-4080-BDBD-7601CE9B42B0}">
      <dsp:nvSpPr>
        <dsp:cNvPr id="0" name=""/>
        <dsp:cNvSpPr/>
      </dsp:nvSpPr>
      <dsp:spPr>
        <a:xfrm>
          <a:off x="339330" y="34933"/>
          <a:ext cx="4750627"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562" tIns="0" rIns="179562" bIns="0" numCol="1" spcCol="1270" anchor="ctr" anchorCtr="0">
          <a:noAutofit/>
        </a:bodyPr>
        <a:lstStyle/>
        <a:p>
          <a:pPr lvl="0" algn="l" defTabSz="844550">
            <a:lnSpc>
              <a:spcPct val="90000"/>
            </a:lnSpc>
            <a:spcBef>
              <a:spcPct val="0"/>
            </a:spcBef>
            <a:spcAft>
              <a:spcPct val="35000"/>
            </a:spcAft>
          </a:pPr>
          <a:r>
            <a:rPr lang="en-US" sz="1900" kern="1200" dirty="0" err="1" smtClean="0"/>
            <a:t>Moumita</a:t>
          </a:r>
          <a:r>
            <a:rPr lang="en-US" sz="1900" kern="1200" dirty="0" smtClean="0"/>
            <a:t> </a:t>
          </a:r>
          <a:r>
            <a:rPr lang="en-US" sz="1900" kern="1200" dirty="0" err="1" smtClean="0"/>
            <a:t>Guha</a:t>
          </a:r>
          <a:r>
            <a:rPr lang="en-US" sz="1900" kern="1200" dirty="0" smtClean="0"/>
            <a:t> Roy</a:t>
          </a:r>
          <a:endParaRPr lang="en-IN" sz="1900" kern="1200" dirty="0"/>
        </a:p>
      </dsp:txBody>
      <dsp:txXfrm>
        <a:off x="339330" y="34933"/>
        <a:ext cx="4750627" cy="560880"/>
      </dsp:txXfrm>
    </dsp:sp>
    <dsp:sp modelId="{14DFB647-FB6D-4DA9-A829-B8AF29562A7C}">
      <dsp:nvSpPr>
        <dsp:cNvPr id="0" name=""/>
        <dsp:cNvSpPr/>
      </dsp:nvSpPr>
      <dsp:spPr>
        <a:xfrm>
          <a:off x="0" y="1775713"/>
          <a:ext cx="6786610" cy="1077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6716" tIns="395732" rIns="52671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smtClean="0"/>
            <a:t>Roll No:-</a:t>
          </a:r>
          <a:endParaRPr lang="en-IN" sz="1900" kern="1200"/>
        </a:p>
        <a:p>
          <a:pPr marL="171450" lvl="1" indent="-171450" algn="l" defTabSz="844550">
            <a:lnSpc>
              <a:spcPct val="90000"/>
            </a:lnSpc>
            <a:spcBef>
              <a:spcPct val="0"/>
            </a:spcBef>
            <a:spcAft>
              <a:spcPct val="15000"/>
            </a:spcAft>
            <a:buChar char="••"/>
          </a:pPr>
          <a:r>
            <a:rPr lang="en-US" sz="1900" kern="1200" smtClean="0"/>
            <a:t>Regestration No:-</a:t>
          </a:r>
          <a:endParaRPr lang="en-IN" sz="1900" kern="1200" dirty="0"/>
        </a:p>
      </dsp:txBody>
      <dsp:txXfrm>
        <a:off x="0" y="1775713"/>
        <a:ext cx="6786610" cy="1077300"/>
      </dsp:txXfrm>
    </dsp:sp>
    <dsp:sp modelId="{E980E1AA-25B8-4068-AB72-1A8787E82FEC}">
      <dsp:nvSpPr>
        <dsp:cNvPr id="0" name=""/>
        <dsp:cNvSpPr/>
      </dsp:nvSpPr>
      <dsp:spPr>
        <a:xfrm>
          <a:off x="339330" y="1495273"/>
          <a:ext cx="4750627"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562" tIns="0" rIns="179562" bIns="0" numCol="1" spcCol="1270" anchor="ctr" anchorCtr="0">
          <a:noAutofit/>
        </a:bodyPr>
        <a:lstStyle/>
        <a:p>
          <a:pPr lvl="0" algn="l" defTabSz="844550">
            <a:lnSpc>
              <a:spcPct val="90000"/>
            </a:lnSpc>
            <a:spcBef>
              <a:spcPct val="0"/>
            </a:spcBef>
            <a:spcAft>
              <a:spcPct val="35000"/>
            </a:spcAft>
          </a:pPr>
          <a:r>
            <a:rPr lang="en-US" sz="1900" kern="1200" dirty="0" err="1" smtClean="0"/>
            <a:t>Swarnali</a:t>
          </a:r>
          <a:r>
            <a:rPr lang="en-US" sz="1900" kern="1200" dirty="0" smtClean="0"/>
            <a:t> </a:t>
          </a:r>
          <a:r>
            <a:rPr lang="en-US" sz="1900" kern="1200" dirty="0" err="1" smtClean="0"/>
            <a:t>Mukherjee</a:t>
          </a:r>
          <a:endParaRPr lang="en-IN" sz="1900" kern="1200" dirty="0"/>
        </a:p>
      </dsp:txBody>
      <dsp:txXfrm>
        <a:off x="339330" y="1495273"/>
        <a:ext cx="4750627" cy="560880"/>
      </dsp:txXfrm>
    </dsp:sp>
    <dsp:sp modelId="{D36AD83B-7922-4075-A140-964543D4C120}">
      <dsp:nvSpPr>
        <dsp:cNvPr id="0" name=""/>
        <dsp:cNvSpPr/>
      </dsp:nvSpPr>
      <dsp:spPr>
        <a:xfrm>
          <a:off x="0" y="3236053"/>
          <a:ext cx="6786610" cy="79301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6716" tIns="395732" rIns="52671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smtClean="0"/>
            <a:t>Prof. Siddhartha Banerjee</a:t>
          </a:r>
          <a:endParaRPr lang="en-IN" sz="1900" kern="1200"/>
        </a:p>
      </dsp:txBody>
      <dsp:txXfrm>
        <a:off x="0" y="3236053"/>
        <a:ext cx="6786610" cy="793012"/>
      </dsp:txXfrm>
    </dsp:sp>
    <dsp:sp modelId="{08EC52C8-FD3C-413B-8451-82F6AE8DC914}">
      <dsp:nvSpPr>
        <dsp:cNvPr id="0" name=""/>
        <dsp:cNvSpPr/>
      </dsp:nvSpPr>
      <dsp:spPr>
        <a:xfrm>
          <a:off x="339330" y="2955613"/>
          <a:ext cx="4750627" cy="5608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562" tIns="0" rIns="179562" bIns="0" numCol="1" spcCol="1270" anchor="ctr" anchorCtr="0">
          <a:noAutofit/>
        </a:bodyPr>
        <a:lstStyle/>
        <a:p>
          <a:pPr lvl="0" algn="l" defTabSz="844550">
            <a:lnSpc>
              <a:spcPct val="90000"/>
            </a:lnSpc>
            <a:spcBef>
              <a:spcPct val="0"/>
            </a:spcBef>
            <a:spcAft>
              <a:spcPct val="35000"/>
            </a:spcAft>
          </a:pPr>
          <a:r>
            <a:rPr lang="en-US" sz="1900" kern="1200" dirty="0" smtClean="0"/>
            <a:t>Under the guidance of</a:t>
          </a:r>
          <a:endParaRPr lang="en-IN" sz="1900" kern="1200" dirty="0"/>
        </a:p>
      </dsp:txBody>
      <dsp:txXfrm>
        <a:off x="339330" y="2955613"/>
        <a:ext cx="4750627" cy="5608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2A2D8F-95F1-463B-9ECB-94DA59226AEC}">
      <dsp:nvSpPr>
        <dsp:cNvPr id="0" name=""/>
        <dsp:cNvSpPr/>
      </dsp:nvSpPr>
      <dsp:spPr>
        <a:xfrm>
          <a:off x="0" y="8615"/>
          <a:ext cx="7208358" cy="11969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Segmentation subdivides an image into its constituent regions or objects.</a:t>
          </a:r>
          <a:endParaRPr lang="en-IN" sz="3100" kern="1200" dirty="0"/>
        </a:p>
      </dsp:txBody>
      <dsp:txXfrm>
        <a:off x="0" y="8615"/>
        <a:ext cx="7208358" cy="1196909"/>
      </dsp:txXfrm>
    </dsp:sp>
    <dsp:sp modelId="{3F1EFD49-35B4-4A67-B79B-6096AD032BE7}">
      <dsp:nvSpPr>
        <dsp:cNvPr id="0" name=""/>
        <dsp:cNvSpPr/>
      </dsp:nvSpPr>
      <dsp:spPr>
        <a:xfrm>
          <a:off x="0" y="1294804"/>
          <a:ext cx="7208358" cy="11969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Image segmentation is typically used to locate objects and boundaries</a:t>
          </a:r>
          <a:endParaRPr lang="en-IN" sz="3100" kern="1200" dirty="0"/>
        </a:p>
      </dsp:txBody>
      <dsp:txXfrm>
        <a:off x="0" y="1294804"/>
        <a:ext cx="7208358" cy="1196909"/>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6EF9EC-0023-47D2-AB9C-2F7D15545B27}">
      <dsp:nvSpPr>
        <dsp:cNvPr id="0" name=""/>
        <dsp:cNvSpPr/>
      </dsp:nvSpPr>
      <dsp:spPr>
        <a:xfrm rot="5400000">
          <a:off x="4288377" y="-1540003"/>
          <a:ext cx="1226612" cy="461334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Those to which some property measured from the image falls below a threshold, and those at which the property equals or exceeds a threshold.</a:t>
          </a:r>
          <a:endParaRPr lang="en-IN" sz="1900" kern="1200" dirty="0"/>
        </a:p>
      </dsp:txBody>
      <dsp:txXfrm rot="5400000">
        <a:off x="4288377" y="-1540003"/>
        <a:ext cx="1226612" cy="4613349"/>
      </dsp:txXfrm>
    </dsp:sp>
    <dsp:sp modelId="{9061AA91-9209-48CA-8F64-86D8E0AB6CAE}">
      <dsp:nvSpPr>
        <dsp:cNvPr id="0" name=""/>
        <dsp:cNvSpPr/>
      </dsp:nvSpPr>
      <dsp:spPr>
        <a:xfrm>
          <a:off x="0" y="38"/>
          <a:ext cx="2595008" cy="15332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dirty="0" smtClean="0"/>
            <a:t>Image </a:t>
          </a:r>
          <a:r>
            <a:rPr lang="en-US" sz="2200" kern="1200" dirty="0" err="1" smtClean="0"/>
            <a:t>Thresholding</a:t>
          </a:r>
          <a:r>
            <a:rPr lang="en-US" sz="2200" kern="1200" dirty="0" smtClean="0"/>
            <a:t> classifies pixels into two categories:</a:t>
          </a:r>
          <a:endParaRPr lang="en-IN" sz="2200" kern="1200" dirty="0"/>
        </a:p>
      </dsp:txBody>
      <dsp:txXfrm>
        <a:off x="0" y="38"/>
        <a:ext cx="2595008" cy="1533265"/>
      </dsp:txXfrm>
    </dsp:sp>
    <dsp:sp modelId="{A895827A-0907-4267-9FB5-1976A91D1200}">
      <dsp:nvSpPr>
        <dsp:cNvPr id="0" name=""/>
        <dsp:cNvSpPr/>
      </dsp:nvSpPr>
      <dsp:spPr>
        <a:xfrm>
          <a:off x="0" y="1609967"/>
          <a:ext cx="7201324" cy="15332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dirty="0" smtClean="0"/>
            <a:t>It creates a binary image of the given image.</a:t>
          </a:r>
          <a:endParaRPr lang="en-IN" sz="2200" kern="1200" dirty="0"/>
        </a:p>
      </dsp:txBody>
      <dsp:txXfrm>
        <a:off x="0" y="1609967"/>
        <a:ext cx="7201324" cy="1533265"/>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F4F7A1-21D2-4AEE-936F-6F484D9F267A}">
      <dsp:nvSpPr>
        <dsp:cNvPr id="0" name=""/>
        <dsp:cNvSpPr/>
      </dsp:nvSpPr>
      <dsp:spPr>
        <a:xfrm>
          <a:off x="0" y="560313"/>
          <a:ext cx="7065482" cy="12244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In fixed (or global) </a:t>
          </a:r>
          <a:r>
            <a:rPr lang="en-US" sz="2800" kern="1200" dirty="0" err="1" smtClean="0"/>
            <a:t>Thresholding</a:t>
          </a:r>
          <a:r>
            <a:rPr lang="en-US" sz="2800" kern="1200" dirty="0" smtClean="0"/>
            <a:t>, the threshold value is held constant throughout the image:</a:t>
          </a:r>
          <a:endParaRPr lang="en-IN" sz="2800" kern="1200" dirty="0"/>
        </a:p>
      </dsp:txBody>
      <dsp:txXfrm>
        <a:off x="0" y="560313"/>
        <a:ext cx="7065482" cy="1224413"/>
      </dsp:txXfrm>
    </dsp:sp>
    <dsp:sp modelId="{C2FF0960-BF98-45A5-BE7E-EAAC1F722F0E}">
      <dsp:nvSpPr>
        <dsp:cNvPr id="0" name=""/>
        <dsp:cNvSpPr/>
      </dsp:nvSpPr>
      <dsp:spPr>
        <a:xfrm>
          <a:off x="0" y="1784726"/>
          <a:ext cx="7065482"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32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smtClean="0"/>
            <a:t>g </a:t>
          </a:r>
          <a:r>
            <a:rPr lang="en-US" sz="2200" kern="1200" dirty="0" smtClean="0"/>
            <a:t>(x ,y) = 0 if f (x ,y)&lt;T</a:t>
          </a:r>
          <a:endParaRPr lang="en-IN" sz="2200" kern="1200" dirty="0"/>
        </a:p>
        <a:p>
          <a:pPr marL="228600" lvl="1" indent="-228600" algn="l" defTabSz="977900" rtl="0">
            <a:lnSpc>
              <a:spcPct val="90000"/>
            </a:lnSpc>
            <a:spcBef>
              <a:spcPct val="0"/>
            </a:spcBef>
            <a:spcAft>
              <a:spcPct val="20000"/>
            </a:spcAft>
            <a:buChar char="••"/>
          </a:pPr>
          <a:r>
            <a:rPr lang="en-US" sz="2200" kern="1200" smtClean="0"/>
            <a:t>g </a:t>
          </a:r>
          <a:r>
            <a:rPr lang="en-US" sz="2200" kern="1200" dirty="0" smtClean="0"/>
            <a:t>(x, y) = 1 if f (x ,y)&gt;=T</a:t>
          </a:r>
          <a:endParaRPr lang="en-IN" sz="2200" kern="1200" dirty="0"/>
        </a:p>
      </dsp:txBody>
      <dsp:txXfrm>
        <a:off x="0" y="1784726"/>
        <a:ext cx="7065482" cy="231840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F19133-EC14-4E09-AB7E-F28E481DA61D}">
      <dsp:nvSpPr>
        <dsp:cNvPr id="0" name=""/>
        <dsp:cNvSpPr/>
      </dsp:nvSpPr>
      <dsp:spPr>
        <a:xfrm>
          <a:off x="0" y="4004275"/>
          <a:ext cx="7279796" cy="65693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t>5.  Repeat steps 2 to 4 until T stabilizes.</a:t>
          </a:r>
          <a:endParaRPr lang="en-US" sz="1600" kern="1200" dirty="0"/>
        </a:p>
      </dsp:txBody>
      <dsp:txXfrm>
        <a:off x="0" y="4004275"/>
        <a:ext cx="7279796" cy="656934"/>
      </dsp:txXfrm>
    </dsp:sp>
    <dsp:sp modelId="{E2EE64BF-2928-45C3-B255-3C28C74C7FF5}">
      <dsp:nvSpPr>
        <dsp:cNvPr id="0" name=""/>
        <dsp:cNvSpPr/>
      </dsp:nvSpPr>
      <dsp:spPr>
        <a:xfrm rot="10800000">
          <a:off x="0" y="3003764"/>
          <a:ext cx="7279796" cy="101036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t>4.  New threshold: T=1/2(μ1+μ2)</a:t>
          </a:r>
          <a:endParaRPr lang="en-IN" sz="1600" kern="1200" dirty="0"/>
        </a:p>
      </dsp:txBody>
      <dsp:txXfrm rot="10800000">
        <a:off x="0" y="3003764"/>
        <a:ext cx="7279796" cy="1010365"/>
      </dsp:txXfrm>
    </dsp:sp>
    <dsp:sp modelId="{F66D5CF1-CE19-4018-B796-8FCD8EA25019}">
      <dsp:nvSpPr>
        <dsp:cNvPr id="0" name=""/>
        <dsp:cNvSpPr/>
      </dsp:nvSpPr>
      <dsp:spPr>
        <a:xfrm rot="10800000">
          <a:off x="0" y="2003252"/>
          <a:ext cx="7279796" cy="101036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t>3.  Compute the average intensity values μ1 and μ2, for the pixels in G1 and G2 respectively.</a:t>
          </a:r>
          <a:endParaRPr lang="en-IN" sz="1600" kern="1200" dirty="0"/>
        </a:p>
      </dsp:txBody>
      <dsp:txXfrm rot="10800000">
        <a:off x="0" y="2003252"/>
        <a:ext cx="7279796" cy="1010365"/>
      </dsp:txXfrm>
    </dsp:sp>
    <dsp:sp modelId="{653BF099-B47B-4807-964A-F4C19F2D8888}">
      <dsp:nvSpPr>
        <dsp:cNvPr id="0" name=""/>
        <dsp:cNvSpPr/>
      </dsp:nvSpPr>
      <dsp:spPr>
        <a:xfrm rot="10800000">
          <a:off x="0" y="1002740"/>
          <a:ext cx="7279796" cy="101036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t>2.  Segment the image using T. This produces 2 groups: G1 pixels with intensity value &gt;T and G2 , with intensity values &lt;=T</a:t>
          </a:r>
          <a:endParaRPr lang="en-IN" sz="1600" kern="1200" dirty="0"/>
        </a:p>
      </dsp:txBody>
      <dsp:txXfrm rot="10800000">
        <a:off x="0" y="1002740"/>
        <a:ext cx="7279796" cy="1010365"/>
      </dsp:txXfrm>
    </dsp:sp>
    <dsp:sp modelId="{79F5A2EE-688D-4DD2-8DE6-DA8675B6B02C}">
      <dsp:nvSpPr>
        <dsp:cNvPr id="0" name=""/>
        <dsp:cNvSpPr/>
      </dsp:nvSpPr>
      <dsp:spPr>
        <a:xfrm rot="10800000">
          <a:off x="0" y="2229"/>
          <a:ext cx="7279796" cy="101036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dirty="0" smtClean="0"/>
            <a:t>1</a:t>
          </a:r>
          <a:r>
            <a:rPr lang="en-US" sz="1600" kern="1200" smtClean="0"/>
            <a:t>. Select </a:t>
          </a:r>
          <a:r>
            <a:rPr lang="en-US" sz="1600" kern="1200" dirty="0" smtClean="0"/>
            <a:t>an initial estimate for T (usually average intensity)</a:t>
          </a:r>
          <a:endParaRPr lang="en-IN" sz="1600" kern="1200" dirty="0"/>
        </a:p>
      </dsp:txBody>
      <dsp:txXfrm rot="10800000">
        <a:off x="0" y="2229"/>
        <a:ext cx="7279796" cy="1010365"/>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337FEA-2A5E-4322-A93C-66A667592970}">
      <dsp:nvSpPr>
        <dsp:cNvPr id="0" name=""/>
        <dsp:cNvSpPr/>
      </dsp:nvSpPr>
      <dsp:spPr>
        <a:xfrm>
          <a:off x="71449" y="428593"/>
          <a:ext cx="3739505" cy="2576519"/>
        </a:xfrm>
        <a:prstGeom prst="round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B06E3-384F-40C5-AD89-85F59F22D8F6}">
      <dsp:nvSpPr>
        <dsp:cNvPr id="0" name=""/>
        <dsp:cNvSpPr/>
      </dsp:nvSpPr>
      <dsp:spPr>
        <a:xfrm>
          <a:off x="5214971" y="928672"/>
          <a:ext cx="2169698" cy="1387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ctr" defTabSz="1066800">
            <a:lnSpc>
              <a:spcPct val="90000"/>
            </a:lnSpc>
            <a:spcBef>
              <a:spcPct val="0"/>
            </a:spcBef>
            <a:spcAft>
              <a:spcPct val="35000"/>
            </a:spcAft>
          </a:pPr>
          <a:r>
            <a:rPr lang="en-US" sz="2400" kern="1200" dirty="0" smtClean="0">
              <a:cs typeface="Arial" charset="0"/>
            </a:rPr>
            <a:t>Original image of moon surface</a:t>
          </a:r>
          <a:endParaRPr lang="en-IN" sz="2400" kern="1200" dirty="0"/>
        </a:p>
      </dsp:txBody>
      <dsp:txXfrm>
        <a:off x="5214971" y="928672"/>
        <a:ext cx="2169698" cy="1387356"/>
      </dsp:txXfrm>
    </dsp:sp>
    <dsp:sp modelId="{FC560D0A-8773-4861-B100-79A8AC27750F}">
      <dsp:nvSpPr>
        <dsp:cNvPr id="0" name=""/>
        <dsp:cNvSpPr/>
      </dsp:nvSpPr>
      <dsp:spPr>
        <a:xfrm>
          <a:off x="4000518" y="3857631"/>
          <a:ext cx="3739505" cy="2576519"/>
        </a:xfrm>
        <a:prstGeom prst="roundRect">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65662B-16DC-47BE-A38F-5F2F23040E71}">
      <dsp:nvSpPr>
        <dsp:cNvPr id="0" name=""/>
        <dsp:cNvSpPr/>
      </dsp:nvSpPr>
      <dsp:spPr>
        <a:xfrm>
          <a:off x="428636" y="4500574"/>
          <a:ext cx="1977188" cy="1387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ctr" defTabSz="1066800">
            <a:lnSpc>
              <a:spcPct val="90000"/>
            </a:lnSpc>
            <a:spcBef>
              <a:spcPct val="0"/>
            </a:spcBef>
            <a:spcAft>
              <a:spcPct val="35000"/>
            </a:spcAft>
          </a:pPr>
          <a:r>
            <a:rPr lang="en-US" sz="2400" kern="1200" dirty="0" smtClean="0">
              <a:cs typeface="Arial" charset="0"/>
            </a:rPr>
            <a:t>The above image after </a:t>
          </a:r>
          <a:r>
            <a:rPr lang="en-US" sz="2400" kern="1200" dirty="0" err="1" smtClean="0">
              <a:cs typeface="Arial" charset="0"/>
            </a:rPr>
            <a:t>Thresholding</a:t>
          </a:r>
          <a:endParaRPr lang="en-IN" sz="2400" kern="1200" dirty="0"/>
        </a:p>
      </dsp:txBody>
      <dsp:txXfrm>
        <a:off x="428636" y="4500574"/>
        <a:ext cx="1977188" cy="1387356"/>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1E9F7B-3D98-4834-90CA-0011D7D24B5A}">
      <dsp:nvSpPr>
        <dsp:cNvPr id="0" name=""/>
        <dsp:cNvSpPr/>
      </dsp:nvSpPr>
      <dsp:spPr>
        <a:xfrm>
          <a:off x="0" y="361799"/>
          <a:ext cx="7498080" cy="965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There are mainly three kinds of operator which are generally used to detect edges  of an image. Those are:</a:t>
          </a:r>
          <a:endParaRPr lang="en-IN" sz="2500" kern="1200" dirty="0"/>
        </a:p>
      </dsp:txBody>
      <dsp:txXfrm>
        <a:off x="0" y="361799"/>
        <a:ext cx="7498080" cy="965250"/>
      </dsp:txXfrm>
    </dsp:sp>
    <dsp:sp modelId="{5E761837-0520-49A2-A7A4-258F72F7A382}">
      <dsp:nvSpPr>
        <dsp:cNvPr id="0" name=""/>
        <dsp:cNvSpPr/>
      </dsp:nvSpPr>
      <dsp:spPr>
        <a:xfrm>
          <a:off x="1136146" y="1399049"/>
          <a:ext cx="5225786" cy="965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err="1" smtClean="0"/>
            <a:t>i</a:t>
          </a:r>
          <a:r>
            <a:rPr lang="en-US" sz="2500" kern="1200" dirty="0" smtClean="0"/>
            <a:t>)      Robert edge detection</a:t>
          </a:r>
          <a:endParaRPr lang="en-IN" sz="2500" kern="1200" dirty="0"/>
        </a:p>
      </dsp:txBody>
      <dsp:txXfrm>
        <a:off x="1136146" y="1399049"/>
        <a:ext cx="5225786" cy="965250"/>
      </dsp:txXfrm>
    </dsp:sp>
    <dsp:sp modelId="{DC993209-3173-4FF2-93FF-9DD790D7EB19}">
      <dsp:nvSpPr>
        <dsp:cNvPr id="0" name=""/>
        <dsp:cNvSpPr/>
      </dsp:nvSpPr>
      <dsp:spPr>
        <a:xfrm>
          <a:off x="1136146" y="2436300"/>
          <a:ext cx="5225786" cy="965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ii)     Prewitt edge detection</a:t>
          </a:r>
          <a:endParaRPr lang="en-IN" sz="2500" kern="1200" dirty="0"/>
        </a:p>
      </dsp:txBody>
      <dsp:txXfrm>
        <a:off x="1136146" y="2436300"/>
        <a:ext cx="5225786" cy="965250"/>
      </dsp:txXfrm>
    </dsp:sp>
    <dsp:sp modelId="{631388A1-35CE-40B1-946B-DFCCEC2B715B}">
      <dsp:nvSpPr>
        <dsp:cNvPr id="0" name=""/>
        <dsp:cNvSpPr/>
      </dsp:nvSpPr>
      <dsp:spPr>
        <a:xfrm>
          <a:off x="1136146" y="3473550"/>
          <a:ext cx="5225786" cy="965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iii)    </a:t>
          </a:r>
          <a:r>
            <a:rPr lang="en-US" sz="2500" kern="1200" dirty="0" err="1" smtClean="0"/>
            <a:t>Sobel</a:t>
          </a:r>
          <a:r>
            <a:rPr lang="en-US" sz="2500" kern="1200" dirty="0" smtClean="0"/>
            <a:t> edge detection</a:t>
          </a:r>
          <a:endParaRPr lang="en-IN" sz="2500" kern="1200" dirty="0"/>
        </a:p>
      </dsp:txBody>
      <dsp:txXfrm>
        <a:off x="1136146" y="3473550"/>
        <a:ext cx="5225786" cy="965250"/>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62EC5E-E633-41BC-BFF9-A91DD33CAEB5}">
      <dsp:nvSpPr>
        <dsp:cNvPr id="0" name=""/>
        <dsp:cNvSpPr/>
      </dsp:nvSpPr>
      <dsp:spPr>
        <a:xfrm>
          <a:off x="0" y="400889"/>
          <a:ext cx="3786214"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err="1" smtClean="0"/>
            <a:t>g</a:t>
          </a:r>
          <a:r>
            <a:rPr lang="en-US" sz="2700" kern="1200" baseline="-25000" dirty="0" err="1" smtClean="0"/>
            <a:t>x</a:t>
          </a:r>
          <a:r>
            <a:rPr lang="en-US" sz="2700" kern="1200" dirty="0" smtClean="0"/>
            <a:t>= (z</a:t>
          </a:r>
          <a:r>
            <a:rPr lang="en-US" sz="2700" kern="1200" baseline="-25000" dirty="0" smtClean="0"/>
            <a:t>7</a:t>
          </a:r>
          <a:r>
            <a:rPr lang="en-US" sz="2700" kern="1200" dirty="0" smtClean="0"/>
            <a:t>+z</a:t>
          </a:r>
          <a:r>
            <a:rPr lang="en-US" sz="2700" kern="1200" baseline="-25000" dirty="0" smtClean="0"/>
            <a:t>8</a:t>
          </a:r>
          <a:r>
            <a:rPr lang="en-US" sz="2700" kern="1200" dirty="0" smtClean="0"/>
            <a:t>+z</a:t>
          </a:r>
          <a:r>
            <a:rPr lang="en-US" sz="2700" kern="1200" baseline="-25000" dirty="0" smtClean="0"/>
            <a:t>9</a:t>
          </a:r>
          <a:r>
            <a:rPr lang="en-US" sz="2700" kern="1200" dirty="0" smtClean="0"/>
            <a:t>)-(z</a:t>
          </a:r>
          <a:r>
            <a:rPr lang="en-US" sz="2700" kern="1200" baseline="-25000" dirty="0" smtClean="0"/>
            <a:t>1</a:t>
          </a:r>
          <a:r>
            <a:rPr lang="en-US" sz="2700" kern="1200" dirty="0" smtClean="0"/>
            <a:t>+z</a:t>
          </a:r>
          <a:r>
            <a:rPr lang="en-US" sz="2700" kern="1200" baseline="-25000" dirty="0" smtClean="0"/>
            <a:t>2</a:t>
          </a:r>
          <a:r>
            <a:rPr lang="en-US" sz="2700" kern="1200" dirty="0" smtClean="0"/>
            <a:t>+z</a:t>
          </a:r>
          <a:r>
            <a:rPr lang="en-US" sz="2700" kern="1200" baseline="-25000" dirty="0" smtClean="0"/>
            <a:t>3</a:t>
          </a:r>
          <a:r>
            <a:rPr lang="en-US" sz="2700" kern="1200" dirty="0" smtClean="0"/>
            <a:t>)</a:t>
          </a:r>
          <a:endParaRPr lang="en-IN" sz="2700" kern="1200" dirty="0"/>
        </a:p>
      </dsp:txBody>
      <dsp:txXfrm>
        <a:off x="0" y="400889"/>
        <a:ext cx="3786214" cy="631800"/>
      </dsp:txXfrm>
    </dsp:sp>
    <dsp:sp modelId="{BD849852-9800-4119-9479-CF86794DC61E}">
      <dsp:nvSpPr>
        <dsp:cNvPr id="0" name=""/>
        <dsp:cNvSpPr/>
      </dsp:nvSpPr>
      <dsp:spPr>
        <a:xfrm>
          <a:off x="0" y="1110450"/>
          <a:ext cx="3786214"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err="1" smtClean="0"/>
            <a:t>g</a:t>
          </a:r>
          <a:r>
            <a:rPr lang="en-US" sz="2700" kern="1200" baseline="-25000" dirty="0" err="1" smtClean="0"/>
            <a:t>y</a:t>
          </a:r>
          <a:r>
            <a:rPr lang="en-US" sz="2700" kern="1200" dirty="0" smtClean="0"/>
            <a:t>= (z</a:t>
          </a:r>
          <a:r>
            <a:rPr lang="en-US" sz="2700" kern="1200" baseline="-25000" dirty="0" smtClean="0"/>
            <a:t>3</a:t>
          </a:r>
          <a:r>
            <a:rPr lang="en-US" sz="2700" kern="1200" dirty="0" smtClean="0"/>
            <a:t>+z</a:t>
          </a:r>
          <a:r>
            <a:rPr lang="en-US" sz="2700" kern="1200" baseline="-25000" dirty="0" smtClean="0"/>
            <a:t>6</a:t>
          </a:r>
          <a:r>
            <a:rPr lang="en-US" sz="2700" kern="1200" dirty="0" smtClean="0"/>
            <a:t>+z</a:t>
          </a:r>
          <a:r>
            <a:rPr lang="en-US" sz="2700" kern="1200" baseline="-25000" dirty="0" smtClean="0"/>
            <a:t>9</a:t>
          </a:r>
          <a:r>
            <a:rPr lang="en-US" sz="2700" kern="1200" dirty="0" smtClean="0"/>
            <a:t>)-(z</a:t>
          </a:r>
          <a:r>
            <a:rPr lang="en-US" sz="2700" kern="1200" baseline="-25000" dirty="0" smtClean="0"/>
            <a:t>1</a:t>
          </a:r>
          <a:r>
            <a:rPr lang="en-US" sz="2700" kern="1200" dirty="0" smtClean="0"/>
            <a:t>+z</a:t>
          </a:r>
          <a:r>
            <a:rPr lang="en-US" sz="2700" kern="1200" baseline="-25000" dirty="0" smtClean="0"/>
            <a:t>4</a:t>
          </a:r>
          <a:r>
            <a:rPr lang="en-US" sz="2700" kern="1200" dirty="0" smtClean="0"/>
            <a:t>+z</a:t>
          </a:r>
          <a:r>
            <a:rPr lang="en-US" sz="2700" kern="1200" baseline="-25000" dirty="0" smtClean="0"/>
            <a:t>7</a:t>
          </a:r>
          <a:r>
            <a:rPr lang="en-US" sz="2700" kern="1200" dirty="0" smtClean="0"/>
            <a:t>)</a:t>
          </a:r>
          <a:endParaRPr lang="en-IN" sz="2700" kern="1200" dirty="0"/>
        </a:p>
      </dsp:txBody>
      <dsp:txXfrm>
        <a:off x="0" y="1110450"/>
        <a:ext cx="3786214" cy="63180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4EA8ED-131F-4DB3-BC7B-CBC3141D0CFF}">
      <dsp:nvSpPr>
        <dsp:cNvPr id="0" name=""/>
        <dsp:cNvSpPr/>
      </dsp:nvSpPr>
      <dsp:spPr>
        <a:xfrm>
          <a:off x="0" y="392813"/>
          <a:ext cx="3741394" cy="2577821"/>
        </a:xfrm>
        <a:prstGeom prst="round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E85F4B-4EFA-4890-B8F4-FDBF944A32F4}">
      <dsp:nvSpPr>
        <dsp:cNvPr id="0" name=""/>
        <dsp:cNvSpPr/>
      </dsp:nvSpPr>
      <dsp:spPr>
        <a:xfrm>
          <a:off x="5286428" y="1142989"/>
          <a:ext cx="2311882" cy="959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ctr" defTabSz="1066800">
            <a:lnSpc>
              <a:spcPct val="90000"/>
            </a:lnSpc>
            <a:spcBef>
              <a:spcPct val="0"/>
            </a:spcBef>
            <a:spcAft>
              <a:spcPct val="35000"/>
            </a:spcAft>
          </a:pPr>
          <a:r>
            <a:rPr lang="en-US" sz="2400" kern="1200" dirty="0" err="1" smtClean="0"/>
            <a:t>Thresholded</a:t>
          </a:r>
          <a:r>
            <a:rPr lang="en-US" sz="2400" kern="1200" dirty="0" smtClean="0"/>
            <a:t> Image</a:t>
          </a:r>
          <a:endParaRPr lang="en-IN" sz="2400" kern="1200" dirty="0"/>
        </a:p>
      </dsp:txBody>
      <dsp:txXfrm>
        <a:off x="5286428" y="1142989"/>
        <a:ext cx="2311882" cy="959730"/>
      </dsp:txXfrm>
    </dsp:sp>
    <dsp:sp modelId="{084FD661-C778-46E9-9517-E96974D70FD5}">
      <dsp:nvSpPr>
        <dsp:cNvPr id="0" name=""/>
        <dsp:cNvSpPr/>
      </dsp:nvSpPr>
      <dsp:spPr>
        <a:xfrm>
          <a:off x="4071979" y="3857638"/>
          <a:ext cx="3741394" cy="2577821"/>
        </a:xfrm>
        <a:prstGeom prst="roundRect">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949387-F081-4EEC-BDA8-0BE27325D9F6}">
      <dsp:nvSpPr>
        <dsp:cNvPr id="0" name=""/>
        <dsp:cNvSpPr/>
      </dsp:nvSpPr>
      <dsp:spPr>
        <a:xfrm>
          <a:off x="357186" y="4214822"/>
          <a:ext cx="1597874" cy="138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0" numCol="1" spcCol="1270" anchor="t" anchorCtr="0">
          <a:noAutofit/>
        </a:bodyPr>
        <a:lstStyle/>
        <a:p>
          <a:pPr lvl="0" algn="ctr" defTabSz="1066800">
            <a:lnSpc>
              <a:spcPct val="90000"/>
            </a:lnSpc>
            <a:spcBef>
              <a:spcPct val="0"/>
            </a:spcBef>
            <a:spcAft>
              <a:spcPct val="35000"/>
            </a:spcAft>
          </a:pPr>
          <a:r>
            <a:rPr lang="en-US" sz="2400" kern="1200" dirty="0" smtClean="0"/>
            <a:t>Image after Edge Detection</a:t>
          </a:r>
          <a:endParaRPr lang="en-IN" sz="2400" kern="1200" dirty="0"/>
        </a:p>
      </dsp:txBody>
      <dsp:txXfrm>
        <a:off x="357186" y="4214822"/>
        <a:ext cx="1597874" cy="1388057"/>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BD8A6B-8EF8-4892-9E0F-15E77A85FDD1}">
      <dsp:nvSpPr>
        <dsp:cNvPr id="0" name=""/>
        <dsp:cNvSpPr/>
      </dsp:nvSpPr>
      <dsp:spPr>
        <a:xfrm>
          <a:off x="1487386" y="2946"/>
          <a:ext cx="4523307" cy="3116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5CB31F-215A-44FC-9429-5C3B2DA8E5FC}">
      <dsp:nvSpPr>
        <dsp:cNvPr id="0" name=""/>
        <dsp:cNvSpPr/>
      </dsp:nvSpPr>
      <dsp:spPr>
        <a:xfrm>
          <a:off x="1487386" y="3119505"/>
          <a:ext cx="4523307" cy="1678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0" numCol="1" spcCol="1270" anchor="t" anchorCtr="0">
          <a:noAutofit/>
        </a:bodyPr>
        <a:lstStyle/>
        <a:p>
          <a:pPr lvl="0" algn="ctr" defTabSz="2889250">
            <a:lnSpc>
              <a:spcPct val="90000"/>
            </a:lnSpc>
            <a:spcBef>
              <a:spcPct val="0"/>
            </a:spcBef>
            <a:spcAft>
              <a:spcPct val="35000"/>
            </a:spcAft>
          </a:pPr>
          <a:endParaRPr lang="en-IN" sz="6500" kern="1200"/>
        </a:p>
      </dsp:txBody>
      <dsp:txXfrm>
        <a:off x="1487386" y="3119505"/>
        <a:ext cx="4523307" cy="1678147"/>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2ADC8F-5C49-4936-8FC0-F0DAC86B4A38}">
      <dsp:nvSpPr>
        <dsp:cNvPr id="0" name=""/>
        <dsp:cNvSpPr/>
      </dsp:nvSpPr>
      <dsp:spPr>
        <a:xfrm>
          <a:off x="0" y="444151"/>
          <a:ext cx="3707399" cy="2554398"/>
        </a:xfrm>
        <a:prstGeom prst="round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DAE7FF-A55C-4E4D-8BCA-221900640108}">
      <dsp:nvSpPr>
        <dsp:cNvPr id="0" name=""/>
        <dsp:cNvSpPr/>
      </dsp:nvSpPr>
      <dsp:spPr>
        <a:xfrm>
          <a:off x="71447" y="4429159"/>
          <a:ext cx="1861299" cy="517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Image after Edge Thinning</a:t>
          </a:r>
          <a:endParaRPr lang="en-IN" sz="1500" kern="1200" dirty="0"/>
        </a:p>
      </dsp:txBody>
      <dsp:txXfrm>
        <a:off x="71447" y="4429159"/>
        <a:ext cx="1861299" cy="517868"/>
      </dsp:txXfrm>
    </dsp:sp>
    <dsp:sp modelId="{EDBE5CA3-92E5-444D-A3E7-FC54C2F7870E}">
      <dsp:nvSpPr>
        <dsp:cNvPr id="0" name=""/>
        <dsp:cNvSpPr/>
      </dsp:nvSpPr>
      <dsp:spPr>
        <a:xfrm>
          <a:off x="4000538" y="3803583"/>
          <a:ext cx="3707399" cy="2554398"/>
        </a:xfrm>
        <a:prstGeom prst="roundRect">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1C50D4-0620-434B-ABC4-3C16FA9100DF}">
      <dsp:nvSpPr>
        <dsp:cNvPr id="0" name=""/>
        <dsp:cNvSpPr/>
      </dsp:nvSpPr>
      <dsp:spPr>
        <a:xfrm>
          <a:off x="5857927" y="1214451"/>
          <a:ext cx="1565597" cy="768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kern="1200" dirty="0" smtClean="0"/>
            <a:t>Edge Detected image</a:t>
          </a:r>
          <a:endParaRPr lang="en-IN" sz="1500" kern="1200" dirty="0"/>
        </a:p>
      </dsp:txBody>
      <dsp:txXfrm>
        <a:off x="5857927" y="1214451"/>
        <a:ext cx="1565597" cy="76835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600564-E333-480A-88C8-69259D780896}">
      <dsp:nvSpPr>
        <dsp:cNvPr id="0" name=""/>
        <dsp:cNvSpPr/>
      </dsp:nvSpPr>
      <dsp:spPr>
        <a:xfrm>
          <a:off x="0" y="229608"/>
          <a:ext cx="7715304"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What is digital image processing?</a:t>
          </a:r>
          <a:endParaRPr lang="en-IN" sz="2300" kern="1200" dirty="0"/>
        </a:p>
      </dsp:txBody>
      <dsp:txXfrm>
        <a:off x="0" y="229608"/>
        <a:ext cx="7715304" cy="538200"/>
      </dsp:txXfrm>
    </dsp:sp>
    <dsp:sp modelId="{522602E9-5A82-4B77-A561-FF5F4663784A}">
      <dsp:nvSpPr>
        <dsp:cNvPr id="0" name=""/>
        <dsp:cNvSpPr/>
      </dsp:nvSpPr>
      <dsp:spPr>
        <a:xfrm>
          <a:off x="0" y="834049"/>
          <a:ext cx="7715304"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Applications</a:t>
          </a:r>
          <a:endParaRPr lang="en-IN" sz="2300" kern="1200" dirty="0"/>
        </a:p>
      </dsp:txBody>
      <dsp:txXfrm>
        <a:off x="0" y="834049"/>
        <a:ext cx="7715304" cy="538200"/>
      </dsp:txXfrm>
    </dsp:sp>
    <dsp:sp modelId="{C0A7B660-FBD9-40BF-8378-71F7EEC44A5C}">
      <dsp:nvSpPr>
        <dsp:cNvPr id="0" name=""/>
        <dsp:cNvSpPr/>
      </dsp:nvSpPr>
      <dsp:spPr>
        <a:xfrm>
          <a:off x="0" y="1438489"/>
          <a:ext cx="7715304"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Automated crater detection in moon surface satellite images</a:t>
          </a:r>
          <a:endParaRPr lang="en-IN" sz="2300" kern="1200" dirty="0"/>
        </a:p>
      </dsp:txBody>
      <dsp:txXfrm>
        <a:off x="0" y="1438489"/>
        <a:ext cx="7715304" cy="538200"/>
      </dsp:txXfrm>
    </dsp:sp>
    <dsp:sp modelId="{2BD71AF6-A830-4296-82F7-AE6DF3D8B5A5}">
      <dsp:nvSpPr>
        <dsp:cNvPr id="0" name=""/>
        <dsp:cNvSpPr/>
      </dsp:nvSpPr>
      <dsp:spPr>
        <a:xfrm>
          <a:off x="0" y="2042929"/>
          <a:ext cx="7715304"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Some of the previous researches on this topic</a:t>
          </a:r>
          <a:endParaRPr lang="en-IN" sz="2300" kern="1200" dirty="0"/>
        </a:p>
      </dsp:txBody>
      <dsp:txXfrm>
        <a:off x="0" y="2042929"/>
        <a:ext cx="7715304" cy="538200"/>
      </dsp:txXfrm>
    </dsp:sp>
    <dsp:sp modelId="{BE24E9B7-8381-4BCF-BC15-69B63AF56548}">
      <dsp:nvSpPr>
        <dsp:cNvPr id="0" name=""/>
        <dsp:cNvSpPr/>
      </dsp:nvSpPr>
      <dsp:spPr>
        <a:xfrm>
          <a:off x="0" y="2647369"/>
          <a:ext cx="7715304"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Image segmentation</a:t>
          </a:r>
          <a:endParaRPr lang="en-IN" sz="2300" kern="1200" dirty="0"/>
        </a:p>
      </dsp:txBody>
      <dsp:txXfrm>
        <a:off x="0" y="2647369"/>
        <a:ext cx="7715304" cy="538200"/>
      </dsp:txXfrm>
    </dsp:sp>
    <dsp:sp modelId="{66C74E62-1217-407E-82AE-440CDEE45993}">
      <dsp:nvSpPr>
        <dsp:cNvPr id="0" name=""/>
        <dsp:cNvSpPr/>
      </dsp:nvSpPr>
      <dsp:spPr>
        <a:xfrm>
          <a:off x="0" y="3185569"/>
          <a:ext cx="7715304" cy="1475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961"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#Image </a:t>
          </a:r>
          <a:r>
            <a:rPr lang="en-US" sz="1800" kern="1200" dirty="0" err="1" smtClean="0"/>
            <a:t>Thresholding</a:t>
          </a:r>
          <a:endParaRPr lang="en-US" sz="1800" kern="1200" dirty="0"/>
        </a:p>
        <a:p>
          <a:pPr marL="171450" lvl="1" indent="-171450" algn="l" defTabSz="800100" rtl="0">
            <a:lnSpc>
              <a:spcPct val="90000"/>
            </a:lnSpc>
            <a:spcBef>
              <a:spcPct val="0"/>
            </a:spcBef>
            <a:spcAft>
              <a:spcPct val="20000"/>
            </a:spcAft>
            <a:buChar char="••"/>
          </a:pPr>
          <a:r>
            <a:rPr lang="en-US" sz="1800" kern="1200" dirty="0" smtClean="0"/>
            <a:t>#Edge Detection</a:t>
          </a:r>
          <a:endParaRPr lang="en-IN" sz="1800" kern="1200" dirty="0"/>
        </a:p>
        <a:p>
          <a:pPr marL="171450" lvl="1" indent="-171450" algn="l" defTabSz="800100" rtl="0">
            <a:lnSpc>
              <a:spcPct val="90000"/>
            </a:lnSpc>
            <a:spcBef>
              <a:spcPct val="0"/>
            </a:spcBef>
            <a:spcAft>
              <a:spcPct val="20000"/>
            </a:spcAft>
            <a:buChar char="••"/>
          </a:pPr>
          <a:r>
            <a:rPr lang="en-US" sz="1800" kern="1200" dirty="0" smtClean="0"/>
            <a:t>#Edge Thinning</a:t>
          </a:r>
          <a:endParaRPr lang="en-IN" sz="1800" kern="1200" dirty="0"/>
        </a:p>
        <a:p>
          <a:pPr marL="171450" lvl="1" indent="-171450" algn="l" defTabSz="800100" rtl="0">
            <a:lnSpc>
              <a:spcPct val="90000"/>
            </a:lnSpc>
            <a:spcBef>
              <a:spcPct val="0"/>
            </a:spcBef>
            <a:spcAft>
              <a:spcPct val="20000"/>
            </a:spcAft>
            <a:buChar char="••"/>
          </a:pPr>
          <a:r>
            <a:rPr lang="en-US" sz="1800" kern="1200" dirty="0" smtClean="0"/>
            <a:t>#Region Grow and Region Elimination</a:t>
          </a:r>
          <a:endParaRPr lang="en-IN" sz="1800" kern="1200" dirty="0"/>
        </a:p>
        <a:p>
          <a:pPr marL="171450" lvl="1" indent="-171450" algn="l" defTabSz="800100" rtl="0">
            <a:lnSpc>
              <a:spcPct val="90000"/>
            </a:lnSpc>
            <a:spcBef>
              <a:spcPct val="0"/>
            </a:spcBef>
            <a:spcAft>
              <a:spcPct val="20000"/>
            </a:spcAft>
            <a:buChar char="••"/>
          </a:pPr>
          <a:r>
            <a:rPr lang="en-US" sz="1800" kern="1200" dirty="0" smtClean="0"/>
            <a:t>#Final results</a:t>
          </a:r>
          <a:endParaRPr lang="en-IN" sz="1800" kern="1200" dirty="0"/>
        </a:p>
      </dsp:txBody>
      <dsp:txXfrm>
        <a:off x="0" y="3185569"/>
        <a:ext cx="7715304" cy="1475910"/>
      </dsp:txXfrm>
    </dsp:sp>
    <dsp:sp modelId="{8D53F15D-B99A-4D7D-92F9-5D68D65BAFDE}">
      <dsp:nvSpPr>
        <dsp:cNvPr id="0" name=""/>
        <dsp:cNvSpPr/>
      </dsp:nvSpPr>
      <dsp:spPr>
        <a:xfrm>
          <a:off x="0" y="4661479"/>
          <a:ext cx="7715304"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Future Scope of Development</a:t>
          </a:r>
          <a:endParaRPr lang="en-IN" sz="2300" kern="1200" dirty="0"/>
        </a:p>
      </dsp:txBody>
      <dsp:txXfrm>
        <a:off x="0" y="4661479"/>
        <a:ext cx="7715304" cy="538200"/>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57BCFF4-B44E-4C99-8246-A68BF1CF0E8B}">
      <dsp:nvSpPr>
        <dsp:cNvPr id="0" name=""/>
        <dsp:cNvSpPr/>
      </dsp:nvSpPr>
      <dsp:spPr>
        <a:xfrm>
          <a:off x="0" y="5377"/>
          <a:ext cx="7498080" cy="13689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Region Growing is a procedure that groups pixels or sub-regions into larger regions based on predefined criteria for growth.</a:t>
          </a:r>
          <a:endParaRPr lang="en-IN" sz="2600" kern="1200" dirty="0"/>
        </a:p>
      </dsp:txBody>
      <dsp:txXfrm>
        <a:off x="0" y="5377"/>
        <a:ext cx="7498080" cy="1368900"/>
      </dsp:txXfrm>
    </dsp:sp>
    <dsp:sp modelId="{2FCCCFA7-3B6C-4AC1-A351-7E40D82EBE77}">
      <dsp:nvSpPr>
        <dsp:cNvPr id="0" name=""/>
        <dsp:cNvSpPr/>
      </dsp:nvSpPr>
      <dsp:spPr>
        <a:xfrm>
          <a:off x="0" y="1449157"/>
          <a:ext cx="7498080" cy="13689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We have to start with a set of “seed points” and from these regions are grown.</a:t>
          </a:r>
          <a:endParaRPr lang="en-IN" sz="2600" kern="1200" dirty="0"/>
        </a:p>
      </dsp:txBody>
      <dsp:txXfrm>
        <a:off x="0" y="1449157"/>
        <a:ext cx="7498080" cy="1368900"/>
      </dsp:txXfrm>
    </dsp:sp>
    <dsp:sp modelId="{545A8FD2-8C2E-4E45-BBC6-5BE888243B4D}">
      <dsp:nvSpPr>
        <dsp:cNvPr id="0" name=""/>
        <dsp:cNvSpPr/>
      </dsp:nvSpPr>
      <dsp:spPr>
        <a:xfrm>
          <a:off x="0" y="2892938"/>
          <a:ext cx="7498080" cy="13689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This approach to segmentation examines neighboring pixels of initial “seed points” and determines whether the pixel neighbors should be added to the region. </a:t>
          </a:r>
          <a:endParaRPr lang="en-US" sz="2600" kern="1200" dirty="0"/>
        </a:p>
      </dsp:txBody>
      <dsp:txXfrm>
        <a:off x="0" y="2892938"/>
        <a:ext cx="7498080" cy="1368900"/>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61908D-300D-40F8-B05C-D8ED8D7C9EF8}">
      <dsp:nvSpPr>
        <dsp:cNvPr id="0" name=""/>
        <dsp:cNvSpPr/>
      </dsp:nvSpPr>
      <dsp:spPr>
        <a:xfrm>
          <a:off x="0" y="4314110"/>
          <a:ext cx="7786742" cy="4720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7. The process is repeated until there are no more white pixels. </a:t>
          </a:r>
          <a:endParaRPr lang="en-IN" sz="1800" kern="1200" dirty="0"/>
        </a:p>
      </dsp:txBody>
      <dsp:txXfrm>
        <a:off x="0" y="4314110"/>
        <a:ext cx="7786742" cy="472090"/>
      </dsp:txXfrm>
    </dsp:sp>
    <dsp:sp modelId="{B1EAAD5E-339E-4C67-B452-8B9A4E52BF44}">
      <dsp:nvSpPr>
        <dsp:cNvPr id="0" name=""/>
        <dsp:cNvSpPr/>
      </dsp:nvSpPr>
      <dsp:spPr>
        <a:xfrm rot="10800000">
          <a:off x="0" y="3595116"/>
          <a:ext cx="7786742" cy="7260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6.  If any of the 4-neighbour contains a black pixel the label value is incremented, assigned to that pixel and step 4 and step 5 is repeated.</a:t>
          </a:r>
          <a:endParaRPr lang="en-IN" sz="1800" kern="1200" dirty="0"/>
        </a:p>
      </dsp:txBody>
      <dsp:txXfrm rot="10800000">
        <a:off x="0" y="3595116"/>
        <a:ext cx="7786742" cy="726075"/>
      </dsp:txXfrm>
    </dsp:sp>
    <dsp:sp modelId="{623A3D41-CBA9-4247-A18E-9081513B26A1}">
      <dsp:nvSpPr>
        <dsp:cNvPr id="0" name=""/>
        <dsp:cNvSpPr/>
      </dsp:nvSpPr>
      <dsp:spPr>
        <a:xfrm rot="10800000">
          <a:off x="0" y="2876121"/>
          <a:ext cx="7786742" cy="7260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5.  If any of the 4-neighbour contains a white pixel the predefined value is assigned to those pixel </a:t>
          </a:r>
          <a:endParaRPr lang="en-IN" sz="1800" kern="1200" dirty="0"/>
        </a:p>
      </dsp:txBody>
      <dsp:txXfrm rot="10800000">
        <a:off x="0" y="2876121"/>
        <a:ext cx="7786742" cy="726075"/>
      </dsp:txXfrm>
    </dsp:sp>
    <dsp:sp modelId="{E715CD9A-99A6-4073-A514-41A562AB5AEF}">
      <dsp:nvSpPr>
        <dsp:cNvPr id="0" name=""/>
        <dsp:cNvSpPr/>
      </dsp:nvSpPr>
      <dsp:spPr>
        <a:xfrm rot="10800000">
          <a:off x="0" y="2157127"/>
          <a:ext cx="7786742" cy="7260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4.  The 4-neighbour of that pixel is considered.</a:t>
          </a:r>
          <a:endParaRPr lang="en-IN" sz="1800" kern="1200" dirty="0"/>
        </a:p>
      </dsp:txBody>
      <dsp:txXfrm rot="10800000">
        <a:off x="0" y="2157127"/>
        <a:ext cx="7786742" cy="726075"/>
      </dsp:txXfrm>
    </dsp:sp>
    <dsp:sp modelId="{8BE23181-AFF6-49CC-9D4D-E4F695E4C324}">
      <dsp:nvSpPr>
        <dsp:cNvPr id="0" name=""/>
        <dsp:cNvSpPr/>
      </dsp:nvSpPr>
      <dsp:spPr>
        <a:xfrm rot="10800000">
          <a:off x="0" y="1438133"/>
          <a:ext cx="7786742" cy="7260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3.  The predefined initial label value is assigned to that    pixel.</a:t>
          </a:r>
          <a:endParaRPr lang="en-IN" sz="1800" kern="1200" dirty="0"/>
        </a:p>
      </dsp:txBody>
      <dsp:txXfrm rot="10800000">
        <a:off x="0" y="1438133"/>
        <a:ext cx="7786742" cy="726075"/>
      </dsp:txXfrm>
    </dsp:sp>
    <dsp:sp modelId="{C193B9EB-9BB0-48FC-B368-7FED13765A18}">
      <dsp:nvSpPr>
        <dsp:cNvPr id="0" name=""/>
        <dsp:cNvSpPr/>
      </dsp:nvSpPr>
      <dsp:spPr>
        <a:xfrm rot="10800000">
          <a:off x="0" y="719139"/>
          <a:ext cx="7786742" cy="7260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2.  An arbitrary white pixel is chosen.</a:t>
          </a:r>
          <a:endParaRPr lang="en-IN" sz="1800" kern="1200" dirty="0"/>
        </a:p>
      </dsp:txBody>
      <dsp:txXfrm rot="10800000">
        <a:off x="0" y="719139"/>
        <a:ext cx="7786742" cy="726075"/>
      </dsp:txXfrm>
    </dsp:sp>
    <dsp:sp modelId="{F7C2C655-5E05-43AB-89E2-36B38B908E24}">
      <dsp:nvSpPr>
        <dsp:cNvPr id="0" name=""/>
        <dsp:cNvSpPr/>
      </dsp:nvSpPr>
      <dsp:spPr>
        <a:xfrm rot="10800000">
          <a:off x="0" y="144"/>
          <a:ext cx="7786742" cy="72607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1.  An initial label value is chosen.</a:t>
          </a:r>
          <a:endParaRPr lang="en-IN" sz="1800" kern="1200" dirty="0"/>
        </a:p>
      </dsp:txBody>
      <dsp:txXfrm rot="10800000">
        <a:off x="0" y="144"/>
        <a:ext cx="7786742" cy="726075"/>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B0BAFBC-1C6C-48DE-9E41-B38389BD6DE6}">
      <dsp:nvSpPr>
        <dsp:cNvPr id="0" name=""/>
        <dsp:cNvSpPr/>
      </dsp:nvSpPr>
      <dsp:spPr>
        <a:xfrm>
          <a:off x="0" y="40457"/>
          <a:ext cx="7576398"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u="sng" kern="1200" dirty="0" smtClean="0"/>
            <a:t>DIVIDING THE IMAGE INTO SEVERAL REGIONS:</a:t>
          </a:r>
          <a:endParaRPr lang="en-IN" sz="2300" kern="1200" dirty="0"/>
        </a:p>
      </dsp:txBody>
      <dsp:txXfrm>
        <a:off x="0" y="40457"/>
        <a:ext cx="7576398" cy="538200"/>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446D47B-F259-47A7-BC2F-0A6A679DBF09}">
      <dsp:nvSpPr>
        <dsp:cNvPr id="0" name=""/>
        <dsp:cNvSpPr/>
      </dsp:nvSpPr>
      <dsp:spPr>
        <a:xfrm>
          <a:off x="0" y="1465965"/>
          <a:ext cx="7715304" cy="9618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t>If this exceeds a predefined constant which in our case is 50 that region is considered to be an actual crater otherwise it is neglected.</a:t>
          </a:r>
          <a:endParaRPr lang="en-IN" sz="2100" kern="1200" dirty="0"/>
        </a:p>
      </dsp:txBody>
      <dsp:txXfrm>
        <a:off x="0" y="1465965"/>
        <a:ext cx="7715304" cy="961831"/>
      </dsp:txXfrm>
    </dsp:sp>
    <dsp:sp modelId="{EA4F7E13-ED39-435D-B6FD-24D18F54F635}">
      <dsp:nvSpPr>
        <dsp:cNvPr id="0" name=""/>
        <dsp:cNvSpPr/>
      </dsp:nvSpPr>
      <dsp:spPr>
        <a:xfrm rot="10800000">
          <a:off x="0" y="1095"/>
          <a:ext cx="7715304" cy="147929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t>From the result obtained using the above algorithm count the number of pixels with a given label.</a:t>
          </a:r>
          <a:endParaRPr lang="en-IN" sz="2100" kern="1200" dirty="0"/>
        </a:p>
      </dsp:txBody>
      <dsp:txXfrm rot="10800000">
        <a:off x="0" y="1095"/>
        <a:ext cx="7715304" cy="1479297"/>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C39C12-CEB6-4256-B53D-8C136DBE9C02}">
      <dsp:nvSpPr>
        <dsp:cNvPr id="0" name=""/>
        <dsp:cNvSpPr/>
      </dsp:nvSpPr>
      <dsp:spPr>
        <a:xfrm>
          <a:off x="0" y="134677"/>
          <a:ext cx="7719274"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u="sng" kern="1200" dirty="0" smtClean="0"/>
            <a:t>ELIMINATING REGIONS WHICH HAVE FEWER PIXEL COUNTS</a:t>
          </a:r>
          <a:endParaRPr lang="en-US" sz="1800" kern="1200" dirty="0"/>
        </a:p>
      </dsp:txBody>
      <dsp:txXfrm>
        <a:off x="0" y="134677"/>
        <a:ext cx="7719274" cy="421200"/>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E19C77-EA2F-450A-9BC9-9D5183B820EA}">
      <dsp:nvSpPr>
        <dsp:cNvPr id="0" name=""/>
        <dsp:cNvSpPr/>
      </dsp:nvSpPr>
      <dsp:spPr>
        <a:xfrm>
          <a:off x="65066" y="501733"/>
          <a:ext cx="3668467" cy="2527573"/>
        </a:xfrm>
        <a:prstGeom prst="round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E734EE-5A97-46F9-B4A9-463D879AA357}">
      <dsp:nvSpPr>
        <dsp:cNvPr id="0" name=""/>
        <dsp:cNvSpPr/>
      </dsp:nvSpPr>
      <dsp:spPr>
        <a:xfrm>
          <a:off x="5636477" y="1428754"/>
          <a:ext cx="1813763" cy="782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lvl="0" algn="ctr" defTabSz="711200">
            <a:lnSpc>
              <a:spcPct val="90000"/>
            </a:lnSpc>
            <a:spcBef>
              <a:spcPct val="0"/>
            </a:spcBef>
            <a:spcAft>
              <a:spcPct val="35000"/>
            </a:spcAft>
          </a:pPr>
          <a:r>
            <a:rPr lang="en-US" sz="1600" kern="1200" dirty="0" smtClean="0"/>
            <a:t>Image with Thinned edges </a:t>
          </a:r>
          <a:endParaRPr lang="en-IN" sz="1600" kern="1200" dirty="0"/>
        </a:p>
      </dsp:txBody>
      <dsp:txXfrm>
        <a:off x="5636477" y="1428754"/>
        <a:ext cx="1813763" cy="782807"/>
      </dsp:txXfrm>
    </dsp:sp>
    <dsp:sp modelId="{4938F7A5-6B6A-4019-A965-9AA187ACF499}">
      <dsp:nvSpPr>
        <dsp:cNvPr id="0" name=""/>
        <dsp:cNvSpPr/>
      </dsp:nvSpPr>
      <dsp:spPr>
        <a:xfrm>
          <a:off x="3636950" y="3786211"/>
          <a:ext cx="3668467" cy="2527573"/>
        </a:xfrm>
        <a:prstGeom prst="roundRect">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ECCB66-773D-44C4-8456-D609E586680C}">
      <dsp:nvSpPr>
        <dsp:cNvPr id="0" name=""/>
        <dsp:cNvSpPr/>
      </dsp:nvSpPr>
      <dsp:spPr>
        <a:xfrm>
          <a:off x="161921" y="4781333"/>
          <a:ext cx="2047151" cy="789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lvl="0" algn="ctr" defTabSz="711200">
            <a:lnSpc>
              <a:spcPct val="90000"/>
            </a:lnSpc>
            <a:spcBef>
              <a:spcPct val="0"/>
            </a:spcBef>
            <a:spcAft>
              <a:spcPct val="35000"/>
            </a:spcAft>
          </a:pPr>
          <a:r>
            <a:rPr lang="en-US" sz="1600" kern="1200" dirty="0" smtClean="0"/>
            <a:t>Image after Region grow and Region Elimination</a:t>
          </a:r>
          <a:endParaRPr lang="en-IN" sz="1600" kern="1200" dirty="0"/>
        </a:p>
      </dsp:txBody>
      <dsp:txXfrm>
        <a:off x="161921" y="4781333"/>
        <a:ext cx="2047151" cy="789489"/>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FE9BE2-84F6-4EEF-AD22-522B5B740C48}">
      <dsp:nvSpPr>
        <dsp:cNvPr id="0" name=""/>
        <dsp:cNvSpPr/>
      </dsp:nvSpPr>
      <dsp:spPr>
        <a:xfrm>
          <a:off x="1261823" y="319"/>
          <a:ext cx="4399467" cy="30312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90F31-169F-42B5-81C4-9ECF26A5F61E}">
      <dsp:nvSpPr>
        <dsp:cNvPr id="0" name=""/>
        <dsp:cNvSpPr/>
      </dsp:nvSpPr>
      <dsp:spPr>
        <a:xfrm>
          <a:off x="1261823" y="3031552"/>
          <a:ext cx="4399467" cy="163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0" numCol="1" spcCol="1270" anchor="t" anchorCtr="0">
          <a:noAutofit/>
        </a:bodyPr>
        <a:lstStyle/>
        <a:p>
          <a:pPr lvl="0" algn="ctr" defTabSz="2889250">
            <a:lnSpc>
              <a:spcPct val="90000"/>
            </a:lnSpc>
            <a:spcBef>
              <a:spcPct val="0"/>
            </a:spcBef>
            <a:spcAft>
              <a:spcPct val="35000"/>
            </a:spcAft>
          </a:pPr>
          <a:endParaRPr lang="en-IN" sz="6500" kern="1200"/>
        </a:p>
      </dsp:txBody>
      <dsp:txXfrm>
        <a:off x="1261823" y="3031552"/>
        <a:ext cx="4399467" cy="1632202"/>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9846A5-BD49-4856-B158-E270229BA325}">
      <dsp:nvSpPr>
        <dsp:cNvPr id="0" name=""/>
        <dsp:cNvSpPr/>
      </dsp:nvSpPr>
      <dsp:spPr>
        <a:xfrm>
          <a:off x="0" y="230356"/>
          <a:ext cx="7429552" cy="965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We have implemented the algorithm for .bmp images. It can also be implemented for .jpeg images also.</a:t>
          </a:r>
          <a:endParaRPr lang="en-IN" sz="2500" kern="1200" dirty="0"/>
        </a:p>
      </dsp:txBody>
      <dsp:txXfrm>
        <a:off x="0" y="230356"/>
        <a:ext cx="7429552" cy="965250"/>
      </dsp:txXfrm>
    </dsp:sp>
    <dsp:sp modelId="{9AA8648D-02DB-47AC-BDAB-A80D607B6871}">
      <dsp:nvSpPr>
        <dsp:cNvPr id="0" name=""/>
        <dsp:cNvSpPr/>
      </dsp:nvSpPr>
      <dsp:spPr>
        <a:xfrm>
          <a:off x="0" y="1267606"/>
          <a:ext cx="7429552" cy="965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We have considered the craters only.</a:t>
          </a:r>
          <a:endParaRPr lang="en-IN" sz="2500" kern="1200" dirty="0"/>
        </a:p>
      </dsp:txBody>
      <dsp:txXfrm>
        <a:off x="0" y="1267606"/>
        <a:ext cx="7429552" cy="965250"/>
      </dsp:txXfrm>
    </dsp:sp>
    <dsp:sp modelId="{68B6A5FB-3929-45DB-B66B-EDED738C17D1}">
      <dsp:nvSpPr>
        <dsp:cNvPr id="0" name=""/>
        <dsp:cNvSpPr/>
      </dsp:nvSpPr>
      <dsp:spPr>
        <a:xfrm>
          <a:off x="0" y="2304856"/>
          <a:ext cx="7429552" cy="9652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Shadow detection algorithm can be implemented.</a:t>
          </a:r>
          <a:endParaRPr lang="en-US" sz="2500" kern="1200" dirty="0"/>
        </a:p>
      </dsp:txBody>
      <dsp:txXfrm>
        <a:off x="0" y="2304856"/>
        <a:ext cx="7429552" cy="965250"/>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D21411D-54A0-4F57-BAF5-30FC758C0FB4}">
      <dsp:nvSpPr>
        <dsp:cNvPr id="0" name=""/>
        <dsp:cNvSpPr/>
      </dsp:nvSpPr>
      <dsp:spPr>
        <a:xfrm>
          <a:off x="0" y="86186"/>
          <a:ext cx="7643866" cy="1009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Shadow in satellite images is a conflict information in computer image processing.</a:t>
          </a:r>
          <a:endParaRPr lang="en-IN" sz="1500" kern="1200" dirty="0"/>
        </a:p>
      </dsp:txBody>
      <dsp:txXfrm>
        <a:off x="0" y="86186"/>
        <a:ext cx="7643866" cy="1009125"/>
      </dsp:txXfrm>
    </dsp:sp>
    <dsp:sp modelId="{78198B20-C162-4924-8DE7-13390C7F8E87}">
      <dsp:nvSpPr>
        <dsp:cNvPr id="0" name=""/>
        <dsp:cNvSpPr/>
      </dsp:nvSpPr>
      <dsp:spPr>
        <a:xfrm>
          <a:off x="0" y="1138511"/>
          <a:ext cx="7643866" cy="1009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It can reduce the successful rate of edge extraction, object recognition.</a:t>
          </a:r>
          <a:endParaRPr lang="en-IN" sz="1500" kern="1200" dirty="0"/>
        </a:p>
      </dsp:txBody>
      <dsp:txXfrm>
        <a:off x="0" y="1138511"/>
        <a:ext cx="7643866" cy="1009125"/>
      </dsp:txXfrm>
    </dsp:sp>
    <dsp:sp modelId="{B6AC9460-B179-48B5-9AA1-E0FC60EAA97E}">
      <dsp:nvSpPr>
        <dsp:cNvPr id="0" name=""/>
        <dsp:cNvSpPr/>
      </dsp:nvSpPr>
      <dsp:spPr>
        <a:xfrm>
          <a:off x="0" y="2190836"/>
          <a:ext cx="7643866" cy="10091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It is a necessary step to eliminate shadow and restore the scenes in the shadow area before performing object recognition and image matching tasks for the shadow area. Therefore, it is of vital importance and keen interest to discuss and investigate the shadow extraction and elimination technique</a:t>
          </a:r>
          <a:endParaRPr lang="en-IN" sz="1500" kern="1200" dirty="0"/>
        </a:p>
      </dsp:txBody>
      <dsp:txXfrm>
        <a:off x="0" y="2190836"/>
        <a:ext cx="7643866" cy="1009125"/>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202FF51-D413-44F5-B279-D66B89BDDD94}">
      <dsp:nvSpPr>
        <dsp:cNvPr id="0" name=""/>
        <dsp:cNvSpPr/>
      </dsp:nvSpPr>
      <dsp:spPr>
        <a:xfrm>
          <a:off x="0" y="104121"/>
          <a:ext cx="7136920" cy="8745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Shadows are not circular in shape.</a:t>
          </a:r>
          <a:endParaRPr lang="en-IN" sz="2300" kern="1200" dirty="0"/>
        </a:p>
      </dsp:txBody>
      <dsp:txXfrm>
        <a:off x="0" y="104121"/>
        <a:ext cx="7136920" cy="874575"/>
      </dsp:txXfrm>
    </dsp:sp>
    <dsp:sp modelId="{41601931-EA6B-4DA7-B774-E657F79E7C06}">
      <dsp:nvSpPr>
        <dsp:cNvPr id="0" name=""/>
        <dsp:cNvSpPr/>
      </dsp:nvSpPr>
      <dsp:spPr>
        <a:xfrm>
          <a:off x="0" y="1044936"/>
          <a:ext cx="7136920" cy="8745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The horizontal length is greater than the vertical length.</a:t>
          </a:r>
          <a:endParaRPr lang="en-IN" sz="2300" kern="1200" dirty="0"/>
        </a:p>
      </dsp:txBody>
      <dsp:txXfrm>
        <a:off x="0" y="1044936"/>
        <a:ext cx="7136920" cy="874575"/>
      </dsp:txXfrm>
    </dsp:sp>
    <dsp:sp modelId="{EFAD5083-8253-43D9-B2FE-055E356911A4}">
      <dsp:nvSpPr>
        <dsp:cNvPr id="0" name=""/>
        <dsp:cNvSpPr/>
      </dsp:nvSpPr>
      <dsp:spPr>
        <a:xfrm>
          <a:off x="0" y="1985752"/>
          <a:ext cx="7136920" cy="8745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Each region whose average intensity  is black is considered.</a:t>
          </a:r>
          <a:endParaRPr lang="en-IN" sz="2300" kern="1200" dirty="0"/>
        </a:p>
      </dsp:txBody>
      <dsp:txXfrm>
        <a:off x="0" y="1985752"/>
        <a:ext cx="7136920" cy="874575"/>
      </dsp:txXfrm>
    </dsp:sp>
    <dsp:sp modelId="{BF0FE255-DC4C-4919-929D-BFA726E77C3C}">
      <dsp:nvSpPr>
        <dsp:cNvPr id="0" name=""/>
        <dsp:cNvSpPr/>
      </dsp:nvSpPr>
      <dsp:spPr>
        <a:xfrm>
          <a:off x="0" y="2926567"/>
          <a:ext cx="7136920" cy="8745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If the horizontal length is greater than the vertical length of that region it is a shadow and hence eliminated.</a:t>
          </a:r>
          <a:endParaRPr lang="en-IN" sz="2300" kern="1200" dirty="0"/>
        </a:p>
      </dsp:txBody>
      <dsp:txXfrm>
        <a:off x="0" y="2926567"/>
        <a:ext cx="7136920" cy="87457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0F7A47-73FD-4008-B6F9-C009D725AD16}">
      <dsp:nvSpPr>
        <dsp:cNvPr id="0" name=""/>
        <dsp:cNvSpPr/>
      </dsp:nvSpPr>
      <dsp:spPr>
        <a:xfrm>
          <a:off x="0" y="11864"/>
          <a:ext cx="7929618" cy="147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An image may be defined as a two dimensional function, f (x ,y) where x, y are the spatial co-ordinates.</a:t>
          </a:r>
          <a:endParaRPr lang="en-IN" sz="2800" kern="1200" dirty="0"/>
        </a:p>
      </dsp:txBody>
      <dsp:txXfrm>
        <a:off x="0" y="11864"/>
        <a:ext cx="7929618" cy="1474200"/>
      </dsp:txXfrm>
    </dsp:sp>
    <dsp:sp modelId="{A82CE49A-AE03-472A-9232-E3E5F81895DD}">
      <dsp:nvSpPr>
        <dsp:cNvPr id="0" name=""/>
        <dsp:cNvSpPr/>
      </dsp:nvSpPr>
      <dsp:spPr>
        <a:xfrm>
          <a:off x="0" y="1578569"/>
          <a:ext cx="7929618" cy="1474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Digital image processing refers to processing a digital image by a digital computer.</a:t>
          </a:r>
          <a:endParaRPr lang="en-IN" sz="2800" kern="1200" dirty="0"/>
        </a:p>
      </dsp:txBody>
      <dsp:txXfrm>
        <a:off x="0" y="1578569"/>
        <a:ext cx="7929618" cy="1474200"/>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094657D-8C75-46EE-A593-8D8539C5D3C9}">
      <dsp:nvSpPr>
        <dsp:cNvPr id="0" name=""/>
        <dsp:cNvSpPr/>
      </dsp:nvSpPr>
      <dsp:spPr>
        <a:xfrm>
          <a:off x="0" y="3750056"/>
          <a:ext cx="7862150" cy="8204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Take the maximum of these distances and record it to be the highest vertical length of that region</a:t>
          </a:r>
          <a:endParaRPr lang="en-IN" sz="2000" kern="1200" dirty="0"/>
        </a:p>
      </dsp:txBody>
      <dsp:txXfrm>
        <a:off x="0" y="3750056"/>
        <a:ext cx="7862150" cy="820420"/>
      </dsp:txXfrm>
    </dsp:sp>
    <dsp:sp modelId="{BECE0514-5176-4CB4-9DC6-2829AD81BB15}">
      <dsp:nvSpPr>
        <dsp:cNvPr id="0" name=""/>
        <dsp:cNvSpPr/>
      </dsp:nvSpPr>
      <dsp:spPr>
        <a:xfrm rot="10800000">
          <a:off x="0" y="2500556"/>
          <a:ext cx="7862150" cy="126180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For each black pixels which is in the 4-neighbor of the left most pixel calculate the Euclidean distance between each of the pair of black pixels.</a:t>
          </a:r>
          <a:endParaRPr lang="en-IN" sz="2000" kern="1200" dirty="0"/>
        </a:p>
      </dsp:txBody>
      <dsp:txXfrm rot="10800000">
        <a:off x="0" y="2500556"/>
        <a:ext cx="7862150" cy="1261807"/>
      </dsp:txXfrm>
    </dsp:sp>
    <dsp:sp modelId="{87476549-0EAF-49BE-BB53-9CF38D6ACCF5}">
      <dsp:nvSpPr>
        <dsp:cNvPr id="0" name=""/>
        <dsp:cNvSpPr/>
      </dsp:nvSpPr>
      <dsp:spPr>
        <a:xfrm rot="10800000">
          <a:off x="0" y="1251055"/>
          <a:ext cx="7862150" cy="126180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Find out the left most pixel of that region.</a:t>
          </a:r>
          <a:endParaRPr lang="en-IN" sz="2000" kern="1200" dirty="0"/>
        </a:p>
      </dsp:txBody>
      <dsp:txXfrm rot="10800000">
        <a:off x="0" y="1251055"/>
        <a:ext cx="7862150" cy="1261807"/>
      </dsp:txXfrm>
    </dsp:sp>
    <dsp:sp modelId="{40761647-5E06-4A23-95D4-22441670E5B9}">
      <dsp:nvSpPr>
        <dsp:cNvPr id="0" name=""/>
        <dsp:cNvSpPr/>
      </dsp:nvSpPr>
      <dsp:spPr>
        <a:xfrm rot="10800000">
          <a:off x="0" y="1554"/>
          <a:ext cx="7862150" cy="126180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For each region consider only those regions whose average  intensity is in the range of 245 and 255.( hence it is a black region )</a:t>
          </a:r>
          <a:endParaRPr lang="en-IN" sz="2000" kern="1200" dirty="0"/>
        </a:p>
      </dsp:txBody>
      <dsp:txXfrm rot="10800000">
        <a:off x="0" y="1554"/>
        <a:ext cx="7862150" cy="1261807"/>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4BF669-BEAE-4A80-B6A9-71C6D48C2487}">
      <dsp:nvSpPr>
        <dsp:cNvPr id="0" name=""/>
        <dsp:cNvSpPr/>
      </dsp:nvSpPr>
      <dsp:spPr>
        <a:xfrm>
          <a:off x="0" y="3671919"/>
          <a:ext cx="7504960" cy="8033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t>If the vertical distance is less than the horizontal distance that region is not a shadow and hence a crater.</a:t>
          </a:r>
          <a:endParaRPr lang="en-IN" sz="1900" kern="1200" dirty="0"/>
        </a:p>
      </dsp:txBody>
      <dsp:txXfrm>
        <a:off x="0" y="3671919"/>
        <a:ext cx="7504960" cy="803326"/>
      </dsp:txXfrm>
    </dsp:sp>
    <dsp:sp modelId="{72DE7589-EB53-433E-A9C9-26E7C3F4C7F8}">
      <dsp:nvSpPr>
        <dsp:cNvPr id="0" name=""/>
        <dsp:cNvSpPr/>
      </dsp:nvSpPr>
      <dsp:spPr>
        <a:xfrm rot="10800000">
          <a:off x="0" y="2448453"/>
          <a:ext cx="7504960" cy="123551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t>Take the maximum of these distances and record it to be maximum horizontal length of that region.</a:t>
          </a:r>
          <a:endParaRPr lang="en-IN" sz="1900" kern="1200" dirty="0"/>
        </a:p>
      </dsp:txBody>
      <dsp:txXfrm rot="10800000">
        <a:off x="0" y="2448453"/>
        <a:ext cx="7504960" cy="1235515"/>
      </dsp:txXfrm>
    </dsp:sp>
    <dsp:sp modelId="{BB942A14-C3E8-4D69-ACF4-2B34C3E814EE}">
      <dsp:nvSpPr>
        <dsp:cNvPr id="0" name=""/>
        <dsp:cNvSpPr/>
      </dsp:nvSpPr>
      <dsp:spPr>
        <a:xfrm rot="10800000">
          <a:off x="0" y="1224987"/>
          <a:ext cx="7504960" cy="123551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t>For each black pixels which is in the 4-neighbour of the top most pixel calculate the Euclidean distance between each of the pair of black pixels.</a:t>
          </a:r>
          <a:endParaRPr lang="en-IN" sz="1900" kern="1200" dirty="0"/>
        </a:p>
      </dsp:txBody>
      <dsp:txXfrm rot="10800000">
        <a:off x="0" y="1224987"/>
        <a:ext cx="7504960" cy="1235515"/>
      </dsp:txXfrm>
    </dsp:sp>
    <dsp:sp modelId="{1C53B5F3-CDDE-4464-8301-EE078FBB3E1D}">
      <dsp:nvSpPr>
        <dsp:cNvPr id="0" name=""/>
        <dsp:cNvSpPr/>
      </dsp:nvSpPr>
      <dsp:spPr>
        <a:xfrm rot="10800000">
          <a:off x="0" y="1521"/>
          <a:ext cx="7504960" cy="123551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t>Similarly find out the top most pixel of that region</a:t>
          </a:r>
          <a:endParaRPr lang="en-IN" sz="1900" kern="1200" dirty="0"/>
        </a:p>
      </dsp:txBody>
      <dsp:txXfrm rot="10800000">
        <a:off x="0" y="1521"/>
        <a:ext cx="7504960" cy="1235515"/>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590629-28FD-4114-9A69-E1FBEAEE99D7}">
      <dsp:nvSpPr>
        <dsp:cNvPr id="0" name=""/>
        <dsp:cNvSpPr/>
      </dsp:nvSpPr>
      <dsp:spPr>
        <a:xfrm>
          <a:off x="0" y="367696"/>
          <a:ext cx="7422672" cy="13689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This algorithm almost correctly identifies the craters in the image. However, the testing set is extremely small </a:t>
          </a:r>
          <a:endParaRPr lang="en-IN" sz="2600" kern="1200" dirty="0"/>
        </a:p>
      </dsp:txBody>
      <dsp:txXfrm>
        <a:off x="0" y="367696"/>
        <a:ext cx="7422672" cy="1368900"/>
      </dsp:txXfrm>
    </dsp:sp>
    <dsp:sp modelId="{24B87FB2-8879-49EC-9A54-B6BC2C92171C}">
      <dsp:nvSpPr>
        <dsp:cNvPr id="0" name=""/>
        <dsp:cNvSpPr/>
      </dsp:nvSpPr>
      <dsp:spPr>
        <a:xfrm>
          <a:off x="0" y="1811477"/>
          <a:ext cx="7422672" cy="13689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dirty="0" smtClean="0"/>
            <a:t>By noticing the images we conclude the distinguishable feature of the shadows and craters. For any other images this conclusion may be wrong. </a:t>
          </a:r>
          <a:endParaRPr lang="en-IN" sz="2600" kern="1200" dirty="0"/>
        </a:p>
      </dsp:txBody>
      <dsp:txXfrm>
        <a:off x="0" y="1811477"/>
        <a:ext cx="7422672" cy="13689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415295-7EE1-4B2E-8DB9-5D57B4DFE9E9}">
      <dsp:nvSpPr>
        <dsp:cNvPr id="0" name=""/>
        <dsp:cNvSpPr/>
      </dsp:nvSpPr>
      <dsp:spPr>
        <a:xfrm>
          <a:off x="0" y="92996"/>
          <a:ext cx="7790712"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Biological Sciences </a:t>
          </a:r>
          <a:endParaRPr lang="en-IN" sz="1900" kern="1200" dirty="0"/>
        </a:p>
      </dsp:txBody>
      <dsp:txXfrm>
        <a:off x="0" y="92996"/>
        <a:ext cx="7790712" cy="444600"/>
      </dsp:txXfrm>
    </dsp:sp>
    <dsp:sp modelId="{7E6EFF09-8108-4A5C-81FD-19E14050B6AB}">
      <dsp:nvSpPr>
        <dsp:cNvPr id="0" name=""/>
        <dsp:cNvSpPr/>
      </dsp:nvSpPr>
      <dsp:spPr>
        <a:xfrm>
          <a:off x="0" y="592316"/>
          <a:ext cx="7790712"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Meteorology/Satellite Imaging </a:t>
          </a:r>
          <a:endParaRPr lang="en-IN" sz="1900" kern="1200" dirty="0"/>
        </a:p>
      </dsp:txBody>
      <dsp:txXfrm>
        <a:off x="0" y="592316"/>
        <a:ext cx="7790712" cy="444600"/>
      </dsp:txXfrm>
    </dsp:sp>
    <dsp:sp modelId="{000BFEA8-F604-4C30-88F1-FB93273FBD0B}">
      <dsp:nvSpPr>
        <dsp:cNvPr id="0" name=""/>
        <dsp:cNvSpPr/>
      </dsp:nvSpPr>
      <dsp:spPr>
        <a:xfrm>
          <a:off x="0" y="1091636"/>
          <a:ext cx="7790712"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Material Sciences </a:t>
          </a:r>
          <a:endParaRPr lang="en-IN" sz="1900" kern="1200" dirty="0"/>
        </a:p>
      </dsp:txBody>
      <dsp:txXfrm>
        <a:off x="0" y="1091636"/>
        <a:ext cx="7790712" cy="444600"/>
      </dsp:txXfrm>
    </dsp:sp>
    <dsp:sp modelId="{579DBAEB-CE9B-4CE3-B067-59E435D4910B}">
      <dsp:nvSpPr>
        <dsp:cNvPr id="0" name=""/>
        <dsp:cNvSpPr/>
      </dsp:nvSpPr>
      <dsp:spPr>
        <a:xfrm>
          <a:off x="0" y="1590956"/>
          <a:ext cx="7790712"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Medicine </a:t>
          </a:r>
          <a:endParaRPr lang="en-IN" sz="1900" kern="1200" dirty="0"/>
        </a:p>
      </dsp:txBody>
      <dsp:txXfrm>
        <a:off x="0" y="1590956"/>
        <a:ext cx="7790712" cy="444600"/>
      </dsp:txXfrm>
    </dsp:sp>
    <dsp:sp modelId="{8A532AB0-294A-4E98-A982-D29CD6FC108F}">
      <dsp:nvSpPr>
        <dsp:cNvPr id="0" name=""/>
        <dsp:cNvSpPr/>
      </dsp:nvSpPr>
      <dsp:spPr>
        <a:xfrm>
          <a:off x="0" y="2090276"/>
          <a:ext cx="7790712"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Industrial inspection/Quality Control </a:t>
          </a:r>
          <a:endParaRPr lang="en-IN" sz="1900" kern="1200" dirty="0"/>
        </a:p>
      </dsp:txBody>
      <dsp:txXfrm>
        <a:off x="0" y="2090276"/>
        <a:ext cx="7790712" cy="444600"/>
      </dsp:txXfrm>
    </dsp:sp>
    <dsp:sp modelId="{2AA4E4AB-CCB5-4396-8A93-93581F94D097}">
      <dsp:nvSpPr>
        <dsp:cNvPr id="0" name=""/>
        <dsp:cNvSpPr/>
      </dsp:nvSpPr>
      <dsp:spPr>
        <a:xfrm>
          <a:off x="0" y="2589596"/>
          <a:ext cx="7790712"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Geology </a:t>
          </a:r>
          <a:endParaRPr lang="en-IN" sz="1900" kern="1200" dirty="0"/>
        </a:p>
      </dsp:txBody>
      <dsp:txXfrm>
        <a:off x="0" y="2589596"/>
        <a:ext cx="7790712" cy="444600"/>
      </dsp:txXfrm>
    </dsp:sp>
    <dsp:sp modelId="{FF1A7F1B-6A3E-4EB9-9444-F765316FE17E}">
      <dsp:nvSpPr>
        <dsp:cNvPr id="0" name=""/>
        <dsp:cNvSpPr/>
      </dsp:nvSpPr>
      <dsp:spPr>
        <a:xfrm>
          <a:off x="0" y="3088916"/>
          <a:ext cx="7790712"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Astronomy </a:t>
          </a:r>
          <a:endParaRPr lang="en-IN" sz="1900" kern="1200" dirty="0"/>
        </a:p>
      </dsp:txBody>
      <dsp:txXfrm>
        <a:off x="0" y="3088916"/>
        <a:ext cx="7790712" cy="444600"/>
      </dsp:txXfrm>
    </dsp:sp>
    <dsp:sp modelId="{753BB437-691B-4F3F-9258-99B393FC63FE}">
      <dsp:nvSpPr>
        <dsp:cNvPr id="0" name=""/>
        <dsp:cNvSpPr/>
      </dsp:nvSpPr>
      <dsp:spPr>
        <a:xfrm>
          <a:off x="0" y="3588236"/>
          <a:ext cx="7790712"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Military </a:t>
          </a:r>
          <a:endParaRPr lang="en-IN" sz="1900" kern="1200" dirty="0"/>
        </a:p>
      </dsp:txBody>
      <dsp:txXfrm>
        <a:off x="0" y="3588236"/>
        <a:ext cx="7790712" cy="444600"/>
      </dsp:txXfrm>
    </dsp:sp>
    <dsp:sp modelId="{890F1C9A-6317-4EC9-BF71-30211F577846}">
      <dsp:nvSpPr>
        <dsp:cNvPr id="0" name=""/>
        <dsp:cNvSpPr/>
      </dsp:nvSpPr>
      <dsp:spPr>
        <a:xfrm>
          <a:off x="0" y="4087556"/>
          <a:ext cx="7790712"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Physics/Chemistry </a:t>
          </a:r>
          <a:endParaRPr lang="en-IN" sz="1900" kern="1200" dirty="0"/>
        </a:p>
      </dsp:txBody>
      <dsp:txXfrm>
        <a:off x="0" y="4087556"/>
        <a:ext cx="7790712" cy="444600"/>
      </dsp:txXfrm>
    </dsp:sp>
    <dsp:sp modelId="{7A71E667-2C3D-4F7A-84EB-4878952836AB}">
      <dsp:nvSpPr>
        <dsp:cNvPr id="0" name=""/>
        <dsp:cNvSpPr/>
      </dsp:nvSpPr>
      <dsp:spPr>
        <a:xfrm>
          <a:off x="0" y="4586875"/>
          <a:ext cx="7790712" cy="444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dirty="0" smtClean="0"/>
            <a:t>Photography</a:t>
          </a:r>
          <a:endParaRPr lang="en-US" sz="1900" kern="1200" dirty="0"/>
        </a:p>
      </dsp:txBody>
      <dsp:txXfrm>
        <a:off x="0" y="4586875"/>
        <a:ext cx="7790712" cy="4446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6E6C03-7213-488C-B2E8-5A96B06D3099}">
      <dsp:nvSpPr>
        <dsp:cNvPr id="0" name=""/>
        <dsp:cNvSpPr/>
      </dsp:nvSpPr>
      <dsp:spPr>
        <a:xfrm>
          <a:off x="0" y="5717"/>
          <a:ext cx="3657600" cy="1516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reflection blurRad="6350" stA="52000" endA="300" endPos="35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Large number of Moon surface images have been collected and it is still going on. One of the objectives is hole detection and observation of its nature.</a:t>
          </a:r>
          <a:endParaRPr lang="en-IN" sz="1800" kern="1200" dirty="0"/>
        </a:p>
      </dsp:txBody>
      <dsp:txXfrm>
        <a:off x="0" y="5717"/>
        <a:ext cx="3657600" cy="1516320"/>
      </dsp:txXfrm>
    </dsp:sp>
    <dsp:sp modelId="{12B04A2E-1945-4506-8E56-97F30E54052B}">
      <dsp:nvSpPr>
        <dsp:cNvPr id="0" name=""/>
        <dsp:cNvSpPr/>
      </dsp:nvSpPr>
      <dsp:spPr>
        <a:xfrm>
          <a:off x="0" y="1573877"/>
          <a:ext cx="3657600" cy="1516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For geologic and planetary sciences, holes are very important because they might hold many clues.</a:t>
          </a:r>
          <a:endParaRPr lang="en-IN" sz="1800" kern="1200" dirty="0"/>
        </a:p>
      </dsp:txBody>
      <dsp:txXfrm>
        <a:off x="0" y="1573877"/>
        <a:ext cx="3657600" cy="1516320"/>
      </dsp:txXfrm>
    </dsp:sp>
    <dsp:sp modelId="{AB4378F6-0256-40D5-867E-4A00617B432E}">
      <dsp:nvSpPr>
        <dsp:cNvPr id="0" name=""/>
        <dsp:cNvSpPr/>
      </dsp:nvSpPr>
      <dsp:spPr>
        <a:xfrm>
          <a:off x="0" y="3142037"/>
          <a:ext cx="3657600" cy="1516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Generally, attributes and locations of holes are achieved from Moon surface image through image analysis</a:t>
          </a:r>
          <a:endParaRPr lang="en-IN" sz="1800" kern="1200" dirty="0"/>
        </a:p>
      </dsp:txBody>
      <dsp:txXfrm>
        <a:off x="0" y="3142037"/>
        <a:ext cx="3657600" cy="151632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F842468-90D3-45D0-8B6B-5B5E7D882AF7}">
      <dsp:nvSpPr>
        <dsp:cNvPr id="0" name=""/>
        <dsp:cNvSpPr/>
      </dsp:nvSpPr>
      <dsp:spPr>
        <a:xfrm>
          <a:off x="768" y="605360"/>
          <a:ext cx="3656063" cy="2519027"/>
        </a:xfrm>
        <a:prstGeom prst="round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F666A-EC34-4CDD-9B91-BA79AB6D5F1A}">
      <dsp:nvSpPr>
        <dsp:cNvPr id="0" name=""/>
        <dsp:cNvSpPr/>
      </dsp:nvSpPr>
      <dsp:spPr>
        <a:xfrm>
          <a:off x="768" y="3547096"/>
          <a:ext cx="3656063" cy="510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lvl="0" algn="ctr" defTabSz="1111250">
            <a:lnSpc>
              <a:spcPct val="90000"/>
            </a:lnSpc>
            <a:spcBef>
              <a:spcPct val="0"/>
            </a:spcBef>
            <a:spcAft>
              <a:spcPct val="35000"/>
            </a:spcAft>
          </a:pPr>
          <a:r>
            <a:rPr lang="en-US" sz="2500" kern="1200" dirty="0" smtClean="0">
              <a:cs typeface="Arial" charset="0"/>
            </a:rPr>
            <a:t>Moon surface image</a:t>
          </a:r>
          <a:endParaRPr lang="en-IN" sz="2500" kern="1200" dirty="0"/>
        </a:p>
      </dsp:txBody>
      <dsp:txXfrm>
        <a:off x="768" y="3547096"/>
        <a:ext cx="3656063" cy="51098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AF41420-C31A-425C-B7C5-2CF76DE1E09E}">
      <dsp:nvSpPr>
        <dsp:cNvPr id="0" name=""/>
        <dsp:cNvSpPr/>
      </dsp:nvSpPr>
      <dsp:spPr>
        <a:xfrm>
          <a:off x="0" y="89058"/>
          <a:ext cx="4093108" cy="1394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The essential prerequisite for this task is the hole segmentation.</a:t>
          </a:r>
          <a:endParaRPr lang="en-IN" sz="2000" kern="1200" dirty="0"/>
        </a:p>
      </dsp:txBody>
      <dsp:txXfrm>
        <a:off x="0" y="89058"/>
        <a:ext cx="4093108" cy="1394737"/>
      </dsp:txXfrm>
    </dsp:sp>
    <dsp:sp modelId="{BCC8253D-4907-4A24-9C73-31171B9CC41B}">
      <dsp:nvSpPr>
        <dsp:cNvPr id="0" name=""/>
        <dsp:cNvSpPr/>
      </dsp:nvSpPr>
      <dsp:spPr>
        <a:xfrm>
          <a:off x="0" y="1552916"/>
          <a:ext cx="4093108" cy="1394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Currently, hole segmentation of Moon imagery is mostly accomplished by manual labeling but it is extreme time consuming.</a:t>
          </a:r>
          <a:endParaRPr lang="en-IN" sz="2000" kern="1200" dirty="0"/>
        </a:p>
      </dsp:txBody>
      <dsp:txXfrm>
        <a:off x="0" y="1552916"/>
        <a:ext cx="4093108" cy="1394737"/>
      </dsp:txXfrm>
    </dsp:sp>
    <dsp:sp modelId="{42984B4D-2F6A-4EBD-B364-8E141F3DDC83}">
      <dsp:nvSpPr>
        <dsp:cNvPr id="0" name=""/>
        <dsp:cNvSpPr/>
      </dsp:nvSpPr>
      <dsp:spPr>
        <a:xfrm>
          <a:off x="0" y="3016773"/>
          <a:ext cx="4093108" cy="13947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Therefore the need for automated hole detection arises.</a:t>
          </a:r>
          <a:endParaRPr lang="en-IN" sz="2000" kern="1200" dirty="0"/>
        </a:p>
      </dsp:txBody>
      <dsp:txXfrm>
        <a:off x="0" y="3016773"/>
        <a:ext cx="4093108" cy="1394737"/>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22BAD08-C741-4216-A06C-3D4E3AB63BAE}">
      <dsp:nvSpPr>
        <dsp:cNvPr id="0" name=""/>
        <dsp:cNvSpPr/>
      </dsp:nvSpPr>
      <dsp:spPr>
        <a:xfrm>
          <a:off x="768" y="115075"/>
          <a:ext cx="3656063" cy="4118661"/>
        </a:xfrm>
        <a:prstGeom prst="round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89369A-99A2-4754-ABE3-5144BD382C25}">
      <dsp:nvSpPr>
        <dsp:cNvPr id="0" name=""/>
        <dsp:cNvSpPr/>
      </dsp:nvSpPr>
      <dsp:spPr>
        <a:xfrm>
          <a:off x="768" y="3433920"/>
          <a:ext cx="3656063" cy="1356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0" numCol="1" spcCol="1270" anchor="t" anchorCtr="0">
          <a:noAutofit/>
        </a:bodyPr>
        <a:lstStyle/>
        <a:p>
          <a:pPr lvl="0" algn="ctr" defTabSz="2889250">
            <a:lnSpc>
              <a:spcPct val="90000"/>
            </a:lnSpc>
            <a:spcBef>
              <a:spcPct val="0"/>
            </a:spcBef>
            <a:spcAft>
              <a:spcPct val="35000"/>
            </a:spcAft>
          </a:pPr>
          <a:endParaRPr lang="en-IN" sz="6500" kern="1200" dirty="0"/>
        </a:p>
      </dsp:txBody>
      <dsp:txXfrm>
        <a:off x="768" y="3433920"/>
        <a:ext cx="3656063" cy="135639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160851-DB8D-4067-B13E-9F330B26731A}">
      <dsp:nvSpPr>
        <dsp:cNvPr id="0" name=""/>
        <dsp:cNvSpPr/>
      </dsp:nvSpPr>
      <dsp:spPr>
        <a:xfrm>
          <a:off x="0" y="1681548"/>
          <a:ext cx="7422672" cy="11032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The approach is validated with image data sets from Moon surface captured by the Moon Orbiter Camera.</a:t>
          </a:r>
          <a:endParaRPr lang="en-IN" sz="2000" kern="1200" dirty="0"/>
        </a:p>
      </dsp:txBody>
      <dsp:txXfrm>
        <a:off x="0" y="1681548"/>
        <a:ext cx="7422672" cy="1103277"/>
      </dsp:txXfrm>
    </dsp:sp>
    <dsp:sp modelId="{D3A476F2-1836-460B-B63E-986491F38657}">
      <dsp:nvSpPr>
        <dsp:cNvPr id="0" name=""/>
        <dsp:cNvSpPr/>
      </dsp:nvSpPr>
      <dsp:spPr>
        <a:xfrm rot="10800000">
          <a:off x="0" y="1256"/>
          <a:ext cx="7422672" cy="169684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t>It is built up from a boosting algorithm whose simplicity combined with an original learning strategy leads to a fast and robust process with consistent results.</a:t>
          </a:r>
          <a:endParaRPr lang="en-US" sz="2000" kern="1200" dirty="0"/>
        </a:p>
      </dsp:txBody>
      <dsp:txXfrm rot="10800000">
        <a:off x="0" y="1256"/>
        <a:ext cx="7422672" cy="16968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List1">
  <dgm:title val=""/>
  <dgm:desc val=""/>
  <dgm:catLst>
    <dgm:cat type="list" pri="20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40BD76-D950-439D-8998-4F791ECE6512}" type="datetimeFigureOut">
              <a:rPr lang="en-US" smtClean="0"/>
              <a:t>6/20/2011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E20A1B-6A06-421A-BD97-5A4633491EFF}" type="slidenum">
              <a:rPr lang="en-IN" smtClean="0"/>
              <a:t>‹#›</a:t>
            </a:fld>
            <a:endParaRPr lang="en-I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29D8AC-A5A7-43F9-AC82-C9B237691403}" type="datetimeFigureOut">
              <a:rPr lang="en-US" smtClean="0"/>
              <a:t>6/19/2011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B8787-EE95-4065-B3A9-2E405D8D16CD}" type="slidenum">
              <a:rPr lang="en-IN" smtClean="0"/>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20</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21</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22</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23</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24</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25</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26</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27</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28</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3</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30</a:t>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31</a:t>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32</a:t>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33</a:t>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34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1AB8787-EE95-4065-B3A9-2E405D8D16CD}"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5C06439-A62E-4EE9-BB1D-8141A9F5FBDC}" type="datetime1">
              <a:rPr lang="en-US" smtClean="0"/>
              <a:t>6/20/2011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8517777D-E551-4747-91A7-37725F9870A5}"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A564B50-3F65-4394-B043-3153A09D7EE5}" type="datetime1">
              <a:rPr lang="en-US" smtClean="0"/>
              <a:t>6/20/2011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517777D-E551-4747-91A7-37725F9870A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1077057-BC6F-4BDA-B9A8-4A6F06CF55F3}" type="datetime1">
              <a:rPr lang="en-US" smtClean="0"/>
              <a:t>6/20/2011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517777D-E551-4747-91A7-37725F9870A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FE48E4C-8C03-471D-8438-FC302C2E49A8}" type="datetime1">
              <a:rPr lang="en-US" smtClean="0"/>
              <a:t>6/20/2011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517777D-E551-4747-91A7-37725F9870A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876CC3-E17B-47A8-ACA4-011C8A686F9E}" type="datetime1">
              <a:rPr lang="en-US" smtClean="0"/>
              <a:t>6/20/2011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517777D-E551-4747-91A7-37725F9870A5}"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D67AFD-BDA1-4998-A7C8-5055490F1C5D}" type="datetime1">
              <a:rPr lang="en-US" smtClean="0"/>
              <a:t>6/20/2011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517777D-E551-4747-91A7-37725F9870A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03A033-914D-48B7-AA5F-A9A89477D6C0}" type="datetime1">
              <a:rPr lang="en-US" smtClean="0"/>
              <a:t>6/20/2011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517777D-E551-4747-91A7-37725F9870A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1756B95-9CC4-42C2-9369-C155E7A459A7}" type="datetime1">
              <a:rPr lang="en-US" smtClean="0"/>
              <a:t>6/20/2011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517777D-E551-4747-91A7-37725F9870A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E367D3D-2AE3-45BC-B9CF-2B69A24F41B1}" type="datetime1">
              <a:rPr lang="en-US" smtClean="0"/>
              <a:t>6/20/2011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517777D-E551-4747-91A7-37725F9870A5}"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705CB38-8FC6-438B-9D7C-DF0C9B8775E1}" type="datetime1">
              <a:rPr lang="en-US" smtClean="0"/>
              <a:t>6/20/2011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517777D-E551-4747-91A7-37725F9870A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67B462D-BDB3-401D-934D-40650D017484}" type="datetime1">
              <a:rPr lang="en-US" smtClean="0"/>
              <a:t>6/20/2011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517777D-E551-4747-91A7-37725F9870A5}"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E58703B-4968-4B3A-B1CF-446A724582E9}" type="datetime1">
              <a:rPr lang="en-US" smtClean="0"/>
              <a:t>6/20/2011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517777D-E551-4747-91A7-37725F9870A5}"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22.xml"/><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0" Type="http://schemas.openxmlformats.org/officeDocument/2006/relationships/diagramQuickStyle" Target="../diagrams/quickStyle22.xml"/><Relationship Id="rId4" Type="http://schemas.openxmlformats.org/officeDocument/2006/relationships/diagramLayout" Target="../diagrams/layout21.xml"/><Relationship Id="rId9" Type="http://schemas.openxmlformats.org/officeDocument/2006/relationships/diagramLayout" Target="../diagrams/layout22.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4.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2.xml.rels><?xml version="1.0" encoding="UTF-8" standalone="yes"?>
<Relationships xmlns="http://schemas.openxmlformats.org/package/2006/relationships"><Relationship Id="rId8" Type="http://schemas.openxmlformats.org/officeDocument/2006/relationships/hyperlink" Target="http://homepages.inf.ed.ac.uk/rbf/HIPR2/open.htm" TargetMode="External"/><Relationship Id="rId3" Type="http://schemas.openxmlformats.org/officeDocument/2006/relationships/hyperlink" Target="http://articles.cnn.com/2010-01-01/tech/moon.lava.hole_1_lunar-base-lava-flows-lunar-surface?_s=PM:TECH" TargetMode="External"/><Relationship Id="rId7" Type="http://schemas.openxmlformats.org/officeDocument/2006/relationships/hyperlink" Target="http://homepages.inf.ed.ac.uk/rbf/HIPR2/thin.htm"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hyperlink" Target="http://www.owlnet.rice.edu/~elec539/Projects97/morphjrks/moredge.html" TargetMode="External"/><Relationship Id="rId5" Type="http://schemas.openxmlformats.org/officeDocument/2006/relationships/hyperlink" Target="http://en.wikipedia.org/wiki/Thresholding_(image_processing)" TargetMode="External"/><Relationship Id="rId4" Type="http://schemas.openxmlformats.org/officeDocument/2006/relationships/hyperlink" Target="http://en.wikipedia.org/wiki/RGB_color_model"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4000" r="-4000"/>
          </a:stretch>
        </a:blipFill>
        <a:effectLst/>
      </p:bgPr>
    </p:bg>
    <p:spTree>
      <p:nvGrpSpPr>
        <p:cNvPr id="1" name=""/>
        <p:cNvGrpSpPr/>
        <p:nvPr/>
      </p:nvGrpSpPr>
      <p:grpSpPr>
        <a:xfrm>
          <a:off x="0" y="0"/>
          <a:ext cx="0" cy="0"/>
          <a:chOff x="0" y="0"/>
          <a:chExt cx="0" cy="0"/>
        </a:xfrm>
      </p:grpSpPr>
      <p:sp>
        <p:nvSpPr>
          <p:cNvPr id="4" name="Rectangle 3"/>
          <p:cNvSpPr/>
          <p:nvPr/>
        </p:nvSpPr>
        <p:spPr>
          <a:xfrm>
            <a:off x="500034" y="1000108"/>
            <a:ext cx="8160915" cy="5078313"/>
          </a:xfrm>
          <a:prstGeom prst="rect">
            <a:avLst/>
          </a:prstGeom>
          <a:noFill/>
        </p:spPr>
        <p:txBody>
          <a:bodyPr wrap="square" lIns="91440" tIns="45720" rIns="91440" bIns="45720">
            <a:spAutoFit/>
            <a:scene3d>
              <a:camera prst="orthographicFront"/>
              <a:lightRig rig="threePt" dir="t"/>
            </a:scene3d>
            <a:sp3d extrusionH="57150">
              <a:bevelT w="38100" h="38100" prst="slope"/>
            </a:sp3d>
          </a:bodyPr>
          <a:lstStyle/>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AUTOMATED </a:t>
            </a:r>
          </a:p>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HOLE </a:t>
            </a:r>
          </a:p>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DETECTION IN </a:t>
            </a:r>
          </a:p>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MOON </a:t>
            </a:r>
          </a:p>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SURFACE </a:t>
            </a:r>
          </a:p>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IMAGE</a:t>
            </a:r>
            <a:endParaRPr lang="en-US" sz="5400" b="1" dirty="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endParaRPr>
          </a:p>
        </p:txBody>
      </p:sp>
      <p:pic>
        <p:nvPicPr>
          <p:cNvPr id="1026" name="Picture 2" descr="C:\Users\lenovo\Desktop\Picture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6" name="Rectangle 5"/>
          <p:cNvSpPr/>
          <p:nvPr/>
        </p:nvSpPr>
        <p:spPr>
          <a:xfrm>
            <a:off x="1071538" y="928670"/>
            <a:ext cx="7000924" cy="5078313"/>
          </a:xfrm>
          <a:prstGeom prst="rect">
            <a:avLst/>
          </a:prstGeom>
        </p:spPr>
        <p:txBody>
          <a:bodyPr wrap="square">
            <a:spAutoFit/>
          </a:bodyPr>
          <a:lstStyle/>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AUTOMATED </a:t>
            </a:r>
          </a:p>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HOLE </a:t>
            </a:r>
          </a:p>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DETECTION IN </a:t>
            </a:r>
          </a:p>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MOON </a:t>
            </a:r>
          </a:p>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SURFACE </a:t>
            </a:r>
          </a:p>
          <a:p>
            <a:pPr algn="ctr"/>
            <a:r>
              <a:rPr lang="en-US" sz="5400" b="1" u="sng" dirty="0" smtClean="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latin typeface="Comic Sans MS" pitchFamily="66" charset="0"/>
              </a:rPr>
              <a:t>IMAGE</a:t>
            </a:r>
            <a:endParaRPr lang="en-US" sz="5400" b="1" dirty="0">
              <a:ln w="900" cmpd="sng">
                <a:solidFill>
                  <a:schemeClr val="accent1">
                    <a:satMod val="190000"/>
                    <a:alpha val="55000"/>
                  </a:schemeClr>
                </a:solidFill>
                <a:prstDash val="solid"/>
              </a:ln>
              <a:solidFill>
                <a:schemeClr val="accent1">
                  <a:satMod val="200000"/>
                  <a:tint val="3000"/>
                </a:schemeClr>
              </a:solidFill>
              <a:effectLst>
                <a:outerShdw blurRad="50800" dist="38100" dir="16200000" rotWithShape="0">
                  <a:prstClr val="black">
                    <a:alpha val="40000"/>
                  </a:prstClr>
                </a:outerShdw>
                <a:reflection blurRad="6350" stA="60000" endA="900" endPos="58000" dir="5400000" sy="-100000" algn="bl" rotWithShape="0"/>
              </a:effectLst>
            </a:endParaRPr>
          </a:p>
        </p:txBody>
      </p:sp>
      <p:sp>
        <p:nvSpPr>
          <p:cNvPr id="9" name="Slide Number Placeholder 8"/>
          <p:cNvSpPr>
            <a:spLocks noGrp="1"/>
          </p:cNvSpPr>
          <p:nvPr>
            <p:ph type="sldNum" sz="quarter" idx="12"/>
          </p:nvPr>
        </p:nvSpPr>
        <p:spPr/>
        <p:txBody>
          <a:bodyPr/>
          <a:lstStyle/>
          <a:p>
            <a:fld id="{8517777D-E551-4747-91A7-37725F9870A5}"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Segmentation</a:t>
            </a:r>
            <a:endParaRPr lang="en-IN" dirty="0"/>
          </a:p>
        </p:txBody>
      </p:sp>
      <p:graphicFrame>
        <p:nvGraphicFramePr>
          <p:cNvPr id="5" name="Content Placeholder 4"/>
          <p:cNvGraphicFramePr>
            <a:graphicFrameLocks noGrp="1"/>
          </p:cNvGraphicFramePr>
          <p:nvPr>
            <p:ph sz="half" idx="1"/>
          </p:nvPr>
        </p:nvGraphicFramePr>
        <p:xfrm>
          <a:off x="1428728" y="2500306"/>
          <a:ext cx="7208358" cy="2500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fld id="{8517777D-E551-4747-91A7-37725F9870A5}"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Intensity Based </a:t>
            </a:r>
            <a:r>
              <a:rPr lang="en-US" dirty="0" err="1" smtClean="0"/>
              <a:t>Thresholding</a:t>
            </a:r>
            <a:endParaRPr lang="en-IN" dirty="0"/>
          </a:p>
        </p:txBody>
      </p:sp>
      <p:graphicFrame>
        <p:nvGraphicFramePr>
          <p:cNvPr id="5" name="Content Placeholder 4"/>
          <p:cNvGraphicFramePr>
            <a:graphicFrameLocks noGrp="1"/>
          </p:cNvGraphicFramePr>
          <p:nvPr>
            <p:ph sz="half" idx="1"/>
          </p:nvPr>
        </p:nvGraphicFramePr>
        <p:xfrm>
          <a:off x="1428728" y="2357430"/>
          <a:ext cx="7208358" cy="3143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fld id="{8517777D-E551-4747-91A7-37725F9870A5}"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a:t>
            </a:r>
            <a:r>
              <a:rPr lang="en-US" dirty="0" err="1" smtClean="0"/>
              <a:t>Thresholding</a:t>
            </a:r>
            <a:endParaRPr lang="en-IN" dirty="0"/>
          </a:p>
        </p:txBody>
      </p:sp>
      <p:graphicFrame>
        <p:nvGraphicFramePr>
          <p:cNvPr id="5" name="Content Placeholder 4"/>
          <p:cNvGraphicFramePr>
            <a:graphicFrameLocks noGrp="1"/>
          </p:cNvGraphicFramePr>
          <p:nvPr>
            <p:ph sz="half" idx="1"/>
          </p:nvPr>
        </p:nvGraphicFramePr>
        <p:xfrm>
          <a:off x="1435608" y="1524000"/>
          <a:ext cx="7065482" cy="4663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fld id="{8517777D-E551-4747-91A7-37725F9870A5}"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Iterative Optimal Threshold Selection</a:t>
            </a:r>
            <a:endParaRPr lang="en-IN" dirty="0"/>
          </a:p>
        </p:txBody>
      </p:sp>
      <p:graphicFrame>
        <p:nvGraphicFramePr>
          <p:cNvPr id="7" name="Content Placeholder 6"/>
          <p:cNvGraphicFramePr>
            <a:graphicFrameLocks noGrp="1"/>
          </p:cNvGraphicFramePr>
          <p:nvPr>
            <p:ph sz="half" idx="1"/>
          </p:nvPr>
        </p:nvGraphicFramePr>
        <p:xfrm>
          <a:off x="1435608" y="1524000"/>
          <a:ext cx="7279796" cy="4663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Slide Number Placeholder 9"/>
          <p:cNvSpPr>
            <a:spLocks noGrp="1"/>
          </p:cNvSpPr>
          <p:nvPr>
            <p:ph type="sldNum" sz="quarter" idx="12"/>
          </p:nvPr>
        </p:nvSpPr>
        <p:spPr/>
        <p:txBody>
          <a:bodyPr/>
          <a:lstStyle/>
          <a:p>
            <a:fld id="{8517777D-E551-4747-91A7-37725F9870A5}"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nvPr>
        </p:nvGraphicFramePr>
        <p:xfrm>
          <a:off x="1071538" y="0"/>
          <a:ext cx="7858180" cy="6572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Arrow 5"/>
          <p:cNvSpPr/>
          <p:nvPr/>
        </p:nvSpPr>
        <p:spPr>
          <a:xfrm>
            <a:off x="5000628" y="1643050"/>
            <a:ext cx="1428760" cy="214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3500430" y="4929198"/>
            <a:ext cx="135732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fld id="{8517777D-E551-4747-91A7-37725F9870A5}"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of Edges</a:t>
            </a:r>
            <a:endParaRPr lang="en-IN" dirty="0"/>
          </a:p>
        </p:txBody>
      </p:sp>
      <p:graphicFrame>
        <p:nvGraphicFramePr>
          <p:cNvPr id="6" name="Content Placeholder 5"/>
          <p:cNvGraphicFramePr>
            <a:graphicFrameLocks noGrp="1"/>
          </p:cNvGraphicFramePr>
          <p:nvPr>
            <p:ph idx="1"/>
          </p:nvPr>
        </p:nvGraphicFramePr>
        <p:xfrm>
          <a:off x="1435608" y="1447800"/>
          <a:ext cx="749808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Slide Number Placeholder 8"/>
          <p:cNvSpPr>
            <a:spLocks noGrp="1"/>
          </p:cNvSpPr>
          <p:nvPr>
            <p:ph type="sldNum" sz="quarter" idx="12"/>
          </p:nvPr>
        </p:nvSpPr>
        <p:spPr/>
        <p:txBody>
          <a:bodyPr/>
          <a:lstStyle/>
          <a:p>
            <a:fld id="{8517777D-E551-4747-91A7-37725F9870A5}"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Prewitt Edge Detection</a:t>
            </a:r>
            <a:endParaRPr lang="en-IN" dirty="0"/>
          </a:p>
        </p:txBody>
      </p:sp>
      <p:graphicFrame>
        <p:nvGraphicFramePr>
          <p:cNvPr id="4" name="Content Placeholder 3"/>
          <p:cNvGraphicFramePr>
            <a:graphicFrameLocks noGrp="1"/>
          </p:cNvGraphicFramePr>
          <p:nvPr>
            <p:ph idx="1"/>
          </p:nvPr>
        </p:nvGraphicFramePr>
        <p:xfrm>
          <a:off x="1071538" y="2357430"/>
          <a:ext cx="3786214" cy="2143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Group 4"/>
          <p:cNvGraphicFramePr>
            <a:graphicFrameLocks/>
          </p:cNvGraphicFramePr>
          <p:nvPr/>
        </p:nvGraphicFramePr>
        <p:xfrm>
          <a:off x="5072066" y="1785926"/>
          <a:ext cx="3810000" cy="3810000"/>
        </p:xfrm>
        <a:graphic>
          <a:graphicData uri="http://schemas.openxmlformats.org/drawingml/2006/table">
            <a:tbl>
              <a:tblPr/>
              <a:tblGrid>
                <a:gridCol w="1346200"/>
                <a:gridCol w="1346200"/>
                <a:gridCol w="1117600"/>
              </a:tblGrid>
              <a:tr h="1270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rPr>
                        <a:t>z</a:t>
                      </a:r>
                      <a:r>
                        <a:rPr kumimoji="0" lang="en-US" sz="2600" b="0" i="0" u="none" strike="noStrike" cap="none" normalizeH="0" baseline="-25000" dirty="0" smtClean="0">
                          <a:ln>
                            <a:noFill/>
                          </a:ln>
                          <a:solidFill>
                            <a:schemeClr val="tx1"/>
                          </a:solidFill>
                          <a:effectLst/>
                          <a:latin typeface="Arial" charset="0"/>
                        </a:rPr>
                        <a:t>1</a:t>
                      </a:r>
                      <a:endParaRPr kumimoji="0" lang="en-US" sz="2600" b="0" i="0" u="none" strike="noStrike" cap="none" normalizeH="0" baseline="0" dirty="0" smtClean="0">
                        <a:ln>
                          <a:noFill/>
                        </a:ln>
                        <a:solidFill>
                          <a:schemeClr val="tx1"/>
                        </a:solidFill>
                        <a:effectLst/>
                        <a:latin typeface="Arial" charset="0"/>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z</a:t>
                      </a:r>
                      <a:r>
                        <a:rPr kumimoji="0" lang="en-US" sz="2600" b="0" i="0" u="none" strike="noStrike" cap="none" normalizeH="0" baseline="-25000" smtClean="0">
                          <a:ln>
                            <a:noFill/>
                          </a:ln>
                          <a:solidFill>
                            <a:schemeClr val="tx1"/>
                          </a:solidFill>
                          <a:effectLst/>
                          <a:latin typeface="Arial" charset="0"/>
                        </a:rPr>
                        <a:t>2</a:t>
                      </a: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z</a:t>
                      </a:r>
                      <a:r>
                        <a:rPr kumimoji="0" lang="en-US" sz="2600" b="0" i="0" u="none" strike="noStrike" cap="none" normalizeH="0" baseline="-25000" smtClean="0">
                          <a:ln>
                            <a:noFill/>
                          </a:ln>
                          <a:solidFill>
                            <a:schemeClr val="tx1"/>
                          </a:solidFill>
                          <a:effectLst/>
                          <a:latin typeface="Arial" charset="0"/>
                        </a:rPr>
                        <a:t>3</a:t>
                      </a: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r>
              <a:tr h="1270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rPr>
                        <a:t>z</a:t>
                      </a:r>
                      <a:r>
                        <a:rPr kumimoji="0" lang="en-US" sz="2600" b="0" i="0" u="none" strike="noStrike" cap="none" normalizeH="0" baseline="-25000" dirty="0" smtClean="0">
                          <a:ln>
                            <a:noFill/>
                          </a:ln>
                          <a:solidFill>
                            <a:schemeClr val="tx1"/>
                          </a:solidFill>
                          <a:effectLst/>
                          <a:latin typeface="Arial" charset="0"/>
                        </a:rPr>
                        <a:t>4</a:t>
                      </a:r>
                      <a:endParaRPr kumimoji="0" lang="en-US" sz="2600" b="0" i="0" u="none" strike="noStrike" cap="none" normalizeH="0" baseline="0" dirty="0" smtClean="0">
                        <a:ln>
                          <a:noFill/>
                        </a:ln>
                        <a:solidFill>
                          <a:schemeClr val="tx1"/>
                        </a:solidFill>
                        <a:effectLst/>
                        <a:latin typeface="Arial" charset="0"/>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z</a:t>
                      </a:r>
                      <a:r>
                        <a:rPr kumimoji="0" lang="en-US" sz="2600" b="0" i="0" u="none" strike="noStrike" cap="none" normalizeH="0" baseline="-25000" smtClean="0">
                          <a:ln>
                            <a:noFill/>
                          </a:ln>
                          <a:solidFill>
                            <a:schemeClr val="tx1"/>
                          </a:solidFill>
                          <a:effectLst/>
                          <a:latin typeface="Arial" charset="0"/>
                        </a:rPr>
                        <a:t>5</a:t>
                      </a: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rPr>
                        <a:t>z</a:t>
                      </a:r>
                      <a:r>
                        <a:rPr kumimoji="0" lang="en-US" sz="2600" b="0" i="0" u="none" strike="noStrike" cap="none" normalizeH="0" baseline="-25000" dirty="0" smtClean="0">
                          <a:ln>
                            <a:noFill/>
                          </a:ln>
                          <a:solidFill>
                            <a:schemeClr val="tx1"/>
                          </a:solidFill>
                          <a:effectLst/>
                          <a:latin typeface="Arial" charset="0"/>
                        </a:rPr>
                        <a:t>6</a:t>
                      </a:r>
                      <a:endParaRPr kumimoji="0" lang="en-US" sz="2600" b="0" i="0" u="none" strike="noStrike" cap="none" normalizeH="0" baseline="0" dirty="0" smtClean="0">
                        <a:ln>
                          <a:noFill/>
                        </a:ln>
                        <a:solidFill>
                          <a:schemeClr val="tx1"/>
                        </a:solidFill>
                        <a:effectLst/>
                        <a:latin typeface="Arial" charset="0"/>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1270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rPr>
                        <a:t>z</a:t>
                      </a:r>
                      <a:r>
                        <a:rPr kumimoji="0" lang="en-US" sz="2600" b="0" i="0" u="none" strike="noStrike" cap="none" normalizeH="0" baseline="-25000" dirty="0" smtClean="0">
                          <a:ln>
                            <a:noFill/>
                          </a:ln>
                          <a:solidFill>
                            <a:schemeClr val="tx1"/>
                          </a:solidFill>
                          <a:effectLst/>
                          <a:latin typeface="Arial" charset="0"/>
                        </a:rPr>
                        <a:t>7</a:t>
                      </a:r>
                      <a:endParaRPr kumimoji="0" lang="en-US" sz="2600" b="0" i="0" u="none" strike="noStrike" cap="none" normalizeH="0" baseline="0" dirty="0" smtClean="0">
                        <a:ln>
                          <a:noFill/>
                        </a:ln>
                        <a:solidFill>
                          <a:schemeClr val="tx1"/>
                        </a:solidFill>
                        <a:effectLst/>
                        <a:latin typeface="Arial" charset="0"/>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z</a:t>
                      </a:r>
                      <a:r>
                        <a:rPr kumimoji="0" lang="en-US" sz="2600" b="0" i="0" u="none" strike="noStrike" cap="none" normalizeH="0" baseline="-25000" smtClean="0">
                          <a:ln>
                            <a:noFill/>
                          </a:ln>
                          <a:solidFill>
                            <a:schemeClr val="tx1"/>
                          </a:solidFill>
                          <a:effectLst/>
                          <a:latin typeface="Arial" charset="0"/>
                        </a:rPr>
                        <a:t>8</a:t>
                      </a:r>
                      <a:endParaRPr kumimoji="0" lang="en-US" sz="26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chemeClr val="tx1"/>
                          </a:solidFill>
                          <a:effectLst/>
                          <a:latin typeface="Arial" charset="0"/>
                        </a:rPr>
                        <a:t>z</a:t>
                      </a:r>
                      <a:r>
                        <a:rPr kumimoji="0" lang="en-US" sz="2600" b="0" i="0" u="none" strike="noStrike" cap="none" normalizeH="0" baseline="-25000" dirty="0" smtClean="0">
                          <a:ln>
                            <a:noFill/>
                          </a:ln>
                          <a:solidFill>
                            <a:schemeClr val="tx1"/>
                          </a:solidFill>
                          <a:effectLst/>
                          <a:latin typeface="Arial" charset="0"/>
                        </a:rPr>
                        <a:t>9</a:t>
                      </a:r>
                      <a:endParaRPr kumimoji="0" lang="en-US" sz="2600" b="0" i="0" u="none" strike="noStrike" cap="none" normalizeH="0" baseline="0" dirty="0" smtClean="0">
                        <a:ln>
                          <a:noFill/>
                        </a:ln>
                        <a:solidFill>
                          <a:schemeClr val="tx1"/>
                        </a:solidFill>
                        <a:effectLst/>
                        <a:latin typeface="Arial" charset="0"/>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
        <p:nvSpPr>
          <p:cNvPr id="8" name="Slide Number Placeholder 7"/>
          <p:cNvSpPr>
            <a:spLocks noGrp="1"/>
          </p:cNvSpPr>
          <p:nvPr>
            <p:ph type="sldNum" sz="quarter" idx="12"/>
          </p:nvPr>
        </p:nvSpPr>
        <p:spPr/>
        <p:txBody>
          <a:bodyPr/>
          <a:lstStyle/>
          <a:p>
            <a:fld id="{8517777D-E551-4747-91A7-37725F9870A5}" type="slidenum">
              <a:rPr lang="en-IN" smtClean="0"/>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071538" y="0"/>
          <a:ext cx="786215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ight Arrow 5"/>
          <p:cNvSpPr/>
          <p:nvPr/>
        </p:nvSpPr>
        <p:spPr>
          <a:xfrm>
            <a:off x="3357554" y="4786322"/>
            <a:ext cx="150019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Arrow 6"/>
          <p:cNvSpPr/>
          <p:nvPr/>
        </p:nvSpPr>
        <p:spPr>
          <a:xfrm>
            <a:off x="5072066" y="1571612"/>
            <a:ext cx="1500198"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fld id="{8517777D-E551-4747-91A7-37725F9870A5}"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Thinning</a:t>
            </a:r>
            <a:endParaRPr lang="en-IN" dirty="0"/>
          </a:p>
        </p:txBody>
      </p:sp>
      <p:graphicFrame>
        <p:nvGraphicFramePr>
          <p:cNvPr id="4" name="Content Placeholder 3"/>
          <p:cNvGraphicFramePr>
            <a:graphicFrameLocks noGrp="1"/>
          </p:cNvGraphicFramePr>
          <p:nvPr>
            <p:ph idx="1"/>
          </p:nvPr>
        </p:nvGraphicFramePr>
        <p:xfrm>
          <a:off x="1435608" y="1447800"/>
          <a:ext cx="749808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8517777D-E551-4747-91A7-37725F9870A5}"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51741" y="1157853"/>
            <a:ext cx="2311882" cy="9597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Rectangle 7"/>
          <p:cNvSpPr/>
          <p:nvPr/>
        </p:nvSpPr>
        <p:spPr>
          <a:xfrm>
            <a:off x="1022499" y="4229686"/>
            <a:ext cx="1597874" cy="13880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5" name="Content Placeholder 14"/>
          <p:cNvGraphicFramePr>
            <a:graphicFrameLocks noGrp="1"/>
          </p:cNvGraphicFramePr>
          <p:nvPr>
            <p:ph idx="1"/>
          </p:nvPr>
        </p:nvGraphicFramePr>
        <p:xfrm>
          <a:off x="1142976" y="285728"/>
          <a:ext cx="7790712" cy="6357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ight Arrow 15"/>
          <p:cNvSpPr/>
          <p:nvPr/>
        </p:nvSpPr>
        <p:spPr>
          <a:xfrm>
            <a:off x="3214678" y="4786322"/>
            <a:ext cx="150019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Left Arrow 16"/>
          <p:cNvSpPr/>
          <p:nvPr/>
        </p:nvSpPr>
        <p:spPr>
          <a:xfrm>
            <a:off x="5357818" y="1643050"/>
            <a:ext cx="1500198" cy="285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lide Number Placeholder 19"/>
          <p:cNvSpPr>
            <a:spLocks noGrp="1"/>
          </p:cNvSpPr>
          <p:nvPr>
            <p:ph type="sldNum" sz="quarter" idx="12"/>
          </p:nvPr>
        </p:nvSpPr>
        <p:spPr/>
        <p:txBody>
          <a:bodyPr/>
          <a:lstStyle/>
          <a:p>
            <a:fld id="{8517777D-E551-4747-91A7-37725F9870A5}"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8143900" cy="928670"/>
          </a:xfrm>
        </p:spPr>
        <p:txBody>
          <a:bodyPr>
            <a:normAutofit/>
          </a:bodyPr>
          <a:lstStyle/>
          <a:p>
            <a:r>
              <a:rPr lang="en-US" sz="3600" dirty="0" smtClean="0"/>
              <a:t>Prepared and Presented by Students of</a:t>
            </a:r>
            <a:endParaRPr lang="en-IN" sz="3600" dirty="0"/>
          </a:p>
        </p:txBody>
      </p:sp>
      <p:sp>
        <p:nvSpPr>
          <p:cNvPr id="5" name="Content Placeholder 4"/>
          <p:cNvSpPr>
            <a:spLocks noGrp="1"/>
          </p:cNvSpPr>
          <p:nvPr>
            <p:ph idx="1"/>
          </p:nvPr>
        </p:nvSpPr>
        <p:spPr>
          <a:xfrm>
            <a:off x="1071538" y="1071546"/>
            <a:ext cx="8072462" cy="5786454"/>
          </a:xfrm>
        </p:spPr>
        <p:txBody>
          <a:bodyPr>
            <a:normAutofit/>
          </a:bodyPr>
          <a:lstStyle/>
          <a:p>
            <a:r>
              <a:rPr lang="en-US" sz="2800" dirty="0" err="1" smtClean="0"/>
              <a:t>M.Sc</a:t>
            </a:r>
            <a:r>
              <a:rPr lang="en-US" sz="2800" dirty="0" smtClean="0"/>
              <a:t> Computer Science 4</a:t>
            </a:r>
            <a:r>
              <a:rPr lang="en-US" sz="2800" baseline="30000" dirty="0" smtClean="0"/>
              <a:t>th</a:t>
            </a:r>
            <a:r>
              <a:rPr lang="en-US" sz="2800" dirty="0" smtClean="0"/>
              <a:t> Semester of </a:t>
            </a:r>
            <a:r>
              <a:rPr lang="en-US" sz="2800" dirty="0" err="1" smtClean="0"/>
              <a:t>Barrackpore</a:t>
            </a:r>
            <a:r>
              <a:rPr lang="en-US" sz="2800" dirty="0" smtClean="0"/>
              <a:t> </a:t>
            </a:r>
            <a:r>
              <a:rPr lang="en-US" sz="2800" dirty="0" err="1" smtClean="0"/>
              <a:t>Rastraguru</a:t>
            </a:r>
            <a:r>
              <a:rPr lang="en-US" sz="2800" dirty="0" smtClean="0"/>
              <a:t> </a:t>
            </a:r>
            <a:r>
              <a:rPr lang="en-US" sz="2800" dirty="0" err="1" smtClean="0"/>
              <a:t>Surendranath</a:t>
            </a:r>
            <a:r>
              <a:rPr lang="en-US" sz="2800" dirty="0" smtClean="0"/>
              <a:t> College</a:t>
            </a:r>
          </a:p>
        </p:txBody>
      </p:sp>
      <p:graphicFrame>
        <p:nvGraphicFramePr>
          <p:cNvPr id="6" name="Diagram 5"/>
          <p:cNvGraphicFramePr/>
          <p:nvPr/>
        </p:nvGraphicFramePr>
        <p:xfrm>
          <a:off x="1428728" y="2357430"/>
          <a:ext cx="678661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Slide Number Placeholder 8"/>
          <p:cNvSpPr>
            <a:spLocks noGrp="1"/>
          </p:cNvSpPr>
          <p:nvPr>
            <p:ph type="sldNum" sz="quarter" idx="12"/>
          </p:nvPr>
        </p:nvSpPr>
        <p:spPr/>
        <p:txBody>
          <a:bodyPr/>
          <a:lstStyle/>
          <a:p>
            <a:fld id="{8517777D-E551-4747-91A7-37725F9870A5}"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 Growing</a:t>
            </a:r>
            <a:endParaRPr lang="en-IN" dirty="0"/>
          </a:p>
        </p:txBody>
      </p:sp>
      <p:graphicFrame>
        <p:nvGraphicFramePr>
          <p:cNvPr id="4" name="Content Placeholder 3"/>
          <p:cNvGraphicFramePr>
            <a:graphicFrameLocks noGrp="1"/>
          </p:cNvGraphicFramePr>
          <p:nvPr>
            <p:ph idx="1"/>
          </p:nvPr>
        </p:nvGraphicFramePr>
        <p:xfrm>
          <a:off x="1428728" y="1714488"/>
          <a:ext cx="7498080" cy="4267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8517777D-E551-4747-91A7-37725F9870A5}" type="slidenum">
              <a:rPr lang="en-IN" smtClean="0"/>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797226"/>
          </a:xfrm>
        </p:spPr>
        <p:txBody>
          <a:bodyPr/>
          <a:lstStyle/>
          <a:p>
            <a:r>
              <a:rPr lang="en-US" dirty="0" smtClean="0"/>
              <a:t>Region Growing Algorithm</a:t>
            </a:r>
            <a:endParaRPr lang="en-IN" dirty="0"/>
          </a:p>
        </p:txBody>
      </p:sp>
      <p:graphicFrame>
        <p:nvGraphicFramePr>
          <p:cNvPr id="7" name="Content Placeholder 6"/>
          <p:cNvGraphicFramePr>
            <a:graphicFrameLocks noGrp="1"/>
          </p:cNvGraphicFramePr>
          <p:nvPr>
            <p:ph sz="half" idx="1"/>
          </p:nvPr>
        </p:nvGraphicFramePr>
        <p:xfrm>
          <a:off x="1142976" y="1857364"/>
          <a:ext cx="7786742" cy="4786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11"/>
          <p:cNvGraphicFramePr>
            <a:graphicFrameLocks noGrp="1"/>
          </p:cNvGraphicFramePr>
          <p:nvPr>
            <p:ph sz="half" idx="2"/>
          </p:nvPr>
        </p:nvGraphicFramePr>
        <p:xfrm>
          <a:off x="1214414" y="1071546"/>
          <a:ext cx="7576398" cy="6191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Slide Number Placeholder 14"/>
          <p:cNvSpPr>
            <a:spLocks noGrp="1"/>
          </p:cNvSpPr>
          <p:nvPr>
            <p:ph type="sldNum" sz="quarter" idx="12"/>
          </p:nvPr>
        </p:nvSpPr>
        <p:spPr/>
        <p:txBody>
          <a:bodyPr/>
          <a:lstStyle/>
          <a:p>
            <a:fld id="{8517777D-E551-4747-91A7-37725F9870A5}"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Region Growing </a:t>
            </a:r>
            <a:r>
              <a:rPr lang="en-US" dirty="0" smtClean="0"/>
              <a:t>Algorithm (contd.)</a:t>
            </a:r>
            <a:endParaRPr lang="en-IN" dirty="0"/>
          </a:p>
        </p:txBody>
      </p:sp>
      <p:graphicFrame>
        <p:nvGraphicFramePr>
          <p:cNvPr id="6" name="Content Placeholder 5"/>
          <p:cNvGraphicFramePr>
            <a:graphicFrameLocks noGrp="1"/>
          </p:cNvGraphicFramePr>
          <p:nvPr>
            <p:ph sz="half" idx="1"/>
          </p:nvPr>
        </p:nvGraphicFramePr>
        <p:xfrm>
          <a:off x="1142976" y="2786058"/>
          <a:ext cx="7715304" cy="2428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sz="half" idx="2"/>
          </p:nvPr>
        </p:nvGraphicFramePr>
        <p:xfrm>
          <a:off x="1142976" y="1857364"/>
          <a:ext cx="7719274" cy="6905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Slide Number Placeholder 8"/>
          <p:cNvSpPr>
            <a:spLocks noGrp="1"/>
          </p:cNvSpPr>
          <p:nvPr>
            <p:ph type="sldNum" sz="quarter" idx="12"/>
          </p:nvPr>
        </p:nvSpPr>
        <p:spPr/>
        <p:txBody>
          <a:bodyPr/>
          <a:lstStyle/>
          <a:p>
            <a:fld id="{8517777D-E551-4747-91A7-37725F9870A5}" type="slidenum">
              <a:rPr lang="en-IN" smtClean="0"/>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nvPr>
        </p:nvGraphicFramePr>
        <p:xfrm>
          <a:off x="1435100" y="214290"/>
          <a:ext cx="7708900" cy="6429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ight Arrow 5"/>
          <p:cNvSpPr/>
          <p:nvPr/>
        </p:nvSpPr>
        <p:spPr>
          <a:xfrm>
            <a:off x="3714744" y="5143512"/>
            <a:ext cx="107157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Arrow 6"/>
          <p:cNvSpPr/>
          <p:nvPr/>
        </p:nvSpPr>
        <p:spPr>
          <a:xfrm>
            <a:off x="5572132" y="1928802"/>
            <a:ext cx="1214446" cy="214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fld id="{8517777D-E551-4747-91A7-37725F9870A5}" type="slidenum">
              <a:rPr lang="en-IN" smtClean="0"/>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Result</a:t>
            </a:r>
            <a:endParaRPr lang="en-IN" dirty="0"/>
          </a:p>
        </p:txBody>
      </p:sp>
      <p:graphicFrame>
        <p:nvGraphicFramePr>
          <p:cNvPr id="5" name="Content Placeholder 4"/>
          <p:cNvGraphicFramePr>
            <a:graphicFrameLocks noGrp="1"/>
          </p:cNvGraphicFramePr>
          <p:nvPr>
            <p:ph sz="half" idx="1"/>
          </p:nvPr>
        </p:nvGraphicFramePr>
        <p:xfrm>
          <a:off x="1435100" y="1524000"/>
          <a:ext cx="6923114" cy="466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fld id="{8517777D-E551-4747-91A7-37725F9870A5}"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
        <p:nvSpPr>
          <p:cNvPr id="7" name="Slide Number Placeholder 6"/>
          <p:cNvSpPr>
            <a:spLocks noGrp="1"/>
          </p:cNvSpPr>
          <p:nvPr>
            <p:ph type="sldNum" sz="quarter" idx="12"/>
          </p:nvPr>
        </p:nvSpPr>
        <p:spPr/>
        <p:txBody>
          <a:bodyPr/>
          <a:lstStyle/>
          <a:p>
            <a:fld id="{8517777D-E551-4747-91A7-37725F9870A5}" type="slidenum">
              <a:rPr lang="en-IN" smtClean="0"/>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 of Development</a:t>
            </a:r>
            <a:endParaRPr lang="en-IN" dirty="0"/>
          </a:p>
        </p:txBody>
      </p:sp>
      <p:graphicFrame>
        <p:nvGraphicFramePr>
          <p:cNvPr id="9" name="Content Placeholder 8"/>
          <p:cNvGraphicFramePr>
            <a:graphicFrameLocks noGrp="1"/>
          </p:cNvGraphicFramePr>
          <p:nvPr>
            <p:ph sz="half" idx="1"/>
          </p:nvPr>
        </p:nvGraphicFramePr>
        <p:xfrm>
          <a:off x="1357290" y="2000240"/>
          <a:ext cx="7429552" cy="3500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8517777D-E551-4747-91A7-37725F9870A5}" type="slidenum">
              <a:rPr lang="en-IN" smtClean="0"/>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Shadows in Digital Images</a:t>
            </a:r>
            <a:endParaRPr lang="en-IN" dirty="0"/>
          </a:p>
        </p:txBody>
      </p:sp>
      <p:graphicFrame>
        <p:nvGraphicFramePr>
          <p:cNvPr id="6" name="Content Placeholder 5"/>
          <p:cNvGraphicFramePr>
            <a:graphicFrameLocks noGrp="1"/>
          </p:cNvGraphicFramePr>
          <p:nvPr>
            <p:ph sz="half" idx="1"/>
          </p:nvPr>
        </p:nvGraphicFramePr>
        <p:xfrm>
          <a:off x="1214414" y="2071678"/>
          <a:ext cx="7643866" cy="3286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8517777D-E551-4747-91A7-37725F9870A5}" type="slidenum">
              <a:rPr lang="en-IN" smtClean="0"/>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Shadow Detection and Elimination</a:t>
            </a:r>
            <a:endParaRPr lang="en-IN" dirty="0"/>
          </a:p>
        </p:txBody>
      </p:sp>
      <p:graphicFrame>
        <p:nvGraphicFramePr>
          <p:cNvPr id="6" name="Content Placeholder 5"/>
          <p:cNvGraphicFramePr>
            <a:graphicFrameLocks noGrp="1"/>
          </p:cNvGraphicFramePr>
          <p:nvPr>
            <p:ph sz="half" idx="1"/>
          </p:nvPr>
        </p:nvGraphicFramePr>
        <p:xfrm>
          <a:off x="1435608" y="1524000"/>
          <a:ext cx="7136920" cy="3905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8517777D-E551-4747-91A7-37725F9870A5}" type="slidenum">
              <a:rPr lang="en-IN" smtClean="0"/>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half" idx="2"/>
          </p:nvPr>
        </p:nvGraphicFramePr>
        <p:xfrm>
          <a:off x="1071538" y="1714488"/>
          <a:ext cx="7862150"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8517777D-E551-4747-91A7-37725F9870A5}" type="slidenum">
              <a:rPr lang="en-IN" smtClean="0"/>
              <a:t>29</a:t>
            </a:fld>
            <a:endParaRPr lang="en-IN"/>
          </a:p>
        </p:txBody>
      </p:sp>
      <p:sp>
        <p:nvSpPr>
          <p:cNvPr id="6" name="Title 1"/>
          <p:cNvSpPr txBox="1">
            <a:spLocks/>
          </p:cNvSpPr>
          <p:nvPr/>
        </p:nvSpPr>
        <p:spPr>
          <a:xfrm>
            <a:off x="1588008" y="426720"/>
            <a:ext cx="7498080" cy="1143000"/>
          </a:xfrm>
          <a:prstGeom prst="rect">
            <a:avLst/>
          </a:prstGeom>
        </p:spPr>
        <p:txBody>
          <a:bodyPr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Shadow Detection and Elimination Algorithm</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8143900" cy="796908"/>
          </a:xfrm>
        </p:spPr>
        <p:txBody>
          <a:bodyPr>
            <a:normAutofit/>
          </a:bodyPr>
          <a:lstStyle/>
          <a:p>
            <a:pPr algn="ctr"/>
            <a:r>
              <a:rPr lang="en-US" sz="3600" dirty="0" smtClean="0"/>
              <a:t>Contents</a:t>
            </a:r>
            <a:endParaRPr lang="en-IN" sz="3600" dirty="0"/>
          </a:p>
        </p:txBody>
      </p:sp>
      <p:graphicFrame>
        <p:nvGraphicFramePr>
          <p:cNvPr id="4" name="Content Placeholder 3"/>
          <p:cNvGraphicFramePr>
            <a:graphicFrameLocks noGrp="1"/>
          </p:cNvGraphicFramePr>
          <p:nvPr>
            <p:ph idx="1"/>
          </p:nvPr>
        </p:nvGraphicFramePr>
        <p:xfrm>
          <a:off x="1214414" y="1142984"/>
          <a:ext cx="7715304" cy="5429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8517777D-E551-4747-91A7-37725F9870A5}" type="slidenum">
              <a:rPr lang="en-IN" smtClean="0"/>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sz="half" idx="2"/>
          </p:nvPr>
        </p:nvGraphicFramePr>
        <p:xfrm>
          <a:off x="1428728" y="1524000"/>
          <a:ext cx="7504960" cy="4476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8517777D-E551-4747-91A7-37725F9870A5}" type="slidenum">
              <a:rPr lang="en-IN" smtClean="0"/>
              <a:t>30</a:t>
            </a:fld>
            <a:endParaRPr lang="en-IN"/>
          </a:p>
        </p:txBody>
      </p:sp>
      <p:sp>
        <p:nvSpPr>
          <p:cNvPr id="10" name="Slide Number Placeholder 4"/>
          <p:cNvSpPr txBox="1">
            <a:spLocks/>
          </p:cNvSpPr>
          <p:nvPr/>
        </p:nvSpPr>
        <p:spPr>
          <a:xfrm>
            <a:off x="8613648" y="6305550"/>
            <a:ext cx="457200" cy="476250"/>
          </a:xfrm>
          <a:prstGeom prst="rect">
            <a:avLst/>
          </a:prstGeom>
        </p:spPr>
        <p:txBody>
          <a:bodyPr anchor="b"/>
          <a:lstStyle/>
          <a:p>
            <a:pPr marL="0" marR="0" lvl="0" indent="0" algn="ctr" defTabSz="914400" rtl="0" eaLnBrk="1" fontAlgn="auto" latinLnBrk="0" hangingPunct="1">
              <a:lnSpc>
                <a:spcPct val="100000"/>
              </a:lnSpc>
              <a:spcBef>
                <a:spcPts val="0"/>
              </a:spcBef>
              <a:spcAft>
                <a:spcPts val="0"/>
              </a:spcAft>
              <a:buClrTx/>
              <a:buSzTx/>
              <a:buFontTx/>
              <a:buNone/>
              <a:tabLst/>
              <a:defRPr/>
            </a:pPr>
            <a:fld id="{8517777D-E551-4747-91A7-37725F9870A5}" type="slidenum">
              <a:rPr kumimoji="0" lang="en-IN" sz="1200" b="0" i="0" u="none" strike="noStrike" kern="1200" cap="none" spc="0" normalizeH="0" baseline="0" noProof="0" smtClean="0">
                <a:ln>
                  <a:noFill/>
                </a:ln>
                <a:solidFill>
                  <a:schemeClr val="bg2">
                    <a:shade val="50000"/>
                    <a:satMod val="200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schemeClr val="bg2">
                  <a:shade val="50000"/>
                  <a:satMod val="200000"/>
                </a:schemeClr>
              </a:solidFill>
              <a:effectLst/>
              <a:uLnTx/>
              <a:uFillTx/>
              <a:latin typeface="+mn-lt"/>
              <a:ea typeface="+mn-ea"/>
              <a:cs typeface="+mn-cs"/>
            </a:endParaRPr>
          </a:p>
        </p:txBody>
      </p:sp>
      <p:sp>
        <p:nvSpPr>
          <p:cNvPr id="12" name="Title 1"/>
          <p:cNvSpPr txBox="1">
            <a:spLocks/>
          </p:cNvSpPr>
          <p:nvPr/>
        </p:nvSpPr>
        <p:spPr>
          <a:xfrm>
            <a:off x="1285852" y="285728"/>
            <a:ext cx="7498080" cy="1143000"/>
          </a:xfrm>
          <a:prstGeom prst="rect">
            <a:avLst/>
          </a:prstGeom>
        </p:spPr>
        <p:txBody>
          <a:bodyPr anchor="ct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Shadow Detection and Elimination Algorithm</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graphicFrame>
        <p:nvGraphicFramePr>
          <p:cNvPr id="6" name="Content Placeholder 5"/>
          <p:cNvGraphicFramePr>
            <a:graphicFrameLocks noGrp="1"/>
          </p:cNvGraphicFramePr>
          <p:nvPr>
            <p:ph sz="half" idx="1"/>
          </p:nvPr>
        </p:nvGraphicFramePr>
        <p:xfrm>
          <a:off x="1435608" y="1524000"/>
          <a:ext cx="7422672" cy="3548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8517777D-E551-4747-91A7-37725F9870A5}" type="slidenum">
              <a:rPr lang="en-IN" smtClean="0"/>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IN" dirty="0"/>
          </a:p>
        </p:txBody>
      </p:sp>
      <p:sp>
        <p:nvSpPr>
          <p:cNvPr id="3" name="Content Placeholder 2"/>
          <p:cNvSpPr>
            <a:spLocks noGrp="1"/>
          </p:cNvSpPr>
          <p:nvPr>
            <p:ph sz="half" idx="1"/>
          </p:nvPr>
        </p:nvSpPr>
        <p:spPr>
          <a:xfrm>
            <a:off x="1435608" y="1524000"/>
            <a:ext cx="7422672" cy="4663440"/>
          </a:xfrm>
        </p:spPr>
        <p:txBody>
          <a:bodyPr>
            <a:normAutofit fontScale="92500" lnSpcReduction="20000"/>
          </a:bodyPr>
          <a:lstStyle/>
          <a:p>
            <a:pPr>
              <a:buFont typeface="Courier New" pitchFamily="49" charset="0"/>
              <a:buChar char="o"/>
            </a:pPr>
            <a:r>
              <a:rPr lang="en-US" sz="3200" dirty="0" smtClean="0"/>
              <a:t>Digital Image processing- </a:t>
            </a:r>
            <a:r>
              <a:rPr lang="en-US" sz="3200" dirty="0" err="1" smtClean="0"/>
              <a:t>Rafel</a:t>
            </a:r>
            <a:r>
              <a:rPr lang="en-US" sz="3200" dirty="0" smtClean="0"/>
              <a:t> C.. </a:t>
            </a:r>
            <a:r>
              <a:rPr lang="en-US" sz="3200" dirty="0" smtClean="0"/>
              <a:t>Gonzalez, Richard </a:t>
            </a:r>
            <a:r>
              <a:rPr lang="en-US" sz="3200" dirty="0" smtClean="0"/>
              <a:t>E. Woods.</a:t>
            </a:r>
          </a:p>
          <a:p>
            <a:pPr>
              <a:buFont typeface="Courier New" pitchFamily="49" charset="0"/>
              <a:buChar char="o"/>
            </a:pPr>
            <a:r>
              <a:rPr lang="en-US" dirty="0" smtClean="0">
                <a:hlinkClick r:id="rId3"/>
              </a:rPr>
              <a:t>http://articles.cnn.com/2010-01-01/tech/moon.lava.hole_1_lunar-base-lava-flows-lunar-surface?_s=PM:TECH</a:t>
            </a:r>
            <a:endParaRPr lang="en-US" dirty="0" smtClean="0"/>
          </a:p>
          <a:p>
            <a:pPr>
              <a:buFont typeface="Courier New" pitchFamily="49" charset="0"/>
              <a:buChar char="o"/>
            </a:pPr>
            <a:r>
              <a:rPr lang="en-US" dirty="0" smtClean="0">
                <a:hlinkClick r:id="rId4"/>
              </a:rPr>
              <a:t>http://en.wikipedia.org/wiki/RGB_color_model</a:t>
            </a:r>
            <a:endParaRPr lang="en-US" dirty="0" smtClean="0"/>
          </a:p>
          <a:p>
            <a:pPr>
              <a:buFont typeface="Courier New" pitchFamily="49" charset="0"/>
              <a:buChar char="o"/>
            </a:pPr>
            <a:r>
              <a:rPr lang="en-US" dirty="0" smtClean="0">
                <a:hlinkClick r:id="rId5"/>
              </a:rPr>
              <a:t>http://en.wikipedia.org/wiki/Thresholding_(</a:t>
            </a:r>
            <a:r>
              <a:rPr lang="en-US" dirty="0" smtClean="0">
                <a:hlinkClick r:id="rId5"/>
              </a:rPr>
              <a:t>image_processing)</a:t>
            </a:r>
            <a:r>
              <a:rPr lang="en-US" dirty="0" smtClean="0"/>
              <a:t>  </a:t>
            </a:r>
            <a:endParaRPr lang="en-US" dirty="0" smtClean="0"/>
          </a:p>
          <a:p>
            <a:pPr>
              <a:buFont typeface="Courier New" pitchFamily="49" charset="0"/>
              <a:buChar char="o"/>
            </a:pPr>
            <a:r>
              <a:rPr lang="en-US" dirty="0" smtClean="0">
                <a:hlinkClick r:id="rId6"/>
              </a:rPr>
              <a:t>http://www.owlnet.rice.edu/~elec539/Projects97/morphjrks/moredge.html</a:t>
            </a:r>
            <a:endParaRPr lang="en-US" dirty="0" smtClean="0"/>
          </a:p>
          <a:p>
            <a:pPr>
              <a:buFont typeface="Courier New" pitchFamily="49" charset="0"/>
              <a:buChar char="o"/>
            </a:pPr>
            <a:r>
              <a:rPr lang="en-US" dirty="0" smtClean="0">
                <a:hlinkClick r:id="rId7"/>
              </a:rPr>
              <a:t>http://homepages.inf.ed.ac.uk/rbf/HIPR2/thin.htm</a:t>
            </a:r>
            <a:endParaRPr lang="en-US" dirty="0" smtClean="0"/>
          </a:p>
          <a:p>
            <a:pPr>
              <a:buFont typeface="Courier New" pitchFamily="49" charset="0"/>
              <a:buChar char="o"/>
            </a:pPr>
            <a:r>
              <a:rPr lang="en-US" dirty="0" smtClean="0">
                <a:hlinkClick r:id="rId8"/>
              </a:rPr>
              <a:t>http://homepages.inf.ed.ac.uk/rbf/HIPR2/open.htm</a:t>
            </a:r>
            <a:endParaRPr lang="en-US" dirty="0" smtClean="0"/>
          </a:p>
          <a:p>
            <a:pPr>
              <a:buFont typeface="Courier New" pitchFamily="49" charset="0"/>
              <a:buChar char="o"/>
            </a:pPr>
            <a:endParaRPr lang="en-US" dirty="0" smtClean="0"/>
          </a:p>
          <a:p>
            <a:pPr>
              <a:buFont typeface="Courier New" pitchFamily="49" charset="0"/>
              <a:buChar char="o"/>
            </a:pPr>
            <a:endParaRPr lang="en-IN" dirty="0"/>
          </a:p>
        </p:txBody>
      </p:sp>
      <p:sp>
        <p:nvSpPr>
          <p:cNvPr id="5" name="Slide Number Placeholder 4"/>
          <p:cNvSpPr>
            <a:spLocks noGrp="1"/>
          </p:cNvSpPr>
          <p:nvPr>
            <p:ph type="sldNum" sz="quarter" idx="12"/>
          </p:nvPr>
        </p:nvSpPr>
        <p:spPr/>
        <p:txBody>
          <a:bodyPr/>
          <a:lstStyle/>
          <a:p>
            <a:fld id="{8517777D-E551-4747-91A7-37725F9870A5}" type="slidenum">
              <a:rPr lang="en-IN" smtClean="0"/>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517777D-E551-4747-91A7-37725F9870A5}" type="slidenum">
              <a:rPr lang="en-IN" smtClean="0"/>
              <a:t>33</a:t>
            </a:fld>
            <a:endParaRPr lang="en-IN"/>
          </a:p>
        </p:txBody>
      </p:sp>
      <p:sp>
        <p:nvSpPr>
          <p:cNvPr id="6" name="Rectangle 5"/>
          <p:cNvSpPr/>
          <p:nvPr/>
        </p:nvSpPr>
        <p:spPr>
          <a:xfrm>
            <a:off x="2288458" y="2967335"/>
            <a:ext cx="4567084"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I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517777D-E551-4747-91A7-37725F9870A5}" type="slidenum">
              <a:rPr lang="en-IN" smtClean="0"/>
              <a:t>34</a:t>
            </a:fld>
            <a:endParaRPr lang="en-IN"/>
          </a:p>
        </p:txBody>
      </p:sp>
      <p:sp>
        <p:nvSpPr>
          <p:cNvPr id="6" name="Rectangle 5"/>
          <p:cNvSpPr/>
          <p:nvPr/>
        </p:nvSpPr>
        <p:spPr>
          <a:xfrm>
            <a:off x="1903641" y="2967335"/>
            <a:ext cx="533671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QUESTIONS???</a:t>
            </a:r>
            <a:endParaRPr lang="en-IN"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8143900" cy="1214422"/>
          </a:xfrm>
        </p:spPr>
        <p:txBody>
          <a:bodyPr/>
          <a:lstStyle/>
          <a:p>
            <a:r>
              <a:rPr lang="en-US" dirty="0" smtClean="0"/>
              <a:t>What is Digital Image Processing</a:t>
            </a:r>
            <a:endParaRPr lang="en-IN" dirty="0"/>
          </a:p>
        </p:txBody>
      </p:sp>
      <p:graphicFrame>
        <p:nvGraphicFramePr>
          <p:cNvPr id="8" name="Content Placeholder 7"/>
          <p:cNvGraphicFramePr>
            <a:graphicFrameLocks noGrp="1"/>
          </p:cNvGraphicFramePr>
          <p:nvPr>
            <p:ph idx="1"/>
          </p:nvPr>
        </p:nvGraphicFramePr>
        <p:xfrm>
          <a:off x="1000100" y="1928802"/>
          <a:ext cx="7929618" cy="3052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Slide Number Placeholder 10"/>
          <p:cNvSpPr>
            <a:spLocks noGrp="1"/>
          </p:cNvSpPr>
          <p:nvPr>
            <p:ph type="sldNum" sz="quarter" idx="12"/>
          </p:nvPr>
        </p:nvSpPr>
        <p:spPr/>
        <p:txBody>
          <a:bodyPr/>
          <a:lstStyle/>
          <a:p>
            <a:fld id="{8517777D-E551-4747-91A7-37725F9870A5}"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graphicFrame>
        <p:nvGraphicFramePr>
          <p:cNvPr id="4" name="Content Placeholder 3"/>
          <p:cNvGraphicFramePr>
            <a:graphicFrameLocks noGrp="1"/>
          </p:cNvGraphicFramePr>
          <p:nvPr>
            <p:ph idx="1"/>
          </p:nvPr>
        </p:nvGraphicFramePr>
        <p:xfrm>
          <a:off x="1142976" y="1447800"/>
          <a:ext cx="7790712" cy="512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8517777D-E551-4747-91A7-37725F9870A5}"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IN"/>
          </a:p>
        </p:txBody>
      </p:sp>
      <p:graphicFrame>
        <p:nvGraphicFramePr>
          <p:cNvPr id="8" name="Content Placeholder 7"/>
          <p:cNvGraphicFramePr>
            <a:graphicFrameLocks noGrp="1"/>
          </p:cNvGraphicFramePr>
          <p:nvPr>
            <p:ph sz="half" idx="1"/>
          </p:nvPr>
        </p:nvGraphicFramePr>
        <p:xfrm>
          <a:off x="1435100" y="1524000"/>
          <a:ext cx="3657600" cy="466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p:cNvSpPr txBox="1">
            <a:spLocks/>
          </p:cNvSpPr>
          <p:nvPr/>
        </p:nvSpPr>
        <p:spPr>
          <a:xfrm>
            <a:off x="1435608" y="274638"/>
            <a:ext cx="7498080" cy="1143000"/>
          </a:xfrm>
          <a:prstGeom prst="rect">
            <a:avLst/>
          </a:prstGeom>
        </p:spPr>
        <p:txBody>
          <a:bodyPr anchor="ct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Automated</a:t>
            </a:r>
            <a:r>
              <a:rPr kumimoji="0" lang="en-US"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Crater Detection In Moon Surface Image</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graphicFrame>
        <p:nvGraphicFramePr>
          <p:cNvPr id="13" name="Content Placeholder 12"/>
          <p:cNvGraphicFramePr>
            <a:graphicFrameLocks noGrp="1"/>
          </p:cNvGraphicFramePr>
          <p:nvPr>
            <p:ph sz="half" idx="2"/>
          </p:nvPr>
        </p:nvGraphicFramePr>
        <p:xfrm>
          <a:off x="5143504" y="1643050"/>
          <a:ext cx="3657600" cy="46634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Slide Number Placeholder 15"/>
          <p:cNvSpPr>
            <a:spLocks noGrp="1"/>
          </p:cNvSpPr>
          <p:nvPr>
            <p:ph type="sldNum" sz="quarter" idx="12"/>
          </p:nvPr>
        </p:nvSpPr>
        <p:spPr/>
        <p:txBody>
          <a:bodyPr/>
          <a:lstStyle/>
          <a:p>
            <a:fld id="{8517777D-E551-4747-91A7-37725F9870A5}"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nvPr>
        </p:nvGraphicFramePr>
        <p:xfrm>
          <a:off x="1071538" y="1714488"/>
          <a:ext cx="4093108" cy="4500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p:cNvSpPr txBox="1">
            <a:spLocks/>
          </p:cNvSpPr>
          <p:nvPr/>
        </p:nvSpPr>
        <p:spPr>
          <a:xfrm>
            <a:off x="1435608" y="274638"/>
            <a:ext cx="7498080" cy="1143000"/>
          </a:xfrm>
          <a:prstGeom prst="rect">
            <a:avLst/>
          </a:prstGeom>
        </p:spPr>
        <p:txBody>
          <a:bodyPr anchor="ct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Automated</a:t>
            </a:r>
            <a:r>
              <a:rPr kumimoji="0" lang="en-US"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Crater Detection In Moon Surface Image(contd.)</a:t>
            </a:r>
            <a:endParaRPr kumimoji="0" lang="en-IN"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graphicFrame>
        <p:nvGraphicFramePr>
          <p:cNvPr id="13" name="Content Placeholder 12"/>
          <p:cNvGraphicFramePr>
            <a:graphicFrameLocks noGrp="1"/>
          </p:cNvGraphicFramePr>
          <p:nvPr>
            <p:ph sz="half" idx="2"/>
          </p:nvPr>
        </p:nvGraphicFramePr>
        <p:xfrm>
          <a:off x="5276088" y="1524000"/>
          <a:ext cx="3657600" cy="49053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Slide Number Placeholder 15"/>
          <p:cNvSpPr>
            <a:spLocks noGrp="1"/>
          </p:cNvSpPr>
          <p:nvPr>
            <p:ph type="sldNum" sz="quarter" idx="12"/>
          </p:nvPr>
        </p:nvSpPr>
        <p:spPr/>
        <p:txBody>
          <a:bodyPr/>
          <a:lstStyle/>
          <a:p>
            <a:fld id="{8517777D-E551-4747-91A7-37725F9870A5}" type="slidenum">
              <a:rPr lang="en-IN" smtClean="0"/>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a:t>
            </a:r>
            <a:r>
              <a:rPr lang="en-US" dirty="0" err="1" smtClean="0"/>
              <a:t>Reasearches</a:t>
            </a:r>
            <a:endParaRPr lang="en-IN" dirty="0"/>
          </a:p>
        </p:txBody>
      </p:sp>
      <p:graphicFrame>
        <p:nvGraphicFramePr>
          <p:cNvPr id="6" name="Content Placeholder 5"/>
          <p:cNvGraphicFramePr>
            <a:graphicFrameLocks noGrp="1"/>
          </p:cNvGraphicFramePr>
          <p:nvPr>
            <p:ph sz="half" idx="1"/>
          </p:nvPr>
        </p:nvGraphicFramePr>
        <p:xfrm>
          <a:off x="1428728" y="2428868"/>
          <a:ext cx="7422672" cy="2786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Slide Number Placeholder 8"/>
          <p:cNvSpPr>
            <a:spLocks noGrp="1"/>
          </p:cNvSpPr>
          <p:nvPr>
            <p:ph type="sldNum" sz="quarter" idx="12"/>
          </p:nvPr>
        </p:nvSpPr>
        <p:spPr/>
        <p:txBody>
          <a:bodyPr/>
          <a:lstStyle/>
          <a:p>
            <a:fld id="{8517777D-E551-4747-91A7-37725F9870A5}" type="slidenum">
              <a:rPr lang="en-IN" smtClean="0"/>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Approach</a:t>
            </a:r>
            <a:endParaRPr lang="en-IN" dirty="0"/>
          </a:p>
        </p:txBody>
      </p:sp>
      <p:grpSp>
        <p:nvGrpSpPr>
          <p:cNvPr id="3" name="Group 9"/>
          <p:cNvGrpSpPr>
            <a:grpSpLocks noGrp="1" noChangeAspect="1"/>
          </p:cNvGrpSpPr>
          <p:nvPr>
            <p:ph sz="half" idx="1"/>
          </p:nvPr>
        </p:nvGrpSpPr>
        <p:grpSpPr bwMode="auto">
          <a:xfrm>
            <a:off x="1435100" y="1524000"/>
            <a:ext cx="7423180" cy="4664075"/>
            <a:chOff x="768" y="912"/>
            <a:chExt cx="4313" cy="3216"/>
          </a:xfrm>
        </p:grpSpPr>
        <p:sp>
          <p:nvSpPr>
            <p:cNvPr id="6" name="AutoShape 8"/>
            <p:cNvSpPr>
              <a:spLocks noChangeAspect="1" noChangeArrowheads="1" noTextEdit="1"/>
            </p:cNvSpPr>
            <p:nvPr/>
          </p:nvSpPr>
          <p:spPr bwMode="auto">
            <a:xfrm>
              <a:off x="768" y="912"/>
              <a:ext cx="4313" cy="3216"/>
            </a:xfrm>
            <a:prstGeom prst="rect">
              <a:avLst/>
            </a:prstGeom>
            <a:noFill/>
            <a:ln w="9525">
              <a:noFill/>
              <a:miter lim="800000"/>
              <a:headEnd/>
              <a:tailEnd/>
            </a:ln>
          </p:spPr>
          <p:txBody>
            <a:bodyPr/>
            <a:lstStyle/>
            <a:p>
              <a:endParaRPr lang="en-IN"/>
            </a:p>
          </p:txBody>
        </p:sp>
        <p:pic>
          <p:nvPicPr>
            <p:cNvPr id="7" name="Picture 10"/>
            <p:cNvPicPr>
              <a:picLocks noChangeAspect="1" noChangeArrowheads="1"/>
            </p:cNvPicPr>
            <p:nvPr/>
          </p:nvPicPr>
          <p:blipFill>
            <a:blip r:embed="rId3" cstate="print"/>
            <a:srcRect/>
            <a:stretch>
              <a:fillRect/>
            </a:stretch>
          </p:blipFill>
          <p:spPr bwMode="auto">
            <a:xfrm>
              <a:off x="768" y="912"/>
              <a:ext cx="4321" cy="3222"/>
            </a:xfrm>
            <a:prstGeom prst="rect">
              <a:avLst/>
            </a:prstGeom>
            <a:noFill/>
            <a:ln w="9525">
              <a:noFill/>
              <a:miter lim="800000"/>
              <a:headEnd/>
              <a:tailEnd/>
            </a:ln>
          </p:spPr>
        </p:pic>
      </p:grpSp>
      <p:sp>
        <p:nvSpPr>
          <p:cNvPr id="10" name="Slide Number Placeholder 9"/>
          <p:cNvSpPr>
            <a:spLocks noGrp="1"/>
          </p:cNvSpPr>
          <p:nvPr>
            <p:ph type="sldNum" sz="quarter" idx="12"/>
          </p:nvPr>
        </p:nvSpPr>
        <p:spPr/>
        <p:txBody>
          <a:bodyPr/>
          <a:lstStyle/>
          <a:p>
            <a:fld id="{8517777D-E551-4747-91A7-37725F9870A5}" type="slidenum">
              <a:rPr lang="en-IN" smtClean="0"/>
              <a:t>9</a:t>
            </a:fld>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111</TotalTime>
  <Words>1373</Words>
  <Application>Microsoft Office PowerPoint</Application>
  <PresentationFormat>On-screen Show (4:3)</PresentationFormat>
  <Paragraphs>227</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Solstice</vt:lpstr>
      <vt:lpstr>Slide 1</vt:lpstr>
      <vt:lpstr>Prepared and Presented by Students of</vt:lpstr>
      <vt:lpstr>Contents</vt:lpstr>
      <vt:lpstr>What is Digital Image Processing</vt:lpstr>
      <vt:lpstr>Applications</vt:lpstr>
      <vt:lpstr>Slide 6</vt:lpstr>
      <vt:lpstr>Slide 7</vt:lpstr>
      <vt:lpstr>Previous Reasearches</vt:lpstr>
      <vt:lpstr>Another Approach</vt:lpstr>
      <vt:lpstr>Image Segmentation</vt:lpstr>
      <vt:lpstr>Intensity Based Thresholding</vt:lpstr>
      <vt:lpstr>Global Thresholding</vt:lpstr>
      <vt:lpstr>Iterative Optimal Threshold Selection</vt:lpstr>
      <vt:lpstr>Slide 14</vt:lpstr>
      <vt:lpstr>Detection of Edges</vt:lpstr>
      <vt:lpstr>Prewitt Edge Detection</vt:lpstr>
      <vt:lpstr>Slide 17</vt:lpstr>
      <vt:lpstr>Edge Thinning</vt:lpstr>
      <vt:lpstr>Slide 19</vt:lpstr>
      <vt:lpstr>Region Growing</vt:lpstr>
      <vt:lpstr>Region Growing Algorithm</vt:lpstr>
      <vt:lpstr>Region Growing Algorithm (contd.)</vt:lpstr>
      <vt:lpstr>Slide 23</vt:lpstr>
      <vt:lpstr>Final Result</vt:lpstr>
      <vt:lpstr>Slide 25</vt:lpstr>
      <vt:lpstr>Future Scope of Development</vt:lpstr>
      <vt:lpstr>Shadows in Digital Images</vt:lpstr>
      <vt:lpstr>Shadow Detection and Elimination</vt:lpstr>
      <vt:lpstr>Slide 29</vt:lpstr>
      <vt:lpstr>Slide 30</vt:lpstr>
      <vt:lpstr>Conclusion</vt:lpstr>
      <vt:lpstr>Bibliography</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UDNEPID</dc:creator>
  <cp:lastModifiedBy>UDNEPID</cp:lastModifiedBy>
  <cp:revision>8</cp:revision>
  <dcterms:created xsi:type="dcterms:W3CDTF">2011-06-19T18:30:08Z</dcterms:created>
  <dcterms:modified xsi:type="dcterms:W3CDTF">2011-06-19T20:21:11Z</dcterms:modified>
</cp:coreProperties>
</file>