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Override PartName="/ppt/diagrams/layout17.xml" ContentType="application/vnd.openxmlformats-officedocument.drawingml.diagramLayout+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notesSlides/notesSlide3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diagrams/drawing7.xml" ContentType="application/vnd.ms-office.drawingml.diagramDrawing+xml"/>
  <Override PartName="/ppt/diagrams/layout13.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diagrams/colors16.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diagrams/drawing3.xml" ContentType="application/vnd.ms-office.drawingml.diagramDrawing+xml"/>
  <Default Extension="png" ContentType="image/png"/>
  <Override PartName="/ppt/diagrams/colors12.xml" ContentType="application/vnd.openxmlformats-officedocument.drawingml.diagramColors+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diagrams/data7.xml" ContentType="application/vnd.openxmlformats-officedocument.drawingml.diagramData+xml"/>
  <Override PartName="/ppt/notesSlides/notesSlide13.xml" ContentType="application/vnd.openxmlformats-officedocument.presentationml.notesSlide+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notesSlides/notesSlide8.xml" ContentType="application/vnd.openxmlformats-officedocument.presentationml.notesSlide+xml"/>
  <Override PartName="/ppt/diagrams/colors7.xml" ContentType="application/vnd.openxmlformats-officedocument.drawingml.diagramColors+xml"/>
  <Override PartName="/ppt/notesSlides/notesSlide11.xml" ContentType="application/vnd.openxmlformats-officedocument.presentationml.notesSlide+xml"/>
  <Override PartName="/ppt/diagrams/drawing8.xml" ContentType="application/vnd.ms-office.drawingml.diagramDrawing+xml"/>
  <Override PartName="/ppt/notesSlides/notesSlide20.xml" ContentType="application/vnd.openxmlformats-officedocument.presentationml.notesSlide+xml"/>
  <Override PartName="/ppt/diagrams/quickStyle12.xml" ContentType="application/vnd.openxmlformats-officedocument.drawingml.diagramStyle+xml"/>
  <Override PartName="/ppt/diagrams/drawing13.xml" ContentType="application/vnd.ms-office.drawingml.diagramDrawing+xml"/>
  <Override PartName="/ppt/diagrams/layout16.xml" ContentType="application/vnd.openxmlformats-officedocument.drawingml.diagramLayout+xml"/>
  <Override PartName="/ppt/diagrams/data3.xml" ContentType="application/vnd.openxmlformats-officedocument.drawingml.diagramData+xml"/>
  <Override PartName="/ppt/notesSlides/notesSlide6.xml" ContentType="application/vnd.openxmlformats-officedocument.presentationml.notesSlide+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diagrams/colors17.xml" ContentType="application/vnd.openxmlformats-officedocument.drawingml.diagramColors+xml"/>
  <Override PartName="/ppt/slides/slide8.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notesSlides/notesSlide18.xml" ContentType="application/vnd.openxmlformats-officedocument.presentationml.notesSlide+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drawing16.xml" ContentType="application/vnd.ms-office.drawingml.diagramDrawing+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diagrams/drawing9.xml" ContentType="application/vnd.ms-office.drawingml.diagramDrawing+xml"/>
  <Override PartName="/ppt/notesSlides/notesSlide21.xml" ContentType="application/vnd.openxmlformats-officedocument.presentationml.notesSlide+xml"/>
  <Override PartName="/ppt/diagrams/layout15.xml" ContentType="application/vnd.openxmlformats-officedocument.drawingml.diagramLayout+xml"/>
  <Override PartName="/ppt/diagrams/colors6.xml" ContentType="application/vnd.openxmlformats-officedocument.drawingml.diagramColors+xml"/>
  <Override PartName="/ppt/notesSlides/notesSlide10.xml" ContentType="application/vnd.openxmlformats-officedocument.presentationml.notesSlide+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slides/slide28.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diagrams/colors10.xml" ContentType="application/vnd.openxmlformats-officedocument.drawingml.diagramColors+xml"/>
  <Override PartName="/ppt/notesSlides/notesSlide19.xml" ContentType="application/vnd.openxmlformats-officedocument.presentationml.notesSlide+xml"/>
  <Override PartName="/ppt/slides/slide24.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data9.xml" ContentType="application/vnd.openxmlformats-officedocument.drawingml.diagramData+xml"/>
  <Override PartName="/ppt/notesSlides/notesSlide26.xml" ContentType="application/vnd.openxmlformats-officedocument.presentationml.notesSlide+xml"/>
  <Override PartName="/ppt/diagrams/quickStyle16.xml" ContentType="application/vnd.openxmlformats-officedocument.drawingml.diagramStyle+xml"/>
  <Override PartName="/ppt/diagrams/drawing17.xml" ContentType="application/vnd.ms-office.drawingml.diagramDrawing+xml"/>
  <Override PartName="/ppt/slides/slide20.xml" ContentType="application/vnd.openxmlformats-officedocument.presentationml.slide+xml"/>
  <Override PartName="/ppt/diagrams/layout4.xml" ContentType="application/vnd.openxmlformats-officedocument.drawingml.diagramLayout+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2" r:id="rId1"/>
  </p:sldMasterIdLst>
  <p:notesMasterIdLst>
    <p:notesMasterId r:id="rId32"/>
  </p:notesMasterIdLst>
  <p:sldIdLst>
    <p:sldId id="256" r:id="rId2"/>
    <p:sldId id="286" r:id="rId3"/>
    <p:sldId id="292" r:id="rId4"/>
    <p:sldId id="257" r:id="rId5"/>
    <p:sldId id="287" r:id="rId6"/>
    <p:sldId id="259" r:id="rId7"/>
    <p:sldId id="266" r:id="rId8"/>
    <p:sldId id="260" r:id="rId9"/>
    <p:sldId id="261" r:id="rId10"/>
    <p:sldId id="263" r:id="rId11"/>
    <p:sldId id="264" r:id="rId12"/>
    <p:sldId id="265" r:id="rId13"/>
    <p:sldId id="267" r:id="rId14"/>
    <p:sldId id="268" r:id="rId15"/>
    <p:sldId id="269" r:id="rId16"/>
    <p:sldId id="270" r:id="rId17"/>
    <p:sldId id="291" r:id="rId18"/>
    <p:sldId id="272" r:id="rId19"/>
    <p:sldId id="274" r:id="rId20"/>
    <p:sldId id="275" r:id="rId21"/>
    <p:sldId id="276" r:id="rId22"/>
    <p:sldId id="277" r:id="rId23"/>
    <p:sldId id="278" r:id="rId24"/>
    <p:sldId id="279" r:id="rId25"/>
    <p:sldId id="289" r:id="rId26"/>
    <p:sldId id="290" r:id="rId27"/>
    <p:sldId id="280" r:id="rId28"/>
    <p:sldId id="288" r:id="rId29"/>
    <p:sldId id="281" r:id="rId30"/>
    <p:sldId id="284"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574" autoAdjust="0"/>
  </p:normalViewPr>
  <p:slideViewPr>
    <p:cSldViewPr>
      <p:cViewPr>
        <p:scale>
          <a:sx n="60" d="100"/>
          <a:sy n="60" d="100"/>
        </p:scale>
        <p:origin x="-786" y="-15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36"/>
    </p:cViewPr>
  </p:sorterViewPr>
  <p:notesViewPr>
    <p:cSldViewPr>
      <p:cViewPr varScale="1">
        <p:scale>
          <a:sx n="48" d="100"/>
          <a:sy n="48" d="100"/>
        </p:scale>
        <p:origin x="-2028"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_rels/data10.xml.rels><?xml version="1.0" encoding="UTF-8" standalone="yes"?>
<Relationships xmlns="http://schemas.openxmlformats.org/package/2006/relationships"><Relationship Id="rId1" Type="http://schemas.openxmlformats.org/officeDocument/2006/relationships/image" Target="../media/image5.jpeg"/></Relationships>
</file>

<file path=ppt/diagrams/_rels/data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png"/><Relationship Id="rId4" Type="http://schemas.openxmlformats.org/officeDocument/2006/relationships/image" Target="../media/image12.jpeg"/></Relationships>
</file>

<file path=ppt/diagrams/_rels/data3.xml.rels><?xml version="1.0" encoding="UTF-8" standalone="yes"?>
<Relationships xmlns="http://schemas.openxmlformats.org/package/2006/relationships"><Relationship Id="rId1" Type="http://schemas.openxmlformats.org/officeDocument/2006/relationships/image" Target="../media/image3.jpeg"/></Relationships>
</file>

<file path=ppt/diagrams/_rels/drawing10.xml.rels><?xml version="1.0" encoding="UTF-8" standalone="yes"?>
<Relationships xmlns="http://schemas.openxmlformats.org/package/2006/relationships"><Relationship Id="rId1" Type="http://schemas.openxmlformats.org/officeDocument/2006/relationships/image" Target="../media/image5.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F7933D-0BF8-4F6A-B6C3-7BF4D935934F}" type="doc">
      <dgm:prSet loTypeId="urn:microsoft.com/office/officeart/2005/8/layout/list1" loCatId="list" qsTypeId="urn:microsoft.com/office/officeart/2005/8/quickstyle/simple4" qsCatId="simple" csTypeId="urn:microsoft.com/office/officeart/2005/8/colors/accent1_5" csCatId="accent1" phldr="1"/>
      <dgm:spPr/>
      <dgm:t>
        <a:bodyPr/>
        <a:lstStyle/>
        <a:p>
          <a:endParaRPr lang="en-US"/>
        </a:p>
      </dgm:t>
    </dgm:pt>
    <dgm:pt modelId="{0521043A-CF8B-47D2-9DB6-98D578701A9C}">
      <dgm:prSet phldrT="[Text]"/>
      <dgm:spPr/>
      <dgm:t>
        <a:bodyPr/>
        <a:lstStyle/>
        <a:p>
          <a:r>
            <a:rPr lang="en-US" dirty="0" smtClean="0"/>
            <a:t>HIRAKJYOTI BANERJEE</a:t>
          </a:r>
          <a:endParaRPr lang="en-US" dirty="0"/>
        </a:p>
      </dgm:t>
    </dgm:pt>
    <dgm:pt modelId="{101F5FEB-AEB8-4F82-81C6-A3852791E3E9}" type="parTrans" cxnId="{7B007F6E-6903-4270-B3DD-C94B164889C4}">
      <dgm:prSet/>
      <dgm:spPr/>
      <dgm:t>
        <a:bodyPr/>
        <a:lstStyle/>
        <a:p>
          <a:endParaRPr lang="en-US"/>
        </a:p>
      </dgm:t>
    </dgm:pt>
    <dgm:pt modelId="{2F3F911D-8B70-4D2E-BACF-F6A1BD8A4311}" type="sibTrans" cxnId="{7B007F6E-6903-4270-B3DD-C94B164889C4}">
      <dgm:prSet/>
      <dgm:spPr/>
      <dgm:t>
        <a:bodyPr/>
        <a:lstStyle/>
        <a:p>
          <a:endParaRPr lang="en-US"/>
        </a:p>
      </dgm:t>
    </dgm:pt>
    <dgm:pt modelId="{A975A094-8E36-471C-83DD-09413F245C99}">
      <dgm:prSet phldrT="[Text]"/>
      <dgm:spPr/>
      <dgm:t>
        <a:bodyPr/>
        <a:lstStyle/>
        <a:p>
          <a:r>
            <a:rPr lang="en-US" dirty="0" smtClean="0"/>
            <a:t>DIPENDU GHOSH</a:t>
          </a:r>
          <a:endParaRPr lang="en-US" dirty="0"/>
        </a:p>
      </dgm:t>
    </dgm:pt>
    <dgm:pt modelId="{8C681E5E-DE05-4222-B6BF-60FCB86E06FB}" type="parTrans" cxnId="{243F2982-D609-4BFA-B607-C501E1FA617B}">
      <dgm:prSet/>
      <dgm:spPr/>
      <dgm:t>
        <a:bodyPr/>
        <a:lstStyle/>
        <a:p>
          <a:endParaRPr lang="en-US"/>
        </a:p>
      </dgm:t>
    </dgm:pt>
    <dgm:pt modelId="{FE15C8A5-1096-4BF6-9FB3-70CB7943FD66}" type="sibTrans" cxnId="{243F2982-D609-4BFA-B607-C501E1FA617B}">
      <dgm:prSet/>
      <dgm:spPr/>
      <dgm:t>
        <a:bodyPr/>
        <a:lstStyle/>
        <a:p>
          <a:endParaRPr lang="en-US"/>
        </a:p>
      </dgm:t>
    </dgm:pt>
    <dgm:pt modelId="{3EFC90FC-E810-4302-A20D-CCB34BECA6D6}">
      <dgm:prSet phldrT="[Text]"/>
      <dgm:spPr/>
      <dgm:t>
        <a:bodyPr/>
        <a:lstStyle/>
        <a:p>
          <a:r>
            <a:rPr lang="en-US" dirty="0" smtClean="0"/>
            <a:t>Under the Supervision of: </a:t>
          </a:r>
          <a:endParaRPr lang="en-US" dirty="0"/>
        </a:p>
      </dgm:t>
    </dgm:pt>
    <dgm:pt modelId="{9CF6A76F-20A2-47D0-A8F4-FEE86F3267CE}" type="parTrans" cxnId="{B1437480-E477-45F4-83BE-F02A7978C9A3}">
      <dgm:prSet/>
      <dgm:spPr/>
      <dgm:t>
        <a:bodyPr/>
        <a:lstStyle/>
        <a:p>
          <a:endParaRPr lang="en-US"/>
        </a:p>
      </dgm:t>
    </dgm:pt>
    <dgm:pt modelId="{F1431A20-A4B1-4DBE-B36F-F4508CAEF1D5}" type="sibTrans" cxnId="{B1437480-E477-45F4-83BE-F02A7978C9A3}">
      <dgm:prSet/>
      <dgm:spPr/>
      <dgm:t>
        <a:bodyPr/>
        <a:lstStyle/>
        <a:p>
          <a:endParaRPr lang="en-US"/>
        </a:p>
      </dgm:t>
    </dgm:pt>
    <dgm:pt modelId="{193EA565-490D-409F-B20A-AD2F8EA3C027}">
      <dgm:prSet/>
      <dgm:spPr/>
      <dgm:t>
        <a:bodyPr/>
        <a:lstStyle/>
        <a:p>
          <a:r>
            <a:rPr lang="en-US" dirty="0" smtClean="0"/>
            <a:t>Roll No. – 91-CIS-091012</a:t>
          </a:r>
          <a:endParaRPr lang="en-US" dirty="0"/>
        </a:p>
      </dgm:t>
    </dgm:pt>
    <dgm:pt modelId="{DCC4AE2E-40AF-410E-B1A9-0C79BE3975C1}" type="parTrans" cxnId="{55553929-13AF-4823-8B43-076929753D79}">
      <dgm:prSet/>
      <dgm:spPr/>
      <dgm:t>
        <a:bodyPr/>
        <a:lstStyle/>
        <a:p>
          <a:endParaRPr lang="en-US"/>
        </a:p>
      </dgm:t>
    </dgm:pt>
    <dgm:pt modelId="{BCDAD5EC-0D08-4E67-8E35-347DAEC27941}" type="sibTrans" cxnId="{55553929-13AF-4823-8B43-076929753D79}">
      <dgm:prSet/>
      <dgm:spPr/>
      <dgm:t>
        <a:bodyPr/>
        <a:lstStyle/>
        <a:p>
          <a:endParaRPr lang="en-US"/>
        </a:p>
      </dgm:t>
    </dgm:pt>
    <dgm:pt modelId="{B0F624EF-DAAA-4E35-ADC6-A58269CCEB1E}">
      <dgm:prSet/>
      <dgm:spPr/>
      <dgm:t>
        <a:bodyPr/>
        <a:lstStyle/>
        <a:p>
          <a:r>
            <a:rPr lang="en-US" dirty="0" smtClean="0"/>
            <a:t>Registration No – 0007312 of 2006-2007</a:t>
          </a:r>
        </a:p>
      </dgm:t>
    </dgm:pt>
    <dgm:pt modelId="{E7C7E213-22B1-489F-B5B4-3211816CFE1F}" type="parTrans" cxnId="{058B966A-5173-4CD1-8EC5-920A65313B23}">
      <dgm:prSet/>
      <dgm:spPr/>
      <dgm:t>
        <a:bodyPr/>
        <a:lstStyle/>
        <a:p>
          <a:endParaRPr lang="en-US"/>
        </a:p>
      </dgm:t>
    </dgm:pt>
    <dgm:pt modelId="{7E681780-CAD7-44DC-872A-DE3B1FA64252}" type="sibTrans" cxnId="{058B966A-5173-4CD1-8EC5-920A65313B23}">
      <dgm:prSet/>
      <dgm:spPr/>
      <dgm:t>
        <a:bodyPr/>
        <a:lstStyle/>
        <a:p>
          <a:endParaRPr lang="en-US"/>
        </a:p>
      </dgm:t>
    </dgm:pt>
    <dgm:pt modelId="{B8DC5577-6BD5-4295-B162-014CD71DB6B4}">
      <dgm:prSet/>
      <dgm:spPr/>
      <dgm:t>
        <a:bodyPr/>
        <a:lstStyle/>
        <a:p>
          <a:r>
            <a:rPr lang="en-US" dirty="0" smtClean="0"/>
            <a:t>Roll No. – 91-CIS-091007</a:t>
          </a:r>
          <a:endParaRPr lang="en-US" dirty="0"/>
        </a:p>
      </dgm:t>
    </dgm:pt>
    <dgm:pt modelId="{3565CAFF-373C-4D68-AF47-5ECFC98C8FA1}" type="parTrans" cxnId="{2EFAC0BF-A2F2-4C53-BA38-89356B6C8E33}">
      <dgm:prSet/>
      <dgm:spPr/>
      <dgm:t>
        <a:bodyPr/>
        <a:lstStyle/>
        <a:p>
          <a:endParaRPr lang="en-US"/>
        </a:p>
      </dgm:t>
    </dgm:pt>
    <dgm:pt modelId="{201689DF-8457-42E9-AE9C-CFA821EDB845}" type="sibTrans" cxnId="{2EFAC0BF-A2F2-4C53-BA38-89356B6C8E33}">
      <dgm:prSet/>
      <dgm:spPr/>
      <dgm:t>
        <a:bodyPr/>
        <a:lstStyle/>
        <a:p>
          <a:endParaRPr lang="en-US"/>
        </a:p>
      </dgm:t>
    </dgm:pt>
    <dgm:pt modelId="{AC27F92D-E24F-4AE4-9C10-40A0CA05FDBF}">
      <dgm:prSet/>
      <dgm:spPr/>
      <dgm:t>
        <a:bodyPr/>
        <a:lstStyle/>
        <a:p>
          <a:r>
            <a:rPr lang="en-US" dirty="0" smtClean="0"/>
            <a:t>Registration No – 0000439 of 2006-2007</a:t>
          </a:r>
        </a:p>
      </dgm:t>
    </dgm:pt>
    <dgm:pt modelId="{6A407E92-B883-439F-8D6A-13C9E665D916}" type="parTrans" cxnId="{BB8C8CED-A87D-4217-B9F1-29DFE50A06C0}">
      <dgm:prSet/>
      <dgm:spPr/>
      <dgm:t>
        <a:bodyPr/>
        <a:lstStyle/>
        <a:p>
          <a:endParaRPr lang="en-US"/>
        </a:p>
      </dgm:t>
    </dgm:pt>
    <dgm:pt modelId="{82282FEF-BCF9-4BD4-9924-B3812EE29493}" type="sibTrans" cxnId="{BB8C8CED-A87D-4217-B9F1-29DFE50A06C0}">
      <dgm:prSet/>
      <dgm:spPr/>
      <dgm:t>
        <a:bodyPr/>
        <a:lstStyle/>
        <a:p>
          <a:endParaRPr lang="en-US"/>
        </a:p>
      </dgm:t>
    </dgm:pt>
    <dgm:pt modelId="{EFE29C10-244B-443B-AF0D-D30B77EB8AEB}">
      <dgm:prSet/>
      <dgm:spPr/>
      <dgm:t>
        <a:bodyPr/>
        <a:lstStyle/>
        <a:p>
          <a:r>
            <a:rPr lang="en-US" b="1" dirty="0" smtClean="0">
              <a:solidFill>
                <a:schemeClr val="accent2">
                  <a:lumMod val="75000"/>
                </a:schemeClr>
              </a:solidFill>
            </a:rPr>
            <a:t>Prof. DEVADATTA  SINHA</a:t>
          </a:r>
          <a:endParaRPr lang="en-US" dirty="0">
            <a:solidFill>
              <a:schemeClr val="accent2">
                <a:lumMod val="75000"/>
              </a:schemeClr>
            </a:solidFill>
          </a:endParaRPr>
        </a:p>
      </dgm:t>
    </dgm:pt>
    <dgm:pt modelId="{09E5C6B2-C80D-4617-A06C-BE198C77194B}" type="parTrans" cxnId="{7F5654F4-4B05-4125-84A4-B6DA8678D2BC}">
      <dgm:prSet/>
      <dgm:spPr/>
      <dgm:t>
        <a:bodyPr/>
        <a:lstStyle/>
        <a:p>
          <a:endParaRPr lang="en-US"/>
        </a:p>
      </dgm:t>
    </dgm:pt>
    <dgm:pt modelId="{CCB6DE79-F8D4-454C-BEAB-9F194BDD95C8}" type="sibTrans" cxnId="{7F5654F4-4B05-4125-84A4-B6DA8678D2BC}">
      <dgm:prSet/>
      <dgm:spPr/>
      <dgm:t>
        <a:bodyPr/>
        <a:lstStyle/>
        <a:p>
          <a:endParaRPr lang="en-US"/>
        </a:p>
      </dgm:t>
    </dgm:pt>
    <dgm:pt modelId="{9FA12099-1904-4F7A-8FD3-6CDE8D1FC5D8}" type="pres">
      <dgm:prSet presAssocID="{60F7933D-0BF8-4F6A-B6C3-7BF4D935934F}" presName="linear" presStyleCnt="0">
        <dgm:presLayoutVars>
          <dgm:dir/>
          <dgm:animLvl val="lvl"/>
          <dgm:resizeHandles val="exact"/>
        </dgm:presLayoutVars>
      </dgm:prSet>
      <dgm:spPr/>
      <dgm:t>
        <a:bodyPr/>
        <a:lstStyle/>
        <a:p>
          <a:endParaRPr lang="en-US"/>
        </a:p>
      </dgm:t>
    </dgm:pt>
    <dgm:pt modelId="{C959AE86-A8F3-4E45-BA7D-9CB4AFC5DC79}" type="pres">
      <dgm:prSet presAssocID="{0521043A-CF8B-47D2-9DB6-98D578701A9C}" presName="parentLin" presStyleCnt="0"/>
      <dgm:spPr/>
    </dgm:pt>
    <dgm:pt modelId="{6E109D98-DF70-4141-A37B-B2AF5248A77B}" type="pres">
      <dgm:prSet presAssocID="{0521043A-CF8B-47D2-9DB6-98D578701A9C}" presName="parentLeftMargin" presStyleLbl="node1" presStyleIdx="0" presStyleCnt="3"/>
      <dgm:spPr/>
      <dgm:t>
        <a:bodyPr/>
        <a:lstStyle/>
        <a:p>
          <a:endParaRPr lang="en-US"/>
        </a:p>
      </dgm:t>
    </dgm:pt>
    <dgm:pt modelId="{B8AEC2E7-7AD7-4E6E-B506-D8D63F0298A4}" type="pres">
      <dgm:prSet presAssocID="{0521043A-CF8B-47D2-9DB6-98D578701A9C}" presName="parentText" presStyleLbl="node1" presStyleIdx="0" presStyleCnt="3">
        <dgm:presLayoutVars>
          <dgm:chMax val="0"/>
          <dgm:bulletEnabled val="1"/>
        </dgm:presLayoutVars>
      </dgm:prSet>
      <dgm:spPr/>
      <dgm:t>
        <a:bodyPr/>
        <a:lstStyle/>
        <a:p>
          <a:endParaRPr lang="en-US"/>
        </a:p>
      </dgm:t>
    </dgm:pt>
    <dgm:pt modelId="{5B65828A-EDB8-42F2-A606-B4B98FF0ABA8}" type="pres">
      <dgm:prSet presAssocID="{0521043A-CF8B-47D2-9DB6-98D578701A9C}" presName="negativeSpace" presStyleCnt="0"/>
      <dgm:spPr/>
    </dgm:pt>
    <dgm:pt modelId="{CC6A5954-B611-4EC6-B360-165718324235}" type="pres">
      <dgm:prSet presAssocID="{0521043A-CF8B-47D2-9DB6-98D578701A9C}" presName="childText" presStyleLbl="conFgAcc1" presStyleIdx="0" presStyleCnt="3">
        <dgm:presLayoutVars>
          <dgm:bulletEnabled val="1"/>
        </dgm:presLayoutVars>
      </dgm:prSet>
      <dgm:spPr/>
      <dgm:t>
        <a:bodyPr/>
        <a:lstStyle/>
        <a:p>
          <a:endParaRPr lang="en-US"/>
        </a:p>
      </dgm:t>
    </dgm:pt>
    <dgm:pt modelId="{E3763992-40A8-4D37-8C2B-E1B69DC156D0}" type="pres">
      <dgm:prSet presAssocID="{2F3F911D-8B70-4D2E-BACF-F6A1BD8A4311}" presName="spaceBetweenRectangles" presStyleCnt="0"/>
      <dgm:spPr/>
    </dgm:pt>
    <dgm:pt modelId="{180CC9C2-E749-49F6-A36C-25897F65F25A}" type="pres">
      <dgm:prSet presAssocID="{A975A094-8E36-471C-83DD-09413F245C99}" presName="parentLin" presStyleCnt="0"/>
      <dgm:spPr/>
    </dgm:pt>
    <dgm:pt modelId="{FDF2E413-8D3E-4A68-98EF-DB04837B7ECF}" type="pres">
      <dgm:prSet presAssocID="{A975A094-8E36-471C-83DD-09413F245C99}" presName="parentLeftMargin" presStyleLbl="node1" presStyleIdx="0" presStyleCnt="3"/>
      <dgm:spPr/>
      <dgm:t>
        <a:bodyPr/>
        <a:lstStyle/>
        <a:p>
          <a:endParaRPr lang="en-US"/>
        </a:p>
      </dgm:t>
    </dgm:pt>
    <dgm:pt modelId="{EFF98B54-752A-433B-914A-B1114C94530C}" type="pres">
      <dgm:prSet presAssocID="{A975A094-8E36-471C-83DD-09413F245C99}" presName="parentText" presStyleLbl="node1" presStyleIdx="1" presStyleCnt="3">
        <dgm:presLayoutVars>
          <dgm:chMax val="0"/>
          <dgm:bulletEnabled val="1"/>
        </dgm:presLayoutVars>
      </dgm:prSet>
      <dgm:spPr/>
      <dgm:t>
        <a:bodyPr/>
        <a:lstStyle/>
        <a:p>
          <a:endParaRPr lang="en-US"/>
        </a:p>
      </dgm:t>
    </dgm:pt>
    <dgm:pt modelId="{8F48B461-851A-4CD2-A0A3-F15CD9F6C130}" type="pres">
      <dgm:prSet presAssocID="{A975A094-8E36-471C-83DD-09413F245C99}" presName="negativeSpace" presStyleCnt="0"/>
      <dgm:spPr/>
    </dgm:pt>
    <dgm:pt modelId="{3530D559-103A-4F24-9E8D-71ECAD72CA25}" type="pres">
      <dgm:prSet presAssocID="{A975A094-8E36-471C-83DD-09413F245C99}" presName="childText" presStyleLbl="conFgAcc1" presStyleIdx="1" presStyleCnt="3">
        <dgm:presLayoutVars>
          <dgm:bulletEnabled val="1"/>
        </dgm:presLayoutVars>
      </dgm:prSet>
      <dgm:spPr/>
      <dgm:t>
        <a:bodyPr/>
        <a:lstStyle/>
        <a:p>
          <a:endParaRPr lang="en-US"/>
        </a:p>
      </dgm:t>
    </dgm:pt>
    <dgm:pt modelId="{989BECAF-1F12-4BE8-A2BD-D2C205FFFA12}" type="pres">
      <dgm:prSet presAssocID="{FE15C8A5-1096-4BF6-9FB3-70CB7943FD66}" presName="spaceBetweenRectangles" presStyleCnt="0"/>
      <dgm:spPr/>
    </dgm:pt>
    <dgm:pt modelId="{9D8717C0-CDCD-42D0-9D71-C843EE97B4DD}" type="pres">
      <dgm:prSet presAssocID="{3EFC90FC-E810-4302-A20D-CCB34BECA6D6}" presName="parentLin" presStyleCnt="0"/>
      <dgm:spPr/>
    </dgm:pt>
    <dgm:pt modelId="{5E692CA2-0361-494C-B89C-9DE2E4ECF328}" type="pres">
      <dgm:prSet presAssocID="{3EFC90FC-E810-4302-A20D-CCB34BECA6D6}" presName="parentLeftMargin" presStyleLbl="node1" presStyleIdx="1" presStyleCnt="3"/>
      <dgm:spPr/>
      <dgm:t>
        <a:bodyPr/>
        <a:lstStyle/>
        <a:p>
          <a:endParaRPr lang="en-US"/>
        </a:p>
      </dgm:t>
    </dgm:pt>
    <dgm:pt modelId="{C5C97D20-E3BA-42E8-AD6E-8AA450B7396E}" type="pres">
      <dgm:prSet presAssocID="{3EFC90FC-E810-4302-A20D-CCB34BECA6D6}" presName="parentText" presStyleLbl="node1" presStyleIdx="2" presStyleCnt="3">
        <dgm:presLayoutVars>
          <dgm:chMax val="0"/>
          <dgm:bulletEnabled val="1"/>
        </dgm:presLayoutVars>
      </dgm:prSet>
      <dgm:spPr/>
      <dgm:t>
        <a:bodyPr/>
        <a:lstStyle/>
        <a:p>
          <a:endParaRPr lang="en-US"/>
        </a:p>
      </dgm:t>
    </dgm:pt>
    <dgm:pt modelId="{7B59BB5C-D9B1-4301-951F-60FD0E3EDD6A}" type="pres">
      <dgm:prSet presAssocID="{3EFC90FC-E810-4302-A20D-CCB34BECA6D6}" presName="negativeSpace" presStyleCnt="0"/>
      <dgm:spPr/>
    </dgm:pt>
    <dgm:pt modelId="{A3CF7C19-B02C-4BE4-BFE7-DF41C6C5B321}" type="pres">
      <dgm:prSet presAssocID="{3EFC90FC-E810-4302-A20D-CCB34BECA6D6}" presName="childText" presStyleLbl="conFgAcc1" presStyleIdx="2" presStyleCnt="3">
        <dgm:presLayoutVars>
          <dgm:bulletEnabled val="1"/>
        </dgm:presLayoutVars>
      </dgm:prSet>
      <dgm:spPr/>
      <dgm:t>
        <a:bodyPr/>
        <a:lstStyle/>
        <a:p>
          <a:endParaRPr lang="en-US"/>
        </a:p>
      </dgm:t>
    </dgm:pt>
  </dgm:ptLst>
  <dgm:cxnLst>
    <dgm:cxn modelId="{11834F96-0D7C-4ED4-93AC-3949ADBACA9C}" type="presOf" srcId="{193EA565-490D-409F-B20A-AD2F8EA3C027}" destId="{CC6A5954-B611-4EC6-B360-165718324235}" srcOrd="0" destOrd="0" presId="urn:microsoft.com/office/officeart/2005/8/layout/list1"/>
    <dgm:cxn modelId="{35590838-7144-4C73-9882-58E48FA04771}" type="presOf" srcId="{60F7933D-0BF8-4F6A-B6C3-7BF4D935934F}" destId="{9FA12099-1904-4F7A-8FD3-6CDE8D1FC5D8}" srcOrd="0" destOrd="0" presId="urn:microsoft.com/office/officeart/2005/8/layout/list1"/>
    <dgm:cxn modelId="{D850E82C-BFF6-4082-9FFA-C7FA43C5E80C}" type="presOf" srcId="{3EFC90FC-E810-4302-A20D-CCB34BECA6D6}" destId="{5E692CA2-0361-494C-B89C-9DE2E4ECF328}" srcOrd="0" destOrd="0" presId="urn:microsoft.com/office/officeart/2005/8/layout/list1"/>
    <dgm:cxn modelId="{76B9C617-C57A-4FFE-A764-61769919CE88}" type="presOf" srcId="{B0F624EF-DAAA-4E35-ADC6-A58269CCEB1E}" destId="{CC6A5954-B611-4EC6-B360-165718324235}" srcOrd="0" destOrd="1" presId="urn:microsoft.com/office/officeart/2005/8/layout/list1"/>
    <dgm:cxn modelId="{64229CFB-E66B-4DAA-8745-36D930486017}" type="presOf" srcId="{EFE29C10-244B-443B-AF0D-D30B77EB8AEB}" destId="{A3CF7C19-B02C-4BE4-BFE7-DF41C6C5B321}" srcOrd="0" destOrd="0" presId="urn:microsoft.com/office/officeart/2005/8/layout/list1"/>
    <dgm:cxn modelId="{058B966A-5173-4CD1-8EC5-920A65313B23}" srcId="{0521043A-CF8B-47D2-9DB6-98D578701A9C}" destId="{B0F624EF-DAAA-4E35-ADC6-A58269CCEB1E}" srcOrd="1" destOrd="0" parTransId="{E7C7E213-22B1-489F-B5B4-3211816CFE1F}" sibTransId="{7E681780-CAD7-44DC-872A-DE3B1FA64252}"/>
    <dgm:cxn modelId="{2EFAC0BF-A2F2-4C53-BA38-89356B6C8E33}" srcId="{A975A094-8E36-471C-83DD-09413F245C99}" destId="{B8DC5577-6BD5-4295-B162-014CD71DB6B4}" srcOrd="0" destOrd="0" parTransId="{3565CAFF-373C-4D68-AF47-5ECFC98C8FA1}" sibTransId="{201689DF-8457-42E9-AE9C-CFA821EDB845}"/>
    <dgm:cxn modelId="{627F2ACF-9EFC-4241-9438-B46DBB84C6F3}" type="presOf" srcId="{AC27F92D-E24F-4AE4-9C10-40A0CA05FDBF}" destId="{3530D559-103A-4F24-9E8D-71ECAD72CA25}" srcOrd="0" destOrd="1" presId="urn:microsoft.com/office/officeart/2005/8/layout/list1"/>
    <dgm:cxn modelId="{BB8C8CED-A87D-4217-B9F1-29DFE50A06C0}" srcId="{A975A094-8E36-471C-83DD-09413F245C99}" destId="{AC27F92D-E24F-4AE4-9C10-40A0CA05FDBF}" srcOrd="1" destOrd="0" parTransId="{6A407E92-B883-439F-8D6A-13C9E665D916}" sibTransId="{82282FEF-BCF9-4BD4-9924-B3812EE29493}"/>
    <dgm:cxn modelId="{55553929-13AF-4823-8B43-076929753D79}" srcId="{0521043A-CF8B-47D2-9DB6-98D578701A9C}" destId="{193EA565-490D-409F-B20A-AD2F8EA3C027}" srcOrd="0" destOrd="0" parTransId="{DCC4AE2E-40AF-410E-B1A9-0C79BE3975C1}" sibTransId="{BCDAD5EC-0D08-4E67-8E35-347DAEC27941}"/>
    <dgm:cxn modelId="{3583980B-D2E4-4FB7-A77E-C57BCE155B19}" type="presOf" srcId="{0521043A-CF8B-47D2-9DB6-98D578701A9C}" destId="{B8AEC2E7-7AD7-4E6E-B506-D8D63F0298A4}" srcOrd="1" destOrd="0" presId="urn:microsoft.com/office/officeart/2005/8/layout/list1"/>
    <dgm:cxn modelId="{F6538B32-064B-4201-91EF-663406419F92}" type="presOf" srcId="{3EFC90FC-E810-4302-A20D-CCB34BECA6D6}" destId="{C5C97D20-E3BA-42E8-AD6E-8AA450B7396E}" srcOrd="1" destOrd="0" presId="urn:microsoft.com/office/officeart/2005/8/layout/list1"/>
    <dgm:cxn modelId="{F6CE693E-F981-464A-AE05-95AC2C2D2E4B}" type="presOf" srcId="{B8DC5577-6BD5-4295-B162-014CD71DB6B4}" destId="{3530D559-103A-4F24-9E8D-71ECAD72CA25}" srcOrd="0" destOrd="0" presId="urn:microsoft.com/office/officeart/2005/8/layout/list1"/>
    <dgm:cxn modelId="{3B6F56C8-3A69-4C92-8EA1-FC386430213E}" type="presOf" srcId="{0521043A-CF8B-47D2-9DB6-98D578701A9C}" destId="{6E109D98-DF70-4141-A37B-B2AF5248A77B}" srcOrd="0" destOrd="0" presId="urn:microsoft.com/office/officeart/2005/8/layout/list1"/>
    <dgm:cxn modelId="{7B007F6E-6903-4270-B3DD-C94B164889C4}" srcId="{60F7933D-0BF8-4F6A-B6C3-7BF4D935934F}" destId="{0521043A-CF8B-47D2-9DB6-98D578701A9C}" srcOrd="0" destOrd="0" parTransId="{101F5FEB-AEB8-4F82-81C6-A3852791E3E9}" sibTransId="{2F3F911D-8B70-4D2E-BACF-F6A1BD8A4311}"/>
    <dgm:cxn modelId="{63B7CCA4-B22B-4847-98E9-8B07D3A56A94}" type="presOf" srcId="{A975A094-8E36-471C-83DD-09413F245C99}" destId="{EFF98B54-752A-433B-914A-B1114C94530C}" srcOrd="1" destOrd="0" presId="urn:microsoft.com/office/officeart/2005/8/layout/list1"/>
    <dgm:cxn modelId="{7F5654F4-4B05-4125-84A4-B6DA8678D2BC}" srcId="{3EFC90FC-E810-4302-A20D-CCB34BECA6D6}" destId="{EFE29C10-244B-443B-AF0D-D30B77EB8AEB}" srcOrd="0" destOrd="0" parTransId="{09E5C6B2-C80D-4617-A06C-BE198C77194B}" sibTransId="{CCB6DE79-F8D4-454C-BEAB-9F194BDD95C8}"/>
    <dgm:cxn modelId="{9369C654-B896-45B7-8B15-586F0CDA2D53}" type="presOf" srcId="{A975A094-8E36-471C-83DD-09413F245C99}" destId="{FDF2E413-8D3E-4A68-98EF-DB04837B7ECF}" srcOrd="0" destOrd="0" presId="urn:microsoft.com/office/officeart/2005/8/layout/list1"/>
    <dgm:cxn modelId="{243F2982-D609-4BFA-B607-C501E1FA617B}" srcId="{60F7933D-0BF8-4F6A-B6C3-7BF4D935934F}" destId="{A975A094-8E36-471C-83DD-09413F245C99}" srcOrd="1" destOrd="0" parTransId="{8C681E5E-DE05-4222-B6BF-60FCB86E06FB}" sibTransId="{FE15C8A5-1096-4BF6-9FB3-70CB7943FD66}"/>
    <dgm:cxn modelId="{B1437480-E477-45F4-83BE-F02A7978C9A3}" srcId="{60F7933D-0BF8-4F6A-B6C3-7BF4D935934F}" destId="{3EFC90FC-E810-4302-A20D-CCB34BECA6D6}" srcOrd="2" destOrd="0" parTransId="{9CF6A76F-20A2-47D0-A8F4-FEE86F3267CE}" sibTransId="{F1431A20-A4B1-4DBE-B36F-F4508CAEF1D5}"/>
    <dgm:cxn modelId="{4DFA9E74-E51A-4421-9FA1-2F0DDFB8A340}" type="presParOf" srcId="{9FA12099-1904-4F7A-8FD3-6CDE8D1FC5D8}" destId="{C959AE86-A8F3-4E45-BA7D-9CB4AFC5DC79}" srcOrd="0" destOrd="0" presId="urn:microsoft.com/office/officeart/2005/8/layout/list1"/>
    <dgm:cxn modelId="{A5845F30-107C-48AD-8398-33941089C2FD}" type="presParOf" srcId="{C959AE86-A8F3-4E45-BA7D-9CB4AFC5DC79}" destId="{6E109D98-DF70-4141-A37B-B2AF5248A77B}" srcOrd="0" destOrd="0" presId="urn:microsoft.com/office/officeart/2005/8/layout/list1"/>
    <dgm:cxn modelId="{DFCD7D08-1C98-409B-8EE2-D6BBD17563FC}" type="presParOf" srcId="{C959AE86-A8F3-4E45-BA7D-9CB4AFC5DC79}" destId="{B8AEC2E7-7AD7-4E6E-B506-D8D63F0298A4}" srcOrd="1" destOrd="0" presId="urn:microsoft.com/office/officeart/2005/8/layout/list1"/>
    <dgm:cxn modelId="{9DA311F8-A897-405E-9C0A-42A6F1B6D8E9}" type="presParOf" srcId="{9FA12099-1904-4F7A-8FD3-6CDE8D1FC5D8}" destId="{5B65828A-EDB8-42F2-A606-B4B98FF0ABA8}" srcOrd="1" destOrd="0" presId="urn:microsoft.com/office/officeart/2005/8/layout/list1"/>
    <dgm:cxn modelId="{899173A9-F2E9-4FB9-8C06-EABA10838695}" type="presParOf" srcId="{9FA12099-1904-4F7A-8FD3-6CDE8D1FC5D8}" destId="{CC6A5954-B611-4EC6-B360-165718324235}" srcOrd="2" destOrd="0" presId="urn:microsoft.com/office/officeart/2005/8/layout/list1"/>
    <dgm:cxn modelId="{1C01656D-8E52-4A85-8957-258FB1298C11}" type="presParOf" srcId="{9FA12099-1904-4F7A-8FD3-6CDE8D1FC5D8}" destId="{E3763992-40A8-4D37-8C2B-E1B69DC156D0}" srcOrd="3" destOrd="0" presId="urn:microsoft.com/office/officeart/2005/8/layout/list1"/>
    <dgm:cxn modelId="{0D5ABBED-B9A4-450C-97A0-EA40503F9AF3}" type="presParOf" srcId="{9FA12099-1904-4F7A-8FD3-6CDE8D1FC5D8}" destId="{180CC9C2-E749-49F6-A36C-25897F65F25A}" srcOrd="4" destOrd="0" presId="urn:microsoft.com/office/officeart/2005/8/layout/list1"/>
    <dgm:cxn modelId="{4CCD7EC9-8EB2-405E-8C05-9F21EDBC4195}" type="presParOf" srcId="{180CC9C2-E749-49F6-A36C-25897F65F25A}" destId="{FDF2E413-8D3E-4A68-98EF-DB04837B7ECF}" srcOrd="0" destOrd="0" presId="urn:microsoft.com/office/officeart/2005/8/layout/list1"/>
    <dgm:cxn modelId="{26349D08-B780-4831-8004-85B7384ED709}" type="presParOf" srcId="{180CC9C2-E749-49F6-A36C-25897F65F25A}" destId="{EFF98B54-752A-433B-914A-B1114C94530C}" srcOrd="1" destOrd="0" presId="urn:microsoft.com/office/officeart/2005/8/layout/list1"/>
    <dgm:cxn modelId="{6A5DD03B-E613-44A3-9508-DC81963C9108}" type="presParOf" srcId="{9FA12099-1904-4F7A-8FD3-6CDE8D1FC5D8}" destId="{8F48B461-851A-4CD2-A0A3-F15CD9F6C130}" srcOrd="5" destOrd="0" presId="urn:microsoft.com/office/officeart/2005/8/layout/list1"/>
    <dgm:cxn modelId="{E4C3F209-B9EF-4F8C-B030-3B39C21B5DB9}" type="presParOf" srcId="{9FA12099-1904-4F7A-8FD3-6CDE8D1FC5D8}" destId="{3530D559-103A-4F24-9E8D-71ECAD72CA25}" srcOrd="6" destOrd="0" presId="urn:microsoft.com/office/officeart/2005/8/layout/list1"/>
    <dgm:cxn modelId="{05D31EAF-4465-4A0D-8E22-587691A5FA58}" type="presParOf" srcId="{9FA12099-1904-4F7A-8FD3-6CDE8D1FC5D8}" destId="{989BECAF-1F12-4BE8-A2BD-D2C205FFFA12}" srcOrd="7" destOrd="0" presId="urn:microsoft.com/office/officeart/2005/8/layout/list1"/>
    <dgm:cxn modelId="{A65EDBE7-EC42-4AA0-9110-26B8DCC1CCCA}" type="presParOf" srcId="{9FA12099-1904-4F7A-8FD3-6CDE8D1FC5D8}" destId="{9D8717C0-CDCD-42D0-9D71-C843EE97B4DD}" srcOrd="8" destOrd="0" presId="urn:microsoft.com/office/officeart/2005/8/layout/list1"/>
    <dgm:cxn modelId="{E827670D-6735-4E9A-B9BA-5B32FA90F0D8}" type="presParOf" srcId="{9D8717C0-CDCD-42D0-9D71-C843EE97B4DD}" destId="{5E692CA2-0361-494C-B89C-9DE2E4ECF328}" srcOrd="0" destOrd="0" presId="urn:microsoft.com/office/officeart/2005/8/layout/list1"/>
    <dgm:cxn modelId="{8F18E76C-71F3-47F1-A49F-8C01B87BA7AB}" type="presParOf" srcId="{9D8717C0-CDCD-42D0-9D71-C843EE97B4DD}" destId="{C5C97D20-E3BA-42E8-AD6E-8AA450B7396E}" srcOrd="1" destOrd="0" presId="urn:microsoft.com/office/officeart/2005/8/layout/list1"/>
    <dgm:cxn modelId="{EEFBFDD9-7685-4BA9-BED1-8E410B56449E}" type="presParOf" srcId="{9FA12099-1904-4F7A-8FD3-6CDE8D1FC5D8}" destId="{7B59BB5C-D9B1-4301-951F-60FD0E3EDD6A}" srcOrd="9" destOrd="0" presId="urn:microsoft.com/office/officeart/2005/8/layout/list1"/>
    <dgm:cxn modelId="{0DFB89E9-ACD6-419E-A3F5-2E3ABE656468}" type="presParOf" srcId="{9FA12099-1904-4F7A-8FD3-6CDE8D1FC5D8}" destId="{A3CF7C19-B02C-4BE4-BFE7-DF41C6C5B321}"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365A242-D9B8-4B1E-B0C2-92B2C4DB8BBC}" type="doc">
      <dgm:prSet loTypeId="urn:microsoft.com/office/officeart/2005/8/layout/vList4" loCatId="list" qsTypeId="urn:microsoft.com/office/officeart/2005/8/quickstyle/simple4" qsCatId="simple" csTypeId="urn:microsoft.com/office/officeart/2005/8/colors/accent1_4" csCatId="accent1" phldr="1"/>
      <dgm:spPr/>
      <dgm:t>
        <a:bodyPr/>
        <a:lstStyle/>
        <a:p>
          <a:endParaRPr lang="en-US"/>
        </a:p>
      </dgm:t>
    </dgm:pt>
    <dgm:pt modelId="{E2D0F520-32C1-44F5-9755-6169AD7B2659}">
      <dgm:prSet phldrT="[Text]"/>
      <dgm:spPr/>
      <dgm:t>
        <a:bodyPr/>
        <a:lstStyle/>
        <a:p>
          <a:r>
            <a:rPr lang="en-US" dirty="0" smtClean="0"/>
            <a:t>Implementation</a:t>
          </a:r>
          <a:endParaRPr lang="en-US" dirty="0"/>
        </a:p>
      </dgm:t>
    </dgm:pt>
    <dgm:pt modelId="{F4315BED-3E40-4410-A245-9CF7A0EC908F}" type="parTrans" cxnId="{3D46953F-3859-4327-8ECC-41E9E5A3C515}">
      <dgm:prSet/>
      <dgm:spPr/>
      <dgm:t>
        <a:bodyPr/>
        <a:lstStyle/>
        <a:p>
          <a:endParaRPr lang="en-US"/>
        </a:p>
      </dgm:t>
    </dgm:pt>
    <dgm:pt modelId="{34093019-D8E0-45A9-90C8-8E9D47BF3B3E}" type="sibTrans" cxnId="{3D46953F-3859-4327-8ECC-41E9E5A3C515}">
      <dgm:prSet/>
      <dgm:spPr/>
      <dgm:t>
        <a:bodyPr/>
        <a:lstStyle/>
        <a:p>
          <a:endParaRPr lang="en-US"/>
        </a:p>
      </dgm:t>
    </dgm:pt>
    <dgm:pt modelId="{5A61FD6F-D3F5-40FC-B582-D7B40A7482D1}" type="pres">
      <dgm:prSet presAssocID="{F365A242-D9B8-4B1E-B0C2-92B2C4DB8BBC}" presName="linear" presStyleCnt="0">
        <dgm:presLayoutVars>
          <dgm:dir/>
          <dgm:resizeHandles val="exact"/>
        </dgm:presLayoutVars>
      </dgm:prSet>
      <dgm:spPr/>
      <dgm:t>
        <a:bodyPr/>
        <a:lstStyle/>
        <a:p>
          <a:endParaRPr lang="en-US"/>
        </a:p>
      </dgm:t>
    </dgm:pt>
    <dgm:pt modelId="{DFA2DFF1-58EE-4EA7-B7ED-A728C683B245}" type="pres">
      <dgm:prSet presAssocID="{E2D0F520-32C1-44F5-9755-6169AD7B2659}" presName="comp" presStyleCnt="0"/>
      <dgm:spPr/>
    </dgm:pt>
    <dgm:pt modelId="{E2E49771-9A18-45CA-88EC-A95A1C73D35A}" type="pres">
      <dgm:prSet presAssocID="{E2D0F520-32C1-44F5-9755-6169AD7B2659}" presName="box" presStyleLbl="node1" presStyleIdx="0" presStyleCnt="1" custLinFactNeighborX="7500" custLinFactNeighborY="36364"/>
      <dgm:spPr/>
      <dgm:t>
        <a:bodyPr/>
        <a:lstStyle/>
        <a:p>
          <a:endParaRPr lang="en-US"/>
        </a:p>
      </dgm:t>
    </dgm:pt>
    <dgm:pt modelId="{2BDA0B78-48B3-4EE0-9ED2-9CE53247CFDF}" type="pres">
      <dgm:prSet presAssocID="{E2D0F520-32C1-44F5-9755-6169AD7B2659}" presName="img" presStyleLbl="fgImgPlace1" presStyleIdx="0" presStyleCnt="1"/>
      <dgm:spPr>
        <a:blipFill rotWithShape="0">
          <a:blip xmlns:r="http://schemas.openxmlformats.org/officeDocument/2006/relationships" r:embed="rId1"/>
          <a:stretch>
            <a:fillRect/>
          </a:stretch>
        </a:blipFill>
      </dgm:spPr>
    </dgm:pt>
    <dgm:pt modelId="{37A46BA1-F56C-46CC-B601-1FC2920F2288}" type="pres">
      <dgm:prSet presAssocID="{E2D0F520-32C1-44F5-9755-6169AD7B2659}" presName="text" presStyleLbl="node1" presStyleIdx="0" presStyleCnt="1">
        <dgm:presLayoutVars>
          <dgm:bulletEnabled val="1"/>
        </dgm:presLayoutVars>
      </dgm:prSet>
      <dgm:spPr/>
      <dgm:t>
        <a:bodyPr/>
        <a:lstStyle/>
        <a:p>
          <a:endParaRPr lang="en-US"/>
        </a:p>
      </dgm:t>
    </dgm:pt>
  </dgm:ptLst>
  <dgm:cxnLst>
    <dgm:cxn modelId="{3D46953F-3859-4327-8ECC-41E9E5A3C515}" srcId="{F365A242-D9B8-4B1E-B0C2-92B2C4DB8BBC}" destId="{E2D0F520-32C1-44F5-9755-6169AD7B2659}" srcOrd="0" destOrd="0" parTransId="{F4315BED-3E40-4410-A245-9CF7A0EC908F}" sibTransId="{34093019-D8E0-45A9-90C8-8E9D47BF3B3E}"/>
    <dgm:cxn modelId="{A3DF4F22-C483-455E-9262-D974EE83BA44}" type="presOf" srcId="{F365A242-D9B8-4B1E-B0C2-92B2C4DB8BBC}" destId="{5A61FD6F-D3F5-40FC-B582-D7B40A7482D1}" srcOrd="0" destOrd="0" presId="urn:microsoft.com/office/officeart/2005/8/layout/vList4"/>
    <dgm:cxn modelId="{66F7FD5C-C514-4FEC-8CF3-01A2623E4FD0}" type="presOf" srcId="{E2D0F520-32C1-44F5-9755-6169AD7B2659}" destId="{E2E49771-9A18-45CA-88EC-A95A1C73D35A}" srcOrd="0" destOrd="0" presId="urn:microsoft.com/office/officeart/2005/8/layout/vList4"/>
    <dgm:cxn modelId="{345DAAA8-5B0E-4CF8-9934-0BC178ADA763}" type="presOf" srcId="{E2D0F520-32C1-44F5-9755-6169AD7B2659}" destId="{37A46BA1-F56C-46CC-B601-1FC2920F2288}" srcOrd="1" destOrd="0" presId="urn:microsoft.com/office/officeart/2005/8/layout/vList4"/>
    <dgm:cxn modelId="{2EEA1ABD-2CE2-44C2-86B0-EB3D38206B92}" type="presParOf" srcId="{5A61FD6F-D3F5-40FC-B582-D7B40A7482D1}" destId="{DFA2DFF1-58EE-4EA7-B7ED-A728C683B245}" srcOrd="0" destOrd="0" presId="urn:microsoft.com/office/officeart/2005/8/layout/vList4"/>
    <dgm:cxn modelId="{C8F3572E-8868-430E-9E08-A6440E243320}" type="presParOf" srcId="{DFA2DFF1-58EE-4EA7-B7ED-A728C683B245}" destId="{E2E49771-9A18-45CA-88EC-A95A1C73D35A}" srcOrd="0" destOrd="0" presId="urn:microsoft.com/office/officeart/2005/8/layout/vList4"/>
    <dgm:cxn modelId="{9F87CE2B-4F1B-46C5-806A-9637BE70B4A3}" type="presParOf" srcId="{DFA2DFF1-58EE-4EA7-B7ED-A728C683B245}" destId="{2BDA0B78-48B3-4EE0-9ED2-9CE53247CFDF}" srcOrd="1" destOrd="0" presId="urn:microsoft.com/office/officeart/2005/8/layout/vList4"/>
    <dgm:cxn modelId="{6CF4DE12-97B7-47BA-9C3E-FF12C5349FB5}" type="presParOf" srcId="{DFA2DFF1-58EE-4EA7-B7ED-A728C683B245}" destId="{37A46BA1-F56C-46CC-B601-1FC2920F2288}" srcOrd="2" destOrd="0" presId="urn:microsoft.com/office/officeart/2005/8/layout/vList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66E5D18-2E98-4B00-B71C-311C124F6802}" type="doc">
      <dgm:prSet loTypeId="urn:microsoft.com/office/officeart/2005/8/layout/list1" loCatId="list" qsTypeId="urn:microsoft.com/office/officeart/2005/8/quickstyle/simple2" qsCatId="simple" csTypeId="urn:microsoft.com/office/officeart/2005/8/colors/accent1_3" csCatId="accent1" phldr="1"/>
      <dgm:spPr/>
      <dgm:t>
        <a:bodyPr/>
        <a:lstStyle/>
        <a:p>
          <a:endParaRPr lang="en-US"/>
        </a:p>
      </dgm:t>
    </dgm:pt>
    <dgm:pt modelId="{B45DE3C8-9741-4208-A903-5D48683A9438}">
      <dgm:prSet phldrT="[Text]"/>
      <dgm:spPr/>
      <dgm:t>
        <a:bodyPr/>
        <a:lstStyle/>
        <a:p>
          <a:r>
            <a:rPr lang="en-US" dirty="0" smtClean="0"/>
            <a:t>user_a():</a:t>
          </a:r>
          <a:endParaRPr lang="en-US" dirty="0"/>
        </a:p>
      </dgm:t>
    </dgm:pt>
    <dgm:pt modelId="{B8793FED-1B82-445C-80B8-6669DB8DA189}" type="parTrans" cxnId="{BCAC86CD-F8DC-4F37-BAAE-04338881E0C0}">
      <dgm:prSet/>
      <dgm:spPr/>
      <dgm:t>
        <a:bodyPr/>
        <a:lstStyle/>
        <a:p>
          <a:endParaRPr lang="en-US"/>
        </a:p>
      </dgm:t>
    </dgm:pt>
    <dgm:pt modelId="{D918ED26-98BF-4C78-9029-9C563105D470}" type="sibTrans" cxnId="{BCAC86CD-F8DC-4F37-BAAE-04338881E0C0}">
      <dgm:prSet/>
      <dgm:spPr/>
      <dgm:t>
        <a:bodyPr/>
        <a:lstStyle/>
        <a:p>
          <a:endParaRPr lang="en-US"/>
        </a:p>
      </dgm:t>
    </dgm:pt>
    <dgm:pt modelId="{235FAB0E-5FA3-4BC6-8E24-E87146B9808A}">
      <dgm:prSet phldrT="[Text]"/>
      <dgm:spPr/>
      <dgm:t>
        <a:bodyPr/>
        <a:lstStyle/>
        <a:p>
          <a:r>
            <a:rPr lang="en-US" dirty="0" smtClean="0"/>
            <a:t>attacker(): </a:t>
          </a:r>
          <a:endParaRPr lang="en-US" dirty="0"/>
        </a:p>
      </dgm:t>
    </dgm:pt>
    <dgm:pt modelId="{6331ADC2-BA8F-4BA9-9777-50BEFDE880DA}" type="parTrans" cxnId="{DAC37CB8-586A-47ED-9BE1-616648ADCF59}">
      <dgm:prSet/>
      <dgm:spPr/>
      <dgm:t>
        <a:bodyPr/>
        <a:lstStyle/>
        <a:p>
          <a:endParaRPr lang="en-US"/>
        </a:p>
      </dgm:t>
    </dgm:pt>
    <dgm:pt modelId="{D318C59B-D64E-4607-96EC-621B0279F305}" type="sibTrans" cxnId="{DAC37CB8-586A-47ED-9BE1-616648ADCF59}">
      <dgm:prSet/>
      <dgm:spPr/>
      <dgm:t>
        <a:bodyPr/>
        <a:lstStyle/>
        <a:p>
          <a:endParaRPr lang="en-US"/>
        </a:p>
      </dgm:t>
    </dgm:pt>
    <dgm:pt modelId="{E9AECD33-0146-4193-960E-8613FD09E204}">
      <dgm:prSet/>
      <dgm:spPr/>
      <dgm:t>
        <a:bodyPr/>
        <a:lstStyle/>
        <a:p>
          <a:r>
            <a:rPr lang="en-US" smtClean="0"/>
            <a:t>Enters private key ‘a’</a:t>
          </a:r>
          <a:endParaRPr lang="en-US"/>
        </a:p>
      </dgm:t>
    </dgm:pt>
    <dgm:pt modelId="{BDF511CC-6BD3-4ED4-BB9C-8B5AF2D3CA3D}" type="parTrans" cxnId="{7BCDA808-6866-425E-9547-1EF53377B6A0}">
      <dgm:prSet/>
      <dgm:spPr/>
      <dgm:t>
        <a:bodyPr/>
        <a:lstStyle/>
        <a:p>
          <a:endParaRPr lang="en-US"/>
        </a:p>
      </dgm:t>
    </dgm:pt>
    <dgm:pt modelId="{3AE4A937-8440-4762-A980-F170CBC20511}" type="sibTrans" cxnId="{7BCDA808-6866-425E-9547-1EF53377B6A0}">
      <dgm:prSet/>
      <dgm:spPr/>
      <dgm:t>
        <a:bodyPr/>
        <a:lstStyle/>
        <a:p>
          <a:endParaRPr lang="en-US"/>
        </a:p>
      </dgm:t>
    </dgm:pt>
    <dgm:pt modelId="{BA94E181-378F-45DC-ACF5-A83C9C603AC8}">
      <dgm:prSet/>
      <dgm:spPr/>
      <dgm:t>
        <a:bodyPr/>
        <a:lstStyle/>
        <a:p>
          <a:r>
            <a:rPr lang="en-US" dirty="0" smtClean="0"/>
            <a:t>Generates public key ‘A’ and sends to the other user</a:t>
          </a:r>
        </a:p>
      </dgm:t>
    </dgm:pt>
    <dgm:pt modelId="{E80F607F-51D1-49EC-850E-85A008FF5208}" type="parTrans" cxnId="{FBAC6EF7-5C68-4D63-B822-9102D5EA19D8}">
      <dgm:prSet/>
      <dgm:spPr/>
      <dgm:t>
        <a:bodyPr/>
        <a:lstStyle/>
        <a:p>
          <a:endParaRPr lang="en-US"/>
        </a:p>
      </dgm:t>
    </dgm:pt>
    <dgm:pt modelId="{0A12AD7A-B7B8-46EB-8854-CE84C9AD6D00}" type="sibTrans" cxnId="{FBAC6EF7-5C68-4D63-B822-9102D5EA19D8}">
      <dgm:prSet/>
      <dgm:spPr/>
      <dgm:t>
        <a:bodyPr/>
        <a:lstStyle/>
        <a:p>
          <a:endParaRPr lang="en-US"/>
        </a:p>
      </dgm:t>
    </dgm:pt>
    <dgm:pt modelId="{28E6D962-77D6-4FEB-9EE2-90888CEF9053}">
      <dgm:prSet/>
      <dgm:spPr/>
      <dgm:t>
        <a:bodyPr/>
        <a:lstStyle/>
        <a:p>
          <a:r>
            <a:rPr lang="en-US" dirty="0" smtClean="0"/>
            <a:t>Computes common private key ‘S</a:t>
          </a:r>
          <a:r>
            <a:rPr lang="en-US" baseline="-25000" dirty="0" smtClean="0"/>
            <a:t>A</a:t>
          </a:r>
          <a:r>
            <a:rPr lang="en-US" dirty="0" smtClean="0"/>
            <a:t>’ from ‘B’ received</a:t>
          </a:r>
        </a:p>
      </dgm:t>
    </dgm:pt>
    <dgm:pt modelId="{B1282AFB-B786-4D6C-BA52-54BE407FF84D}" type="parTrans" cxnId="{1D4C5A86-7D79-4F88-A2A9-6E87E19BB11D}">
      <dgm:prSet/>
      <dgm:spPr/>
      <dgm:t>
        <a:bodyPr/>
        <a:lstStyle/>
        <a:p>
          <a:endParaRPr lang="en-US"/>
        </a:p>
      </dgm:t>
    </dgm:pt>
    <dgm:pt modelId="{93208F89-0622-45F6-A263-B7D016DD28DC}" type="sibTrans" cxnId="{1D4C5A86-7D79-4F88-A2A9-6E87E19BB11D}">
      <dgm:prSet/>
      <dgm:spPr/>
      <dgm:t>
        <a:bodyPr/>
        <a:lstStyle/>
        <a:p>
          <a:endParaRPr lang="en-US"/>
        </a:p>
      </dgm:t>
    </dgm:pt>
    <dgm:pt modelId="{7E411CAD-5103-4ED4-99E4-70F5C0D7F747}">
      <dgm:prSet/>
      <dgm:spPr/>
      <dgm:t>
        <a:bodyPr/>
        <a:lstStyle/>
        <a:p>
          <a:r>
            <a:rPr lang="en-US" smtClean="0"/>
            <a:t>user_b():</a:t>
          </a:r>
          <a:endParaRPr lang="en-US" dirty="0" smtClean="0"/>
        </a:p>
      </dgm:t>
    </dgm:pt>
    <dgm:pt modelId="{43DF155C-F1A6-492C-9CE1-B406CB695695}" type="parTrans" cxnId="{4D7283D9-74CE-417D-990C-D929DF34FE6F}">
      <dgm:prSet/>
      <dgm:spPr/>
      <dgm:t>
        <a:bodyPr/>
        <a:lstStyle/>
        <a:p>
          <a:endParaRPr lang="en-US"/>
        </a:p>
      </dgm:t>
    </dgm:pt>
    <dgm:pt modelId="{AB8929BF-AB26-4712-BA7C-B5BD18CC97B0}" type="sibTrans" cxnId="{4D7283D9-74CE-417D-990C-D929DF34FE6F}">
      <dgm:prSet/>
      <dgm:spPr/>
      <dgm:t>
        <a:bodyPr/>
        <a:lstStyle/>
        <a:p>
          <a:endParaRPr lang="en-US"/>
        </a:p>
      </dgm:t>
    </dgm:pt>
    <dgm:pt modelId="{72F9E978-09A4-480B-ADA2-033381CF79B2}">
      <dgm:prSet/>
      <dgm:spPr/>
      <dgm:t>
        <a:bodyPr/>
        <a:lstStyle/>
        <a:p>
          <a:r>
            <a:rPr lang="en-US" smtClean="0"/>
            <a:t>Enters private key ‘b’</a:t>
          </a:r>
          <a:endParaRPr lang="en-US"/>
        </a:p>
      </dgm:t>
    </dgm:pt>
    <dgm:pt modelId="{E6BE1D5F-9BD5-4CC4-8D31-5A710B4D5FCB}" type="parTrans" cxnId="{CD20CBBB-49E3-42A3-8780-B99BEE6B528C}">
      <dgm:prSet/>
      <dgm:spPr/>
      <dgm:t>
        <a:bodyPr/>
        <a:lstStyle/>
        <a:p>
          <a:endParaRPr lang="en-US"/>
        </a:p>
      </dgm:t>
    </dgm:pt>
    <dgm:pt modelId="{2E571BCC-E297-4D79-949D-151A51E8DA99}" type="sibTrans" cxnId="{CD20CBBB-49E3-42A3-8780-B99BEE6B528C}">
      <dgm:prSet/>
      <dgm:spPr/>
      <dgm:t>
        <a:bodyPr/>
        <a:lstStyle/>
        <a:p>
          <a:endParaRPr lang="en-US"/>
        </a:p>
      </dgm:t>
    </dgm:pt>
    <dgm:pt modelId="{B80B4640-E7FC-466F-A11D-9969F1A119C5}">
      <dgm:prSet/>
      <dgm:spPr/>
      <dgm:t>
        <a:bodyPr/>
        <a:lstStyle/>
        <a:p>
          <a:r>
            <a:rPr lang="en-US" dirty="0" smtClean="0"/>
            <a:t>Generates public key ‘B’ and sends to the other user</a:t>
          </a:r>
        </a:p>
      </dgm:t>
    </dgm:pt>
    <dgm:pt modelId="{B160AC5E-EA43-4B22-BA14-89F9D2F8FC95}" type="parTrans" cxnId="{6484ACC9-5255-419E-96F2-1DB20267B05C}">
      <dgm:prSet/>
      <dgm:spPr/>
      <dgm:t>
        <a:bodyPr/>
        <a:lstStyle/>
        <a:p>
          <a:endParaRPr lang="en-US"/>
        </a:p>
      </dgm:t>
    </dgm:pt>
    <dgm:pt modelId="{FEA08A75-DA34-43E9-AD12-286ABC284618}" type="sibTrans" cxnId="{6484ACC9-5255-419E-96F2-1DB20267B05C}">
      <dgm:prSet/>
      <dgm:spPr/>
      <dgm:t>
        <a:bodyPr/>
        <a:lstStyle/>
        <a:p>
          <a:endParaRPr lang="en-US"/>
        </a:p>
      </dgm:t>
    </dgm:pt>
    <dgm:pt modelId="{4CECC6E3-29DC-4D33-8D42-143835B9B623}">
      <dgm:prSet/>
      <dgm:spPr/>
      <dgm:t>
        <a:bodyPr/>
        <a:lstStyle/>
        <a:p>
          <a:r>
            <a:rPr lang="en-US" dirty="0" smtClean="0"/>
            <a:t>Computes common private key ‘S</a:t>
          </a:r>
          <a:r>
            <a:rPr lang="en-US" baseline="-25000" dirty="0" smtClean="0"/>
            <a:t>B</a:t>
          </a:r>
          <a:r>
            <a:rPr lang="en-US" dirty="0" smtClean="0"/>
            <a:t>’ from ‘A’ received</a:t>
          </a:r>
          <a:endParaRPr lang="en-US" dirty="0"/>
        </a:p>
      </dgm:t>
    </dgm:pt>
    <dgm:pt modelId="{4D94AC66-1964-4D34-A844-0D60CC0B1170}" type="parTrans" cxnId="{E7E517FE-CC27-4E77-99DB-B874B0DD4385}">
      <dgm:prSet/>
      <dgm:spPr/>
      <dgm:t>
        <a:bodyPr/>
        <a:lstStyle/>
        <a:p>
          <a:endParaRPr lang="en-US"/>
        </a:p>
      </dgm:t>
    </dgm:pt>
    <dgm:pt modelId="{BF6E8211-AB1F-455A-A3C0-A00262BAE472}" type="sibTrans" cxnId="{E7E517FE-CC27-4E77-99DB-B874B0DD4385}">
      <dgm:prSet/>
      <dgm:spPr/>
      <dgm:t>
        <a:bodyPr/>
        <a:lstStyle/>
        <a:p>
          <a:endParaRPr lang="en-US"/>
        </a:p>
      </dgm:t>
    </dgm:pt>
    <dgm:pt modelId="{3B693C66-F8EC-4B94-A37F-F33D28E9D9A9}">
      <dgm:prSet/>
      <dgm:spPr/>
      <dgm:t>
        <a:bodyPr/>
        <a:lstStyle/>
        <a:p>
          <a:r>
            <a:rPr lang="en-US" dirty="0" smtClean="0"/>
            <a:t>poses as user A to user B and user B to user A</a:t>
          </a:r>
          <a:endParaRPr lang="en-US" dirty="0"/>
        </a:p>
      </dgm:t>
    </dgm:pt>
    <dgm:pt modelId="{045D00F1-1636-40BD-825B-EAF6870FC0C3}" type="parTrans" cxnId="{8C543945-3054-48CB-8BA5-430E2D8FF8B5}">
      <dgm:prSet/>
      <dgm:spPr/>
      <dgm:t>
        <a:bodyPr/>
        <a:lstStyle/>
        <a:p>
          <a:endParaRPr lang="en-US"/>
        </a:p>
      </dgm:t>
    </dgm:pt>
    <dgm:pt modelId="{8AEF29C7-C978-4D13-9E10-7C15976EB160}" type="sibTrans" cxnId="{8C543945-3054-48CB-8BA5-430E2D8FF8B5}">
      <dgm:prSet/>
      <dgm:spPr/>
      <dgm:t>
        <a:bodyPr/>
        <a:lstStyle/>
        <a:p>
          <a:endParaRPr lang="en-US"/>
        </a:p>
      </dgm:t>
    </dgm:pt>
    <dgm:pt modelId="{224ED983-00A3-45C0-AECF-E4055D4A01B7}" type="pres">
      <dgm:prSet presAssocID="{A66E5D18-2E98-4B00-B71C-311C124F6802}" presName="linear" presStyleCnt="0">
        <dgm:presLayoutVars>
          <dgm:dir/>
          <dgm:animLvl val="lvl"/>
          <dgm:resizeHandles val="exact"/>
        </dgm:presLayoutVars>
      </dgm:prSet>
      <dgm:spPr/>
      <dgm:t>
        <a:bodyPr/>
        <a:lstStyle/>
        <a:p>
          <a:endParaRPr lang="en-US"/>
        </a:p>
      </dgm:t>
    </dgm:pt>
    <dgm:pt modelId="{96B723DA-B592-49E4-9931-5E89977CB03E}" type="pres">
      <dgm:prSet presAssocID="{B45DE3C8-9741-4208-A903-5D48683A9438}" presName="parentLin" presStyleCnt="0"/>
      <dgm:spPr/>
      <dgm:t>
        <a:bodyPr/>
        <a:lstStyle/>
        <a:p>
          <a:endParaRPr lang="en-US"/>
        </a:p>
      </dgm:t>
    </dgm:pt>
    <dgm:pt modelId="{AD3A2293-70C7-4D8F-9A25-CF5765E1F866}" type="pres">
      <dgm:prSet presAssocID="{B45DE3C8-9741-4208-A903-5D48683A9438}" presName="parentLeftMargin" presStyleLbl="node1" presStyleIdx="0" presStyleCnt="3"/>
      <dgm:spPr/>
      <dgm:t>
        <a:bodyPr/>
        <a:lstStyle/>
        <a:p>
          <a:endParaRPr lang="en-US"/>
        </a:p>
      </dgm:t>
    </dgm:pt>
    <dgm:pt modelId="{9C3EF1C2-AE42-4F04-8D55-335D844344EF}" type="pres">
      <dgm:prSet presAssocID="{B45DE3C8-9741-4208-A903-5D48683A9438}" presName="parentText" presStyleLbl="node1" presStyleIdx="0" presStyleCnt="3">
        <dgm:presLayoutVars>
          <dgm:chMax val="0"/>
          <dgm:bulletEnabled val="1"/>
        </dgm:presLayoutVars>
      </dgm:prSet>
      <dgm:spPr/>
      <dgm:t>
        <a:bodyPr/>
        <a:lstStyle/>
        <a:p>
          <a:endParaRPr lang="en-US"/>
        </a:p>
      </dgm:t>
    </dgm:pt>
    <dgm:pt modelId="{EF41A33F-B49F-4370-ACB2-9D2402B2A53C}" type="pres">
      <dgm:prSet presAssocID="{B45DE3C8-9741-4208-A903-5D48683A9438}" presName="negativeSpace" presStyleCnt="0"/>
      <dgm:spPr/>
      <dgm:t>
        <a:bodyPr/>
        <a:lstStyle/>
        <a:p>
          <a:endParaRPr lang="en-US"/>
        </a:p>
      </dgm:t>
    </dgm:pt>
    <dgm:pt modelId="{C43A1E4B-50A0-41D3-AA4D-F560B64651EA}" type="pres">
      <dgm:prSet presAssocID="{B45DE3C8-9741-4208-A903-5D48683A9438}" presName="childText" presStyleLbl="conFgAcc1" presStyleIdx="0" presStyleCnt="3">
        <dgm:presLayoutVars>
          <dgm:bulletEnabled val="1"/>
        </dgm:presLayoutVars>
      </dgm:prSet>
      <dgm:spPr/>
      <dgm:t>
        <a:bodyPr/>
        <a:lstStyle/>
        <a:p>
          <a:endParaRPr lang="en-US"/>
        </a:p>
      </dgm:t>
    </dgm:pt>
    <dgm:pt modelId="{1CC7E585-1BCC-438E-9E55-168399141E62}" type="pres">
      <dgm:prSet presAssocID="{D918ED26-98BF-4C78-9029-9C563105D470}" presName="spaceBetweenRectangles" presStyleCnt="0"/>
      <dgm:spPr/>
      <dgm:t>
        <a:bodyPr/>
        <a:lstStyle/>
        <a:p>
          <a:endParaRPr lang="en-US"/>
        </a:p>
      </dgm:t>
    </dgm:pt>
    <dgm:pt modelId="{0782BEB2-1A68-4EF1-B647-3489EA7475D6}" type="pres">
      <dgm:prSet presAssocID="{7E411CAD-5103-4ED4-99E4-70F5C0D7F747}" presName="parentLin" presStyleCnt="0"/>
      <dgm:spPr/>
      <dgm:t>
        <a:bodyPr/>
        <a:lstStyle/>
        <a:p>
          <a:endParaRPr lang="en-US"/>
        </a:p>
      </dgm:t>
    </dgm:pt>
    <dgm:pt modelId="{C1A85495-396A-4C5E-AD0A-4FE3E66676B6}" type="pres">
      <dgm:prSet presAssocID="{7E411CAD-5103-4ED4-99E4-70F5C0D7F747}" presName="parentLeftMargin" presStyleLbl="node1" presStyleIdx="0" presStyleCnt="3"/>
      <dgm:spPr/>
      <dgm:t>
        <a:bodyPr/>
        <a:lstStyle/>
        <a:p>
          <a:endParaRPr lang="en-US"/>
        </a:p>
      </dgm:t>
    </dgm:pt>
    <dgm:pt modelId="{1A94B69F-8504-465D-ADB6-5CEBB3336B72}" type="pres">
      <dgm:prSet presAssocID="{7E411CAD-5103-4ED4-99E4-70F5C0D7F747}" presName="parentText" presStyleLbl="node1" presStyleIdx="1" presStyleCnt="3">
        <dgm:presLayoutVars>
          <dgm:chMax val="0"/>
          <dgm:bulletEnabled val="1"/>
        </dgm:presLayoutVars>
      </dgm:prSet>
      <dgm:spPr/>
      <dgm:t>
        <a:bodyPr/>
        <a:lstStyle/>
        <a:p>
          <a:endParaRPr lang="en-US"/>
        </a:p>
      </dgm:t>
    </dgm:pt>
    <dgm:pt modelId="{BECB7964-A45C-4A60-849B-5F7A44839B18}" type="pres">
      <dgm:prSet presAssocID="{7E411CAD-5103-4ED4-99E4-70F5C0D7F747}" presName="negativeSpace" presStyleCnt="0"/>
      <dgm:spPr/>
      <dgm:t>
        <a:bodyPr/>
        <a:lstStyle/>
        <a:p>
          <a:endParaRPr lang="en-US"/>
        </a:p>
      </dgm:t>
    </dgm:pt>
    <dgm:pt modelId="{A15173BA-2ECD-4C1A-9F76-387F82FEF4A7}" type="pres">
      <dgm:prSet presAssocID="{7E411CAD-5103-4ED4-99E4-70F5C0D7F747}" presName="childText" presStyleLbl="conFgAcc1" presStyleIdx="1" presStyleCnt="3">
        <dgm:presLayoutVars>
          <dgm:bulletEnabled val="1"/>
        </dgm:presLayoutVars>
      </dgm:prSet>
      <dgm:spPr/>
      <dgm:t>
        <a:bodyPr/>
        <a:lstStyle/>
        <a:p>
          <a:endParaRPr lang="en-US"/>
        </a:p>
      </dgm:t>
    </dgm:pt>
    <dgm:pt modelId="{BACA5775-5D59-461B-9046-D7798A078D48}" type="pres">
      <dgm:prSet presAssocID="{AB8929BF-AB26-4712-BA7C-B5BD18CC97B0}" presName="spaceBetweenRectangles" presStyleCnt="0"/>
      <dgm:spPr/>
      <dgm:t>
        <a:bodyPr/>
        <a:lstStyle/>
        <a:p>
          <a:endParaRPr lang="en-US"/>
        </a:p>
      </dgm:t>
    </dgm:pt>
    <dgm:pt modelId="{C3E869E2-D2CD-4D0D-8A1B-8E673E583C34}" type="pres">
      <dgm:prSet presAssocID="{235FAB0E-5FA3-4BC6-8E24-E87146B9808A}" presName="parentLin" presStyleCnt="0"/>
      <dgm:spPr/>
      <dgm:t>
        <a:bodyPr/>
        <a:lstStyle/>
        <a:p>
          <a:endParaRPr lang="en-US"/>
        </a:p>
      </dgm:t>
    </dgm:pt>
    <dgm:pt modelId="{C341A7FD-87A0-4A62-A0CD-922711955798}" type="pres">
      <dgm:prSet presAssocID="{235FAB0E-5FA3-4BC6-8E24-E87146B9808A}" presName="parentLeftMargin" presStyleLbl="node1" presStyleIdx="1" presStyleCnt="3"/>
      <dgm:spPr/>
      <dgm:t>
        <a:bodyPr/>
        <a:lstStyle/>
        <a:p>
          <a:endParaRPr lang="en-US"/>
        </a:p>
      </dgm:t>
    </dgm:pt>
    <dgm:pt modelId="{D03EA218-A32D-45CB-82AD-83CD88F55B64}" type="pres">
      <dgm:prSet presAssocID="{235FAB0E-5FA3-4BC6-8E24-E87146B9808A}" presName="parentText" presStyleLbl="node1" presStyleIdx="2" presStyleCnt="3">
        <dgm:presLayoutVars>
          <dgm:chMax val="0"/>
          <dgm:bulletEnabled val="1"/>
        </dgm:presLayoutVars>
      </dgm:prSet>
      <dgm:spPr/>
      <dgm:t>
        <a:bodyPr/>
        <a:lstStyle/>
        <a:p>
          <a:endParaRPr lang="en-US"/>
        </a:p>
      </dgm:t>
    </dgm:pt>
    <dgm:pt modelId="{BE6310E7-1541-4349-A076-8694412820FC}" type="pres">
      <dgm:prSet presAssocID="{235FAB0E-5FA3-4BC6-8E24-E87146B9808A}" presName="negativeSpace" presStyleCnt="0"/>
      <dgm:spPr/>
      <dgm:t>
        <a:bodyPr/>
        <a:lstStyle/>
        <a:p>
          <a:endParaRPr lang="en-US"/>
        </a:p>
      </dgm:t>
    </dgm:pt>
    <dgm:pt modelId="{BB49BBDD-B9CD-4450-9C52-6F9BDA5AB6CA}" type="pres">
      <dgm:prSet presAssocID="{235FAB0E-5FA3-4BC6-8E24-E87146B9808A}" presName="childText" presStyleLbl="conFgAcc1" presStyleIdx="2" presStyleCnt="3" custLinFactNeighborX="1250">
        <dgm:presLayoutVars>
          <dgm:bulletEnabled val="1"/>
        </dgm:presLayoutVars>
      </dgm:prSet>
      <dgm:spPr/>
      <dgm:t>
        <a:bodyPr/>
        <a:lstStyle/>
        <a:p>
          <a:endParaRPr lang="en-US"/>
        </a:p>
      </dgm:t>
    </dgm:pt>
  </dgm:ptLst>
  <dgm:cxnLst>
    <dgm:cxn modelId="{200724BF-645B-47F7-B204-5E866F2E219D}" type="presOf" srcId="{235FAB0E-5FA3-4BC6-8E24-E87146B9808A}" destId="{D03EA218-A32D-45CB-82AD-83CD88F55B64}" srcOrd="1" destOrd="0" presId="urn:microsoft.com/office/officeart/2005/8/layout/list1"/>
    <dgm:cxn modelId="{E3B7681E-3868-4F70-B160-39D0E84A2F6A}" type="presOf" srcId="{E9AECD33-0146-4193-960E-8613FD09E204}" destId="{C43A1E4B-50A0-41D3-AA4D-F560B64651EA}" srcOrd="0" destOrd="0" presId="urn:microsoft.com/office/officeart/2005/8/layout/list1"/>
    <dgm:cxn modelId="{8C543945-3054-48CB-8BA5-430E2D8FF8B5}" srcId="{235FAB0E-5FA3-4BC6-8E24-E87146B9808A}" destId="{3B693C66-F8EC-4B94-A37F-F33D28E9D9A9}" srcOrd="0" destOrd="0" parTransId="{045D00F1-1636-40BD-825B-EAF6870FC0C3}" sibTransId="{8AEF29C7-C978-4D13-9E10-7C15976EB160}"/>
    <dgm:cxn modelId="{CD20CBBB-49E3-42A3-8780-B99BEE6B528C}" srcId="{7E411CAD-5103-4ED4-99E4-70F5C0D7F747}" destId="{72F9E978-09A4-480B-ADA2-033381CF79B2}" srcOrd="0" destOrd="0" parTransId="{E6BE1D5F-9BD5-4CC4-8D31-5A710B4D5FCB}" sibTransId="{2E571BCC-E297-4D79-949D-151A51E8DA99}"/>
    <dgm:cxn modelId="{7BCDA808-6866-425E-9547-1EF53377B6A0}" srcId="{B45DE3C8-9741-4208-A903-5D48683A9438}" destId="{E9AECD33-0146-4193-960E-8613FD09E204}" srcOrd="0" destOrd="0" parTransId="{BDF511CC-6BD3-4ED4-BB9C-8B5AF2D3CA3D}" sibTransId="{3AE4A937-8440-4762-A980-F170CBC20511}"/>
    <dgm:cxn modelId="{2EF57931-153C-471A-81B6-650D0927E86B}" type="presOf" srcId="{72F9E978-09A4-480B-ADA2-033381CF79B2}" destId="{A15173BA-2ECD-4C1A-9F76-387F82FEF4A7}" srcOrd="0" destOrd="0" presId="urn:microsoft.com/office/officeart/2005/8/layout/list1"/>
    <dgm:cxn modelId="{3056B2B3-E4C3-476A-AE1E-3BE107B8C59A}" type="presOf" srcId="{7E411CAD-5103-4ED4-99E4-70F5C0D7F747}" destId="{1A94B69F-8504-465D-ADB6-5CEBB3336B72}" srcOrd="1" destOrd="0" presId="urn:microsoft.com/office/officeart/2005/8/layout/list1"/>
    <dgm:cxn modelId="{FBAC6EF7-5C68-4D63-B822-9102D5EA19D8}" srcId="{B45DE3C8-9741-4208-A903-5D48683A9438}" destId="{BA94E181-378F-45DC-ACF5-A83C9C603AC8}" srcOrd="1" destOrd="0" parTransId="{E80F607F-51D1-49EC-850E-85A008FF5208}" sibTransId="{0A12AD7A-B7B8-46EB-8854-CE84C9AD6D00}"/>
    <dgm:cxn modelId="{4D7283D9-74CE-417D-990C-D929DF34FE6F}" srcId="{A66E5D18-2E98-4B00-B71C-311C124F6802}" destId="{7E411CAD-5103-4ED4-99E4-70F5C0D7F747}" srcOrd="1" destOrd="0" parTransId="{43DF155C-F1A6-492C-9CE1-B406CB695695}" sibTransId="{AB8929BF-AB26-4712-BA7C-B5BD18CC97B0}"/>
    <dgm:cxn modelId="{68583799-3500-448B-8E77-3E5D54B3D023}" type="presOf" srcId="{235FAB0E-5FA3-4BC6-8E24-E87146B9808A}" destId="{C341A7FD-87A0-4A62-A0CD-922711955798}" srcOrd="0" destOrd="0" presId="urn:microsoft.com/office/officeart/2005/8/layout/list1"/>
    <dgm:cxn modelId="{62D0A689-90DE-426A-A152-3D783C6D0DC6}" type="presOf" srcId="{B45DE3C8-9741-4208-A903-5D48683A9438}" destId="{AD3A2293-70C7-4D8F-9A25-CF5765E1F866}" srcOrd="0" destOrd="0" presId="urn:microsoft.com/office/officeart/2005/8/layout/list1"/>
    <dgm:cxn modelId="{4009B0BA-2B3D-4F8A-A236-D1D0DCCDDD8C}" type="presOf" srcId="{BA94E181-378F-45DC-ACF5-A83C9C603AC8}" destId="{C43A1E4B-50A0-41D3-AA4D-F560B64651EA}" srcOrd="0" destOrd="1" presId="urn:microsoft.com/office/officeart/2005/8/layout/list1"/>
    <dgm:cxn modelId="{DAC37CB8-586A-47ED-9BE1-616648ADCF59}" srcId="{A66E5D18-2E98-4B00-B71C-311C124F6802}" destId="{235FAB0E-5FA3-4BC6-8E24-E87146B9808A}" srcOrd="2" destOrd="0" parTransId="{6331ADC2-BA8F-4BA9-9777-50BEFDE880DA}" sibTransId="{D318C59B-D64E-4607-96EC-621B0279F305}"/>
    <dgm:cxn modelId="{D3066A6D-03EF-4C18-899C-9D1DEE9C4D02}" type="presOf" srcId="{7E411CAD-5103-4ED4-99E4-70F5C0D7F747}" destId="{C1A85495-396A-4C5E-AD0A-4FE3E66676B6}" srcOrd="0" destOrd="0" presId="urn:microsoft.com/office/officeart/2005/8/layout/list1"/>
    <dgm:cxn modelId="{E7E517FE-CC27-4E77-99DB-B874B0DD4385}" srcId="{7E411CAD-5103-4ED4-99E4-70F5C0D7F747}" destId="{4CECC6E3-29DC-4D33-8D42-143835B9B623}" srcOrd="2" destOrd="0" parTransId="{4D94AC66-1964-4D34-A844-0D60CC0B1170}" sibTransId="{BF6E8211-AB1F-455A-A3C0-A00262BAE472}"/>
    <dgm:cxn modelId="{BCAC86CD-F8DC-4F37-BAAE-04338881E0C0}" srcId="{A66E5D18-2E98-4B00-B71C-311C124F6802}" destId="{B45DE3C8-9741-4208-A903-5D48683A9438}" srcOrd="0" destOrd="0" parTransId="{B8793FED-1B82-445C-80B8-6669DB8DA189}" sibTransId="{D918ED26-98BF-4C78-9029-9C563105D470}"/>
    <dgm:cxn modelId="{E380E66F-AAD3-451C-B175-781A1C8639F2}" type="presOf" srcId="{4CECC6E3-29DC-4D33-8D42-143835B9B623}" destId="{A15173BA-2ECD-4C1A-9F76-387F82FEF4A7}" srcOrd="0" destOrd="2" presId="urn:microsoft.com/office/officeart/2005/8/layout/list1"/>
    <dgm:cxn modelId="{BE473204-009D-4EC4-B2DF-FA54BCD296CE}" type="presOf" srcId="{28E6D962-77D6-4FEB-9EE2-90888CEF9053}" destId="{C43A1E4B-50A0-41D3-AA4D-F560B64651EA}" srcOrd="0" destOrd="2" presId="urn:microsoft.com/office/officeart/2005/8/layout/list1"/>
    <dgm:cxn modelId="{FE059558-0670-4E72-8078-800C1BAF922D}" type="presOf" srcId="{3B693C66-F8EC-4B94-A37F-F33D28E9D9A9}" destId="{BB49BBDD-B9CD-4450-9C52-6F9BDA5AB6CA}" srcOrd="0" destOrd="0" presId="urn:microsoft.com/office/officeart/2005/8/layout/list1"/>
    <dgm:cxn modelId="{6484ACC9-5255-419E-96F2-1DB20267B05C}" srcId="{7E411CAD-5103-4ED4-99E4-70F5C0D7F747}" destId="{B80B4640-E7FC-466F-A11D-9969F1A119C5}" srcOrd="1" destOrd="0" parTransId="{B160AC5E-EA43-4B22-BA14-89F9D2F8FC95}" sibTransId="{FEA08A75-DA34-43E9-AD12-286ABC284618}"/>
    <dgm:cxn modelId="{94C03DA1-C7F3-495E-8470-2EB5EC5D9923}" type="presOf" srcId="{A66E5D18-2E98-4B00-B71C-311C124F6802}" destId="{224ED983-00A3-45C0-AECF-E4055D4A01B7}" srcOrd="0" destOrd="0" presId="urn:microsoft.com/office/officeart/2005/8/layout/list1"/>
    <dgm:cxn modelId="{1D4C5A86-7D79-4F88-A2A9-6E87E19BB11D}" srcId="{B45DE3C8-9741-4208-A903-5D48683A9438}" destId="{28E6D962-77D6-4FEB-9EE2-90888CEF9053}" srcOrd="2" destOrd="0" parTransId="{B1282AFB-B786-4D6C-BA52-54BE407FF84D}" sibTransId="{93208F89-0622-45F6-A263-B7D016DD28DC}"/>
    <dgm:cxn modelId="{2A3047A9-B6A5-446A-A8E5-82FD220DBA6E}" type="presOf" srcId="{B45DE3C8-9741-4208-A903-5D48683A9438}" destId="{9C3EF1C2-AE42-4F04-8D55-335D844344EF}" srcOrd="1" destOrd="0" presId="urn:microsoft.com/office/officeart/2005/8/layout/list1"/>
    <dgm:cxn modelId="{00F5F51A-F5B0-442C-94EB-849185A5CE09}" type="presOf" srcId="{B80B4640-E7FC-466F-A11D-9969F1A119C5}" destId="{A15173BA-2ECD-4C1A-9F76-387F82FEF4A7}" srcOrd="0" destOrd="1" presId="urn:microsoft.com/office/officeart/2005/8/layout/list1"/>
    <dgm:cxn modelId="{533573CA-4FBE-439C-986E-C406AA1BABDC}" type="presParOf" srcId="{224ED983-00A3-45C0-AECF-E4055D4A01B7}" destId="{96B723DA-B592-49E4-9931-5E89977CB03E}" srcOrd="0" destOrd="0" presId="urn:microsoft.com/office/officeart/2005/8/layout/list1"/>
    <dgm:cxn modelId="{AA8577BC-4658-4F6B-B172-A887931758F7}" type="presParOf" srcId="{96B723DA-B592-49E4-9931-5E89977CB03E}" destId="{AD3A2293-70C7-4D8F-9A25-CF5765E1F866}" srcOrd="0" destOrd="0" presId="urn:microsoft.com/office/officeart/2005/8/layout/list1"/>
    <dgm:cxn modelId="{FE2888C0-4A4B-4E59-971A-64A216BD9290}" type="presParOf" srcId="{96B723DA-B592-49E4-9931-5E89977CB03E}" destId="{9C3EF1C2-AE42-4F04-8D55-335D844344EF}" srcOrd="1" destOrd="0" presId="urn:microsoft.com/office/officeart/2005/8/layout/list1"/>
    <dgm:cxn modelId="{9EC3D455-9158-47DC-B161-EF2ADE1D12E8}" type="presParOf" srcId="{224ED983-00A3-45C0-AECF-E4055D4A01B7}" destId="{EF41A33F-B49F-4370-ACB2-9D2402B2A53C}" srcOrd="1" destOrd="0" presId="urn:microsoft.com/office/officeart/2005/8/layout/list1"/>
    <dgm:cxn modelId="{B74B0F8D-9799-4516-B4B0-5AC397611569}" type="presParOf" srcId="{224ED983-00A3-45C0-AECF-E4055D4A01B7}" destId="{C43A1E4B-50A0-41D3-AA4D-F560B64651EA}" srcOrd="2" destOrd="0" presId="urn:microsoft.com/office/officeart/2005/8/layout/list1"/>
    <dgm:cxn modelId="{37562D06-3213-40C5-8D9D-B4C6F8289F42}" type="presParOf" srcId="{224ED983-00A3-45C0-AECF-E4055D4A01B7}" destId="{1CC7E585-1BCC-438E-9E55-168399141E62}" srcOrd="3" destOrd="0" presId="urn:microsoft.com/office/officeart/2005/8/layout/list1"/>
    <dgm:cxn modelId="{2EB78F4D-A975-4FE7-BE25-FE458C93528F}" type="presParOf" srcId="{224ED983-00A3-45C0-AECF-E4055D4A01B7}" destId="{0782BEB2-1A68-4EF1-B647-3489EA7475D6}" srcOrd="4" destOrd="0" presId="urn:microsoft.com/office/officeart/2005/8/layout/list1"/>
    <dgm:cxn modelId="{AD8314EC-E1CE-407F-B4A8-8ECC83941CC4}" type="presParOf" srcId="{0782BEB2-1A68-4EF1-B647-3489EA7475D6}" destId="{C1A85495-396A-4C5E-AD0A-4FE3E66676B6}" srcOrd="0" destOrd="0" presId="urn:microsoft.com/office/officeart/2005/8/layout/list1"/>
    <dgm:cxn modelId="{83B28509-F02D-41BB-A9E1-F8385E4608CD}" type="presParOf" srcId="{0782BEB2-1A68-4EF1-B647-3489EA7475D6}" destId="{1A94B69F-8504-465D-ADB6-5CEBB3336B72}" srcOrd="1" destOrd="0" presId="urn:microsoft.com/office/officeart/2005/8/layout/list1"/>
    <dgm:cxn modelId="{84841C29-33C7-4D28-8081-EEC9B3F9EF5B}" type="presParOf" srcId="{224ED983-00A3-45C0-AECF-E4055D4A01B7}" destId="{BECB7964-A45C-4A60-849B-5F7A44839B18}" srcOrd="5" destOrd="0" presId="urn:microsoft.com/office/officeart/2005/8/layout/list1"/>
    <dgm:cxn modelId="{4645711E-0347-4900-8C96-2776A686F207}" type="presParOf" srcId="{224ED983-00A3-45C0-AECF-E4055D4A01B7}" destId="{A15173BA-2ECD-4C1A-9F76-387F82FEF4A7}" srcOrd="6" destOrd="0" presId="urn:microsoft.com/office/officeart/2005/8/layout/list1"/>
    <dgm:cxn modelId="{3605EE3F-27F8-47B0-A5CF-BFF36A5DBA86}" type="presParOf" srcId="{224ED983-00A3-45C0-AECF-E4055D4A01B7}" destId="{BACA5775-5D59-461B-9046-D7798A078D48}" srcOrd="7" destOrd="0" presId="urn:microsoft.com/office/officeart/2005/8/layout/list1"/>
    <dgm:cxn modelId="{7D8FF30C-F70B-470A-819B-B6C512F2D76F}" type="presParOf" srcId="{224ED983-00A3-45C0-AECF-E4055D4A01B7}" destId="{C3E869E2-D2CD-4D0D-8A1B-8E673E583C34}" srcOrd="8" destOrd="0" presId="urn:microsoft.com/office/officeart/2005/8/layout/list1"/>
    <dgm:cxn modelId="{DE6068A4-1E5F-4147-891B-DEF08F0FDA0D}" type="presParOf" srcId="{C3E869E2-D2CD-4D0D-8A1B-8E673E583C34}" destId="{C341A7FD-87A0-4A62-A0CD-922711955798}" srcOrd="0" destOrd="0" presId="urn:microsoft.com/office/officeart/2005/8/layout/list1"/>
    <dgm:cxn modelId="{E9539B79-DC70-4F96-BD4D-B44182FC387F}" type="presParOf" srcId="{C3E869E2-D2CD-4D0D-8A1B-8E673E583C34}" destId="{D03EA218-A32D-45CB-82AD-83CD88F55B64}" srcOrd="1" destOrd="0" presId="urn:microsoft.com/office/officeart/2005/8/layout/list1"/>
    <dgm:cxn modelId="{81192884-61EE-4731-86CC-8F3AF77C6C0E}" type="presParOf" srcId="{224ED983-00A3-45C0-AECF-E4055D4A01B7}" destId="{BE6310E7-1541-4349-A076-8694412820FC}" srcOrd="9" destOrd="0" presId="urn:microsoft.com/office/officeart/2005/8/layout/list1"/>
    <dgm:cxn modelId="{A7773F13-5707-4BE7-8D2F-10B18E33223E}" type="presParOf" srcId="{224ED983-00A3-45C0-AECF-E4055D4A01B7}" destId="{BB49BBDD-B9CD-4450-9C52-6F9BDA5AB6CA}"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F37F2BA-38CD-4A63-A828-85F5BD26D8B3}" type="doc">
      <dgm:prSet loTypeId="urn:microsoft.com/office/officeart/2005/8/layout/list1" loCatId="list" qsTypeId="urn:microsoft.com/office/officeart/2005/8/quickstyle/simple2" qsCatId="simple" csTypeId="urn:microsoft.com/office/officeart/2005/8/colors/accent2_2" csCatId="accent2" phldr="1"/>
      <dgm:spPr/>
      <dgm:t>
        <a:bodyPr/>
        <a:lstStyle/>
        <a:p>
          <a:endParaRPr lang="en-US"/>
        </a:p>
      </dgm:t>
    </dgm:pt>
    <dgm:pt modelId="{91797A48-D676-4F64-BDE7-64B9BC08A08A}">
      <dgm:prSet phldrT="[Text]"/>
      <dgm:spPr/>
      <dgm:t>
        <a:bodyPr/>
        <a:lstStyle/>
        <a:p>
          <a:r>
            <a:rPr lang="en-US" dirty="0" smtClean="0"/>
            <a:t>genrand():</a:t>
          </a:r>
          <a:endParaRPr lang="en-US" dirty="0"/>
        </a:p>
      </dgm:t>
    </dgm:pt>
    <dgm:pt modelId="{77DEC662-0288-4854-9E91-78E3E432129D}" type="parTrans" cxnId="{6AB65D74-C033-40CB-AB5A-EA50BD73B199}">
      <dgm:prSet/>
      <dgm:spPr/>
      <dgm:t>
        <a:bodyPr/>
        <a:lstStyle/>
        <a:p>
          <a:endParaRPr lang="en-US"/>
        </a:p>
      </dgm:t>
    </dgm:pt>
    <dgm:pt modelId="{E9723544-1C05-4FE5-979E-A550DC7BA1F5}" type="sibTrans" cxnId="{6AB65D74-C033-40CB-AB5A-EA50BD73B199}">
      <dgm:prSet/>
      <dgm:spPr/>
      <dgm:t>
        <a:bodyPr/>
        <a:lstStyle/>
        <a:p>
          <a:endParaRPr lang="en-US"/>
        </a:p>
      </dgm:t>
    </dgm:pt>
    <dgm:pt modelId="{80230921-0714-43BA-9539-55AC0F4AB9D3}">
      <dgm:prSet phldrT="[Text]"/>
      <dgm:spPr/>
      <dgm:t>
        <a:bodyPr/>
        <a:lstStyle/>
        <a:p>
          <a:r>
            <a:rPr lang="en-US" dirty="0" smtClean="0"/>
            <a:t>genknp(&amp;user) :</a:t>
          </a:r>
          <a:endParaRPr lang="en-US" dirty="0"/>
        </a:p>
      </dgm:t>
    </dgm:pt>
    <dgm:pt modelId="{EE74BD2D-FEB2-4D3F-8DB8-544D28F17E73}" type="parTrans" cxnId="{21F3F0EE-CB9F-4D2D-9F14-23C62928EFE9}">
      <dgm:prSet/>
      <dgm:spPr/>
      <dgm:t>
        <a:bodyPr/>
        <a:lstStyle/>
        <a:p>
          <a:endParaRPr lang="en-US"/>
        </a:p>
      </dgm:t>
    </dgm:pt>
    <dgm:pt modelId="{E37B0A8B-E80D-48B2-A940-321389937BDA}" type="sibTrans" cxnId="{21F3F0EE-CB9F-4D2D-9F14-23C62928EFE9}">
      <dgm:prSet/>
      <dgm:spPr/>
      <dgm:t>
        <a:bodyPr/>
        <a:lstStyle/>
        <a:p>
          <a:endParaRPr lang="en-US"/>
        </a:p>
      </dgm:t>
    </dgm:pt>
    <dgm:pt modelId="{1B35AE9A-1AEB-4EC1-A812-F5EF6712DF3F}">
      <dgm:prSet/>
      <dgm:spPr/>
      <dgm:t>
        <a:bodyPr/>
        <a:lstStyle/>
        <a:p>
          <a:r>
            <a:rPr lang="en-US" dirty="0" smtClean="0"/>
            <a:t>Generates the shared key ‘Secret’ and both users keep them using this function.</a:t>
          </a:r>
          <a:endParaRPr lang="en-US" dirty="0"/>
        </a:p>
      </dgm:t>
    </dgm:pt>
    <dgm:pt modelId="{30E53B6D-BFBB-47FE-833A-CA8966143232}" type="parTrans" cxnId="{1155DCA4-A834-4EA3-B577-A94DC60FC4D1}">
      <dgm:prSet/>
      <dgm:spPr/>
      <dgm:t>
        <a:bodyPr/>
        <a:lstStyle/>
        <a:p>
          <a:endParaRPr lang="en-US"/>
        </a:p>
      </dgm:t>
    </dgm:pt>
    <dgm:pt modelId="{49A561C7-2B93-4326-A359-90E7CBA4806B}" type="sibTrans" cxnId="{1155DCA4-A834-4EA3-B577-A94DC60FC4D1}">
      <dgm:prSet/>
      <dgm:spPr/>
      <dgm:t>
        <a:bodyPr/>
        <a:lstStyle/>
        <a:p>
          <a:endParaRPr lang="en-US"/>
        </a:p>
      </dgm:t>
    </dgm:pt>
    <dgm:pt modelId="{D3180D9E-3165-437A-A4B8-9D471AC966A2}">
      <dgm:prSet/>
      <dgm:spPr/>
      <dgm:t>
        <a:bodyPr/>
        <a:lstStyle/>
        <a:p>
          <a:r>
            <a:rPr lang="en-US" smtClean="0"/>
            <a:t>Selects secret values x</a:t>
          </a:r>
          <a:r>
            <a:rPr lang="en-US" baseline="-25000" smtClean="0"/>
            <a:t>1</a:t>
          </a:r>
          <a:r>
            <a:rPr lang="en-US" smtClean="0"/>
            <a:t> and x</a:t>
          </a:r>
          <a:r>
            <a:rPr lang="en-US" baseline="-25000" smtClean="0"/>
            <a:t>2</a:t>
          </a:r>
          <a:r>
            <a:rPr lang="en-US" smtClean="0"/>
            <a:t> for Alice</a:t>
          </a:r>
          <a:endParaRPr lang="en-US"/>
        </a:p>
      </dgm:t>
    </dgm:pt>
    <dgm:pt modelId="{719D69F4-B534-4731-BDDF-656DE3B3CCFE}" type="parTrans" cxnId="{B6631D81-7938-4836-8A1A-482F2041C4E2}">
      <dgm:prSet/>
      <dgm:spPr/>
      <dgm:t>
        <a:bodyPr/>
        <a:lstStyle/>
        <a:p>
          <a:endParaRPr lang="en-US"/>
        </a:p>
      </dgm:t>
    </dgm:pt>
    <dgm:pt modelId="{3905C628-51E1-462F-839C-43620D4750AA}" type="sibTrans" cxnId="{B6631D81-7938-4836-8A1A-482F2041C4E2}">
      <dgm:prSet/>
      <dgm:spPr/>
      <dgm:t>
        <a:bodyPr/>
        <a:lstStyle/>
        <a:p>
          <a:endParaRPr lang="en-US"/>
        </a:p>
      </dgm:t>
    </dgm:pt>
    <dgm:pt modelId="{5A9A2764-BCF5-490E-B947-7262919A21E0}">
      <dgm:prSet/>
      <dgm:spPr/>
      <dgm:t>
        <a:bodyPr/>
        <a:lstStyle/>
        <a:p>
          <a:r>
            <a:rPr lang="en-US" smtClean="0"/>
            <a:t>Selects secret values x</a:t>
          </a:r>
          <a:r>
            <a:rPr lang="en-US" baseline="-25000" smtClean="0"/>
            <a:t>3</a:t>
          </a:r>
          <a:r>
            <a:rPr lang="en-US" smtClean="0"/>
            <a:t> and x</a:t>
          </a:r>
          <a:r>
            <a:rPr lang="en-US" baseline="-25000" smtClean="0"/>
            <a:t>4</a:t>
          </a:r>
          <a:r>
            <a:rPr lang="en-US" smtClean="0"/>
            <a:t> for Bob</a:t>
          </a:r>
          <a:endParaRPr lang="en-US" dirty="0" smtClean="0"/>
        </a:p>
      </dgm:t>
    </dgm:pt>
    <dgm:pt modelId="{EBEF1EE0-EE14-4EED-B8B7-6EC6C3044F98}" type="parTrans" cxnId="{8F56795A-16AC-4E9A-B0BC-A14E33AAD39B}">
      <dgm:prSet/>
      <dgm:spPr/>
      <dgm:t>
        <a:bodyPr/>
        <a:lstStyle/>
        <a:p>
          <a:endParaRPr lang="en-US"/>
        </a:p>
      </dgm:t>
    </dgm:pt>
    <dgm:pt modelId="{E981BC57-0198-40BC-940F-F9935A569852}" type="sibTrans" cxnId="{8F56795A-16AC-4E9A-B0BC-A14E33AAD39B}">
      <dgm:prSet/>
      <dgm:spPr/>
      <dgm:t>
        <a:bodyPr/>
        <a:lstStyle/>
        <a:p>
          <a:endParaRPr lang="en-US"/>
        </a:p>
      </dgm:t>
    </dgm:pt>
    <dgm:pt modelId="{A3EA5888-AD63-4C2E-83F6-0EE56C3C48B0}">
      <dgm:prSet/>
      <dgm:spPr/>
      <dgm:t>
        <a:bodyPr/>
        <a:lstStyle/>
        <a:p>
          <a:r>
            <a:rPr lang="en-US" smtClean="0"/>
            <a:t>Where x</a:t>
          </a:r>
          <a:r>
            <a:rPr lang="en-US" baseline="-25000" smtClean="0"/>
            <a:t>1</a:t>
          </a:r>
          <a:r>
            <a:rPr lang="en-US" smtClean="0"/>
            <a:t>,x</a:t>
          </a:r>
          <a:r>
            <a:rPr lang="en-US" baseline="-25000" smtClean="0"/>
            <a:t>3</a:t>
          </a:r>
          <a:r>
            <a:rPr lang="en-US" smtClean="0"/>
            <a:t> Є</a:t>
          </a:r>
          <a:r>
            <a:rPr lang="en-US" baseline="-25000" smtClean="0"/>
            <a:t>R</a:t>
          </a:r>
          <a:r>
            <a:rPr lang="en-US" smtClean="0"/>
            <a:t> Z</a:t>
          </a:r>
          <a:r>
            <a:rPr lang="en-US" baseline="-25000" smtClean="0"/>
            <a:t>q</a:t>
          </a:r>
          <a:r>
            <a:rPr lang="en-US" smtClean="0"/>
            <a:t> and x</a:t>
          </a:r>
          <a:r>
            <a:rPr lang="en-US" baseline="-25000" smtClean="0"/>
            <a:t>2</a:t>
          </a:r>
          <a:r>
            <a:rPr lang="en-US" smtClean="0"/>
            <a:t>,x</a:t>
          </a:r>
          <a:r>
            <a:rPr lang="en-US" baseline="-25000" smtClean="0"/>
            <a:t>4</a:t>
          </a:r>
          <a:r>
            <a:rPr lang="en-US" smtClean="0"/>
            <a:t> Є</a:t>
          </a:r>
          <a:r>
            <a:rPr lang="en-US" baseline="-25000" smtClean="0"/>
            <a:t>R</a:t>
          </a:r>
          <a:r>
            <a:rPr lang="en-US" smtClean="0"/>
            <a:t> Z</a:t>
          </a:r>
          <a:r>
            <a:rPr lang="en-US" baseline="30000" smtClean="0"/>
            <a:t>*</a:t>
          </a:r>
          <a:r>
            <a:rPr lang="en-US" baseline="-25000" smtClean="0"/>
            <a:t>q</a:t>
          </a:r>
          <a:r>
            <a:rPr lang="en-US" smtClean="0"/>
            <a:t> and x</a:t>
          </a:r>
          <a:r>
            <a:rPr lang="en-US" baseline="-25000" smtClean="0"/>
            <a:t>2</a:t>
          </a:r>
          <a:r>
            <a:rPr lang="en-US" smtClean="0"/>
            <a:t>,x</a:t>
          </a:r>
          <a:r>
            <a:rPr lang="en-US" baseline="-25000" smtClean="0"/>
            <a:t>4 </a:t>
          </a:r>
          <a:r>
            <a:rPr lang="en-US" smtClean="0"/>
            <a:t>≠ 0.</a:t>
          </a:r>
          <a:endParaRPr lang="en-US" dirty="0" smtClean="0"/>
        </a:p>
      </dgm:t>
    </dgm:pt>
    <dgm:pt modelId="{15B20A44-72F1-464E-916C-19E39B36D401}" type="parTrans" cxnId="{DEAE1371-BA35-401A-9AA5-1F8C0910F7B1}">
      <dgm:prSet/>
      <dgm:spPr/>
      <dgm:t>
        <a:bodyPr/>
        <a:lstStyle/>
        <a:p>
          <a:endParaRPr lang="en-US"/>
        </a:p>
      </dgm:t>
    </dgm:pt>
    <dgm:pt modelId="{AAE5D748-AFDF-48A0-86F8-B4CB30E2D984}" type="sibTrans" cxnId="{DEAE1371-BA35-401A-9AA5-1F8C0910F7B1}">
      <dgm:prSet/>
      <dgm:spPr/>
      <dgm:t>
        <a:bodyPr/>
        <a:lstStyle/>
        <a:p>
          <a:endParaRPr lang="en-US"/>
        </a:p>
      </dgm:t>
    </dgm:pt>
    <dgm:pt modelId="{A658BDED-084E-4204-B9DB-2AF4F45AA099}" type="pres">
      <dgm:prSet presAssocID="{7F37F2BA-38CD-4A63-A828-85F5BD26D8B3}" presName="linear" presStyleCnt="0">
        <dgm:presLayoutVars>
          <dgm:dir/>
          <dgm:animLvl val="lvl"/>
          <dgm:resizeHandles val="exact"/>
        </dgm:presLayoutVars>
      </dgm:prSet>
      <dgm:spPr/>
      <dgm:t>
        <a:bodyPr/>
        <a:lstStyle/>
        <a:p>
          <a:endParaRPr lang="en-US"/>
        </a:p>
      </dgm:t>
    </dgm:pt>
    <dgm:pt modelId="{6793214C-F491-46A4-97AA-00B391526A0B}" type="pres">
      <dgm:prSet presAssocID="{91797A48-D676-4F64-BDE7-64B9BC08A08A}" presName="parentLin" presStyleCnt="0"/>
      <dgm:spPr/>
    </dgm:pt>
    <dgm:pt modelId="{ED5B432B-4BCD-4F70-9777-7A1347B05A59}" type="pres">
      <dgm:prSet presAssocID="{91797A48-D676-4F64-BDE7-64B9BC08A08A}" presName="parentLeftMargin" presStyleLbl="node1" presStyleIdx="0" presStyleCnt="2"/>
      <dgm:spPr/>
      <dgm:t>
        <a:bodyPr/>
        <a:lstStyle/>
        <a:p>
          <a:endParaRPr lang="en-US"/>
        </a:p>
      </dgm:t>
    </dgm:pt>
    <dgm:pt modelId="{14A0B090-0A60-44B4-B6BD-C3D6B48F6A9E}" type="pres">
      <dgm:prSet presAssocID="{91797A48-D676-4F64-BDE7-64B9BC08A08A}" presName="parentText" presStyleLbl="node1" presStyleIdx="0" presStyleCnt="2">
        <dgm:presLayoutVars>
          <dgm:chMax val="0"/>
          <dgm:bulletEnabled val="1"/>
        </dgm:presLayoutVars>
      </dgm:prSet>
      <dgm:spPr/>
      <dgm:t>
        <a:bodyPr/>
        <a:lstStyle/>
        <a:p>
          <a:endParaRPr lang="en-US"/>
        </a:p>
      </dgm:t>
    </dgm:pt>
    <dgm:pt modelId="{E1E94B47-CE2C-425C-998F-701FC032AA73}" type="pres">
      <dgm:prSet presAssocID="{91797A48-D676-4F64-BDE7-64B9BC08A08A}" presName="negativeSpace" presStyleCnt="0"/>
      <dgm:spPr/>
    </dgm:pt>
    <dgm:pt modelId="{89BC7A14-5211-49F5-BE5B-D5BF50C03764}" type="pres">
      <dgm:prSet presAssocID="{91797A48-D676-4F64-BDE7-64B9BC08A08A}" presName="childText" presStyleLbl="conFgAcc1" presStyleIdx="0" presStyleCnt="2">
        <dgm:presLayoutVars>
          <dgm:bulletEnabled val="1"/>
        </dgm:presLayoutVars>
      </dgm:prSet>
      <dgm:spPr/>
      <dgm:t>
        <a:bodyPr/>
        <a:lstStyle/>
        <a:p>
          <a:endParaRPr lang="en-US"/>
        </a:p>
      </dgm:t>
    </dgm:pt>
    <dgm:pt modelId="{BAB0C1A3-3102-4277-A28F-5481DCD5565E}" type="pres">
      <dgm:prSet presAssocID="{E9723544-1C05-4FE5-979E-A550DC7BA1F5}" presName="spaceBetweenRectangles" presStyleCnt="0"/>
      <dgm:spPr/>
    </dgm:pt>
    <dgm:pt modelId="{DD154E8E-A65B-462F-9DF0-92FD9513A323}" type="pres">
      <dgm:prSet presAssocID="{80230921-0714-43BA-9539-55AC0F4AB9D3}" presName="parentLin" presStyleCnt="0"/>
      <dgm:spPr/>
    </dgm:pt>
    <dgm:pt modelId="{C2DA5CCE-CFD9-4A96-A189-C08C233B0A64}" type="pres">
      <dgm:prSet presAssocID="{80230921-0714-43BA-9539-55AC0F4AB9D3}" presName="parentLeftMargin" presStyleLbl="node1" presStyleIdx="0" presStyleCnt="2"/>
      <dgm:spPr/>
      <dgm:t>
        <a:bodyPr/>
        <a:lstStyle/>
        <a:p>
          <a:endParaRPr lang="en-US"/>
        </a:p>
      </dgm:t>
    </dgm:pt>
    <dgm:pt modelId="{B9250D91-67CA-4C7C-8F54-36BFEEFBCB01}" type="pres">
      <dgm:prSet presAssocID="{80230921-0714-43BA-9539-55AC0F4AB9D3}" presName="parentText" presStyleLbl="node1" presStyleIdx="1" presStyleCnt="2">
        <dgm:presLayoutVars>
          <dgm:chMax val="0"/>
          <dgm:bulletEnabled val="1"/>
        </dgm:presLayoutVars>
      </dgm:prSet>
      <dgm:spPr/>
      <dgm:t>
        <a:bodyPr/>
        <a:lstStyle/>
        <a:p>
          <a:endParaRPr lang="en-US"/>
        </a:p>
      </dgm:t>
    </dgm:pt>
    <dgm:pt modelId="{B3AF61BC-33FF-4265-874E-A85CFB080C55}" type="pres">
      <dgm:prSet presAssocID="{80230921-0714-43BA-9539-55AC0F4AB9D3}" presName="negativeSpace" presStyleCnt="0"/>
      <dgm:spPr/>
    </dgm:pt>
    <dgm:pt modelId="{BCA27460-CBFD-4475-989E-4725C97BE3D9}" type="pres">
      <dgm:prSet presAssocID="{80230921-0714-43BA-9539-55AC0F4AB9D3}" presName="childText" presStyleLbl="conFgAcc1" presStyleIdx="1" presStyleCnt="2">
        <dgm:presLayoutVars>
          <dgm:bulletEnabled val="1"/>
        </dgm:presLayoutVars>
      </dgm:prSet>
      <dgm:spPr/>
      <dgm:t>
        <a:bodyPr/>
        <a:lstStyle/>
        <a:p>
          <a:endParaRPr lang="en-US"/>
        </a:p>
      </dgm:t>
    </dgm:pt>
  </dgm:ptLst>
  <dgm:cxnLst>
    <dgm:cxn modelId="{1DDC7074-A6D0-4E54-834F-10545B863CF5}" type="presOf" srcId="{5A9A2764-BCF5-490E-B947-7262919A21E0}" destId="{BCA27460-CBFD-4475-989E-4725C97BE3D9}" srcOrd="0" destOrd="1" presId="urn:microsoft.com/office/officeart/2005/8/layout/list1"/>
    <dgm:cxn modelId="{0C87E98C-5A79-406E-8F52-F3DCFD72DC6E}" type="presOf" srcId="{A3EA5888-AD63-4C2E-83F6-0EE56C3C48B0}" destId="{BCA27460-CBFD-4475-989E-4725C97BE3D9}" srcOrd="0" destOrd="2" presId="urn:microsoft.com/office/officeart/2005/8/layout/list1"/>
    <dgm:cxn modelId="{87B146C3-38EF-4DA3-9B22-C7594409AA6B}" type="presOf" srcId="{1B35AE9A-1AEB-4EC1-A812-F5EF6712DF3F}" destId="{89BC7A14-5211-49F5-BE5B-D5BF50C03764}" srcOrd="0" destOrd="0" presId="urn:microsoft.com/office/officeart/2005/8/layout/list1"/>
    <dgm:cxn modelId="{8F56795A-16AC-4E9A-B0BC-A14E33AAD39B}" srcId="{80230921-0714-43BA-9539-55AC0F4AB9D3}" destId="{5A9A2764-BCF5-490E-B947-7262919A21E0}" srcOrd="1" destOrd="0" parTransId="{EBEF1EE0-EE14-4EED-B8B7-6EC6C3044F98}" sibTransId="{E981BC57-0198-40BC-940F-F9935A569852}"/>
    <dgm:cxn modelId="{DEAE1371-BA35-401A-9AA5-1F8C0910F7B1}" srcId="{80230921-0714-43BA-9539-55AC0F4AB9D3}" destId="{A3EA5888-AD63-4C2E-83F6-0EE56C3C48B0}" srcOrd="2" destOrd="0" parTransId="{15B20A44-72F1-464E-916C-19E39B36D401}" sibTransId="{AAE5D748-AFDF-48A0-86F8-B4CB30E2D984}"/>
    <dgm:cxn modelId="{1155DCA4-A834-4EA3-B577-A94DC60FC4D1}" srcId="{91797A48-D676-4F64-BDE7-64B9BC08A08A}" destId="{1B35AE9A-1AEB-4EC1-A812-F5EF6712DF3F}" srcOrd="0" destOrd="0" parTransId="{30E53B6D-BFBB-47FE-833A-CA8966143232}" sibTransId="{49A561C7-2B93-4326-A359-90E7CBA4806B}"/>
    <dgm:cxn modelId="{DA44DFDA-BBC8-4033-9D80-6106814138F8}" type="presOf" srcId="{80230921-0714-43BA-9539-55AC0F4AB9D3}" destId="{B9250D91-67CA-4C7C-8F54-36BFEEFBCB01}" srcOrd="1" destOrd="0" presId="urn:microsoft.com/office/officeart/2005/8/layout/list1"/>
    <dgm:cxn modelId="{50D29AC2-9658-4516-B3B0-08D0C5063626}" type="presOf" srcId="{80230921-0714-43BA-9539-55AC0F4AB9D3}" destId="{C2DA5CCE-CFD9-4A96-A189-C08C233B0A64}" srcOrd="0" destOrd="0" presId="urn:microsoft.com/office/officeart/2005/8/layout/list1"/>
    <dgm:cxn modelId="{B6631D81-7938-4836-8A1A-482F2041C4E2}" srcId="{80230921-0714-43BA-9539-55AC0F4AB9D3}" destId="{D3180D9E-3165-437A-A4B8-9D471AC966A2}" srcOrd="0" destOrd="0" parTransId="{719D69F4-B534-4731-BDDF-656DE3B3CCFE}" sibTransId="{3905C628-51E1-462F-839C-43620D4750AA}"/>
    <dgm:cxn modelId="{6AB65D74-C033-40CB-AB5A-EA50BD73B199}" srcId="{7F37F2BA-38CD-4A63-A828-85F5BD26D8B3}" destId="{91797A48-D676-4F64-BDE7-64B9BC08A08A}" srcOrd="0" destOrd="0" parTransId="{77DEC662-0288-4854-9E91-78E3E432129D}" sibTransId="{E9723544-1C05-4FE5-979E-A550DC7BA1F5}"/>
    <dgm:cxn modelId="{23F71118-7F63-42D1-966C-903EC6FE24E4}" type="presOf" srcId="{91797A48-D676-4F64-BDE7-64B9BC08A08A}" destId="{ED5B432B-4BCD-4F70-9777-7A1347B05A59}" srcOrd="0" destOrd="0" presId="urn:microsoft.com/office/officeart/2005/8/layout/list1"/>
    <dgm:cxn modelId="{21F3F0EE-CB9F-4D2D-9F14-23C62928EFE9}" srcId="{7F37F2BA-38CD-4A63-A828-85F5BD26D8B3}" destId="{80230921-0714-43BA-9539-55AC0F4AB9D3}" srcOrd="1" destOrd="0" parTransId="{EE74BD2D-FEB2-4D3F-8DB8-544D28F17E73}" sibTransId="{E37B0A8B-E80D-48B2-A940-321389937BDA}"/>
    <dgm:cxn modelId="{1393F6A3-0DDF-432F-88AC-D8031C0754DC}" type="presOf" srcId="{D3180D9E-3165-437A-A4B8-9D471AC966A2}" destId="{BCA27460-CBFD-4475-989E-4725C97BE3D9}" srcOrd="0" destOrd="0" presId="urn:microsoft.com/office/officeart/2005/8/layout/list1"/>
    <dgm:cxn modelId="{0D619059-8ED4-4A92-B96B-9D7ADA101DBC}" type="presOf" srcId="{7F37F2BA-38CD-4A63-A828-85F5BD26D8B3}" destId="{A658BDED-084E-4204-B9DB-2AF4F45AA099}" srcOrd="0" destOrd="0" presId="urn:microsoft.com/office/officeart/2005/8/layout/list1"/>
    <dgm:cxn modelId="{4B9A52FA-853A-4D45-B41D-FE29B72F2A87}" type="presOf" srcId="{91797A48-D676-4F64-BDE7-64B9BC08A08A}" destId="{14A0B090-0A60-44B4-B6BD-C3D6B48F6A9E}" srcOrd="1" destOrd="0" presId="urn:microsoft.com/office/officeart/2005/8/layout/list1"/>
    <dgm:cxn modelId="{163D8162-9435-42BF-A81D-B4965D7D28B0}" type="presParOf" srcId="{A658BDED-084E-4204-B9DB-2AF4F45AA099}" destId="{6793214C-F491-46A4-97AA-00B391526A0B}" srcOrd="0" destOrd="0" presId="urn:microsoft.com/office/officeart/2005/8/layout/list1"/>
    <dgm:cxn modelId="{24D94D5F-253C-4F7D-9A49-86E7040C5DA9}" type="presParOf" srcId="{6793214C-F491-46A4-97AA-00B391526A0B}" destId="{ED5B432B-4BCD-4F70-9777-7A1347B05A59}" srcOrd="0" destOrd="0" presId="urn:microsoft.com/office/officeart/2005/8/layout/list1"/>
    <dgm:cxn modelId="{4306A70D-AB38-4ACC-9DEA-A4C538D66246}" type="presParOf" srcId="{6793214C-F491-46A4-97AA-00B391526A0B}" destId="{14A0B090-0A60-44B4-B6BD-C3D6B48F6A9E}" srcOrd="1" destOrd="0" presId="urn:microsoft.com/office/officeart/2005/8/layout/list1"/>
    <dgm:cxn modelId="{815226EC-EBE3-4015-A9B9-3F9E69D0E0E6}" type="presParOf" srcId="{A658BDED-084E-4204-B9DB-2AF4F45AA099}" destId="{E1E94B47-CE2C-425C-998F-701FC032AA73}" srcOrd="1" destOrd="0" presId="urn:microsoft.com/office/officeart/2005/8/layout/list1"/>
    <dgm:cxn modelId="{27544A30-C78F-4260-8B14-09FE8DC532DA}" type="presParOf" srcId="{A658BDED-084E-4204-B9DB-2AF4F45AA099}" destId="{89BC7A14-5211-49F5-BE5B-D5BF50C03764}" srcOrd="2" destOrd="0" presId="urn:microsoft.com/office/officeart/2005/8/layout/list1"/>
    <dgm:cxn modelId="{71FF5C1E-5CFC-4F5E-B293-583ED8EA766C}" type="presParOf" srcId="{A658BDED-084E-4204-B9DB-2AF4F45AA099}" destId="{BAB0C1A3-3102-4277-A28F-5481DCD5565E}" srcOrd="3" destOrd="0" presId="urn:microsoft.com/office/officeart/2005/8/layout/list1"/>
    <dgm:cxn modelId="{7FF60857-2BB3-45D0-97ED-2F2F581800A3}" type="presParOf" srcId="{A658BDED-084E-4204-B9DB-2AF4F45AA099}" destId="{DD154E8E-A65B-462F-9DF0-92FD9513A323}" srcOrd="4" destOrd="0" presId="urn:microsoft.com/office/officeart/2005/8/layout/list1"/>
    <dgm:cxn modelId="{B16E5976-ABA2-44D5-B702-D73BDD0315BB}" type="presParOf" srcId="{DD154E8E-A65B-462F-9DF0-92FD9513A323}" destId="{C2DA5CCE-CFD9-4A96-A189-C08C233B0A64}" srcOrd="0" destOrd="0" presId="urn:microsoft.com/office/officeart/2005/8/layout/list1"/>
    <dgm:cxn modelId="{4A53D9F8-3A9A-4ABA-9187-607062CC70BC}" type="presParOf" srcId="{DD154E8E-A65B-462F-9DF0-92FD9513A323}" destId="{B9250D91-67CA-4C7C-8F54-36BFEEFBCB01}" srcOrd="1" destOrd="0" presId="urn:microsoft.com/office/officeart/2005/8/layout/list1"/>
    <dgm:cxn modelId="{EBEFB0BB-EE13-4D7B-817E-8832FED947CC}" type="presParOf" srcId="{A658BDED-084E-4204-B9DB-2AF4F45AA099}" destId="{B3AF61BC-33FF-4265-874E-A85CFB080C55}" srcOrd="5" destOrd="0" presId="urn:microsoft.com/office/officeart/2005/8/layout/list1"/>
    <dgm:cxn modelId="{04806379-6AC4-4B9A-AD32-C0DF7D2896EF}" type="presParOf" srcId="{A658BDED-084E-4204-B9DB-2AF4F45AA099}" destId="{BCA27460-CBFD-4475-989E-4725C97BE3D9}" srcOrd="6"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C91EDC4-77E6-444B-8579-4E0D08CCAA7D}" type="doc">
      <dgm:prSet loTypeId="urn:microsoft.com/office/officeart/2005/8/layout/list1" loCatId="list" qsTypeId="urn:microsoft.com/office/officeart/2005/8/quickstyle/simple2" qsCatId="simple" csTypeId="urn:microsoft.com/office/officeart/2005/8/colors/accent2_3" csCatId="accent2" phldr="1"/>
      <dgm:spPr/>
      <dgm:t>
        <a:bodyPr/>
        <a:lstStyle/>
        <a:p>
          <a:endParaRPr lang="en-US"/>
        </a:p>
      </dgm:t>
    </dgm:pt>
    <dgm:pt modelId="{C954C4C3-C78F-42F5-8A90-BAC813207FFB}">
      <dgm:prSet phldrT="[Text]"/>
      <dgm:spPr/>
      <dgm:t>
        <a:bodyPr/>
        <a:lstStyle/>
        <a:p>
          <a:r>
            <a:rPr lang="en-US" dirty="0" smtClean="0"/>
            <a:t>sendstep1 (&amp;from, &amp;to, &amp;param) :</a:t>
          </a:r>
          <a:endParaRPr lang="en-US" dirty="0"/>
        </a:p>
      </dgm:t>
    </dgm:pt>
    <dgm:pt modelId="{0F4EE63B-D21E-40DD-8F54-95844BA42851}" type="parTrans" cxnId="{92E53DEB-087A-4D9A-BFC1-C6C51130FD3E}">
      <dgm:prSet/>
      <dgm:spPr/>
      <dgm:t>
        <a:bodyPr/>
        <a:lstStyle/>
        <a:p>
          <a:endParaRPr lang="en-US"/>
        </a:p>
      </dgm:t>
    </dgm:pt>
    <dgm:pt modelId="{39B0C7E5-2941-41E6-BC6B-8E98761A9B45}" type="sibTrans" cxnId="{92E53DEB-087A-4D9A-BFC1-C6C51130FD3E}">
      <dgm:prSet/>
      <dgm:spPr/>
      <dgm:t>
        <a:bodyPr/>
        <a:lstStyle/>
        <a:p>
          <a:endParaRPr lang="en-US"/>
        </a:p>
      </dgm:t>
    </dgm:pt>
    <dgm:pt modelId="{E0427F97-F1E3-48A8-BF82-0B9C5F84AA26}">
      <dgm:prSet phldrT="[Text]"/>
      <dgm:spPr/>
      <dgm:t>
        <a:bodyPr/>
        <a:lstStyle/>
        <a:p>
          <a:r>
            <a:rPr lang="en-US" dirty="0" smtClean="0"/>
            <a:t>verifysendstep1 (&amp;from, &amp;to, &amp;param) :</a:t>
          </a:r>
          <a:endParaRPr lang="en-US" dirty="0"/>
        </a:p>
      </dgm:t>
    </dgm:pt>
    <dgm:pt modelId="{14B16DA7-5748-4D5B-B400-D7586BB28EAD}" type="parTrans" cxnId="{5F98FF22-BF58-451C-A9A4-5032F5DB7EAD}">
      <dgm:prSet/>
      <dgm:spPr/>
      <dgm:t>
        <a:bodyPr/>
        <a:lstStyle/>
        <a:p>
          <a:endParaRPr lang="en-US"/>
        </a:p>
      </dgm:t>
    </dgm:pt>
    <dgm:pt modelId="{C3F5B237-EE26-4A3E-9983-FE78DFC692FE}" type="sibTrans" cxnId="{5F98FF22-BF58-451C-A9A4-5032F5DB7EAD}">
      <dgm:prSet/>
      <dgm:spPr/>
      <dgm:t>
        <a:bodyPr/>
        <a:lstStyle/>
        <a:p>
          <a:endParaRPr lang="en-US"/>
        </a:p>
      </dgm:t>
    </dgm:pt>
    <dgm:pt modelId="{04F75B39-8EA0-4BD5-9957-092154C5648D}">
      <dgm:prSet/>
      <dgm:spPr/>
      <dgm:t>
        <a:bodyPr/>
        <a:lstStyle/>
        <a:p>
          <a:r>
            <a:rPr lang="en-US" dirty="0" smtClean="0"/>
            <a:t>sendstep2 (&amp;from, &amp;to, &amp;param):</a:t>
          </a:r>
          <a:endParaRPr lang="en-US" dirty="0"/>
        </a:p>
      </dgm:t>
    </dgm:pt>
    <dgm:pt modelId="{10D452F6-F4F3-496C-B207-BC0A555A980D}" type="parTrans" cxnId="{FD26BFBD-6E4D-4322-99E3-2CC09753A83C}">
      <dgm:prSet/>
      <dgm:spPr/>
      <dgm:t>
        <a:bodyPr/>
        <a:lstStyle/>
        <a:p>
          <a:endParaRPr lang="en-US"/>
        </a:p>
      </dgm:t>
    </dgm:pt>
    <dgm:pt modelId="{5DBF56B7-08E3-46B5-B0FA-B083D00D93F6}" type="sibTrans" cxnId="{FD26BFBD-6E4D-4322-99E3-2CC09753A83C}">
      <dgm:prSet/>
      <dgm:spPr/>
      <dgm:t>
        <a:bodyPr/>
        <a:lstStyle/>
        <a:p>
          <a:endParaRPr lang="en-US"/>
        </a:p>
      </dgm:t>
    </dgm:pt>
    <dgm:pt modelId="{A49A0039-FA17-4138-8990-028F38FC24CF}">
      <dgm:prSet/>
      <dgm:spPr/>
      <dgm:t>
        <a:bodyPr/>
        <a:lstStyle/>
        <a:p>
          <a:r>
            <a:rPr lang="en-US" smtClean="0"/>
            <a:t>Alice sends g</a:t>
          </a:r>
          <a:r>
            <a:rPr lang="en-US" baseline="30000" smtClean="0"/>
            <a:t>x1</a:t>
          </a:r>
          <a:r>
            <a:rPr lang="en-US" smtClean="0"/>
            <a:t>, g</a:t>
          </a:r>
          <a:r>
            <a:rPr lang="en-US" baseline="30000" smtClean="0"/>
            <a:t>x2</a:t>
          </a:r>
          <a:r>
            <a:rPr lang="en-US" smtClean="0"/>
            <a:t> and knowledge proofs for x</a:t>
          </a:r>
          <a:r>
            <a:rPr lang="en-US" baseline="-25000" smtClean="0"/>
            <a:t>1</a:t>
          </a:r>
          <a:r>
            <a:rPr lang="en-US" smtClean="0"/>
            <a:t> and x</a:t>
          </a:r>
          <a:r>
            <a:rPr lang="en-US" baseline="-25000" smtClean="0"/>
            <a:t>2</a:t>
          </a:r>
          <a:r>
            <a:rPr lang="en-US" smtClean="0"/>
            <a:t>.</a:t>
          </a:r>
          <a:endParaRPr lang="en-US"/>
        </a:p>
      </dgm:t>
    </dgm:pt>
    <dgm:pt modelId="{322C8715-95EB-4BE5-B077-6FAB27A71568}" type="parTrans" cxnId="{173AE6D0-09B9-4DF1-B654-A2D85FE87B8C}">
      <dgm:prSet/>
      <dgm:spPr/>
      <dgm:t>
        <a:bodyPr/>
        <a:lstStyle/>
        <a:p>
          <a:endParaRPr lang="en-US"/>
        </a:p>
      </dgm:t>
    </dgm:pt>
    <dgm:pt modelId="{581BF6AE-73AF-4873-892C-80BEB2A53357}" type="sibTrans" cxnId="{173AE6D0-09B9-4DF1-B654-A2D85FE87B8C}">
      <dgm:prSet/>
      <dgm:spPr/>
      <dgm:t>
        <a:bodyPr/>
        <a:lstStyle/>
        <a:p>
          <a:endParaRPr lang="en-US"/>
        </a:p>
      </dgm:t>
    </dgm:pt>
    <dgm:pt modelId="{0D3E4117-587E-4D22-BD42-4A413E7B12AF}">
      <dgm:prSet/>
      <dgm:spPr/>
      <dgm:t>
        <a:bodyPr/>
        <a:lstStyle/>
        <a:p>
          <a:r>
            <a:rPr lang="en-US" smtClean="0"/>
            <a:t>Bob sends g</a:t>
          </a:r>
          <a:r>
            <a:rPr lang="en-US" baseline="30000" smtClean="0"/>
            <a:t>x3</a:t>
          </a:r>
          <a:r>
            <a:rPr lang="en-US" smtClean="0"/>
            <a:t>, g</a:t>
          </a:r>
          <a:r>
            <a:rPr lang="en-US" baseline="30000" smtClean="0"/>
            <a:t>x4</a:t>
          </a:r>
          <a:r>
            <a:rPr lang="en-US" smtClean="0"/>
            <a:t> and knowledge proofs for x</a:t>
          </a:r>
          <a:r>
            <a:rPr lang="en-US" baseline="-25000" smtClean="0"/>
            <a:t>3</a:t>
          </a:r>
          <a:r>
            <a:rPr lang="en-US" smtClean="0"/>
            <a:t> and x</a:t>
          </a:r>
          <a:r>
            <a:rPr lang="en-US" baseline="-25000" smtClean="0"/>
            <a:t>4</a:t>
          </a:r>
          <a:r>
            <a:rPr lang="en-US" smtClean="0"/>
            <a:t>.</a:t>
          </a:r>
          <a:endParaRPr lang="en-US" dirty="0" smtClean="0"/>
        </a:p>
      </dgm:t>
    </dgm:pt>
    <dgm:pt modelId="{8DA7D8DE-2324-42AE-88D3-328FFFDA0A78}" type="parTrans" cxnId="{26E20ACB-3465-47F1-828D-05B52D29E227}">
      <dgm:prSet/>
      <dgm:spPr/>
      <dgm:t>
        <a:bodyPr/>
        <a:lstStyle/>
        <a:p>
          <a:endParaRPr lang="en-US"/>
        </a:p>
      </dgm:t>
    </dgm:pt>
    <dgm:pt modelId="{7FEBD560-E274-49B7-A9D5-8DC2549072D4}" type="sibTrans" cxnId="{26E20ACB-3465-47F1-828D-05B52D29E227}">
      <dgm:prSet/>
      <dgm:spPr/>
      <dgm:t>
        <a:bodyPr/>
        <a:lstStyle/>
        <a:p>
          <a:endParaRPr lang="en-US"/>
        </a:p>
      </dgm:t>
    </dgm:pt>
    <dgm:pt modelId="{F512882B-B961-4002-866A-086354840739}">
      <dgm:prSet/>
      <dgm:spPr/>
      <dgm:t>
        <a:bodyPr/>
        <a:lstStyle/>
        <a:p>
          <a:r>
            <a:rPr lang="en-US" dirty="0" smtClean="0"/>
            <a:t>Verifies the received knowledge proofs, and also checks g</a:t>
          </a:r>
          <a:r>
            <a:rPr lang="en-US" baseline="30000" dirty="0" smtClean="0"/>
            <a:t>x2</a:t>
          </a:r>
          <a:r>
            <a:rPr lang="en-US" dirty="0" smtClean="0"/>
            <a:t> , g</a:t>
          </a:r>
          <a:r>
            <a:rPr lang="en-US" baseline="30000" dirty="0" smtClean="0"/>
            <a:t>x4</a:t>
          </a:r>
          <a:r>
            <a:rPr lang="en-US" dirty="0" smtClean="0"/>
            <a:t> ≠ 1 , for Alice and Bob.</a:t>
          </a:r>
          <a:endParaRPr lang="en-US" dirty="0"/>
        </a:p>
      </dgm:t>
    </dgm:pt>
    <dgm:pt modelId="{F5149514-6824-4BAB-AB5F-BB463A88FC83}" type="parTrans" cxnId="{EA7EE489-EE02-431E-B779-681B1BCAF709}">
      <dgm:prSet/>
      <dgm:spPr/>
      <dgm:t>
        <a:bodyPr/>
        <a:lstStyle/>
        <a:p>
          <a:endParaRPr lang="en-US"/>
        </a:p>
      </dgm:t>
    </dgm:pt>
    <dgm:pt modelId="{8C3B638D-B5BC-4927-A8EE-122248F6756F}" type="sibTrans" cxnId="{EA7EE489-EE02-431E-B779-681B1BCAF709}">
      <dgm:prSet/>
      <dgm:spPr/>
      <dgm:t>
        <a:bodyPr/>
        <a:lstStyle/>
        <a:p>
          <a:endParaRPr lang="en-US"/>
        </a:p>
      </dgm:t>
    </dgm:pt>
    <dgm:pt modelId="{5F792871-E008-4A14-BC4B-471E81D1293D}">
      <dgm:prSet/>
      <dgm:spPr/>
      <dgm:t>
        <a:bodyPr/>
        <a:lstStyle/>
        <a:p>
          <a:r>
            <a:rPr lang="en-US" dirty="0" smtClean="0"/>
            <a:t>verifysendstep2 (&amp;from, &amp;to, &amp;param):</a:t>
          </a:r>
          <a:endParaRPr lang="en-US" dirty="0"/>
        </a:p>
      </dgm:t>
    </dgm:pt>
    <dgm:pt modelId="{15327E18-6AE2-4BB6-98C8-281655C9D990}" type="parTrans" cxnId="{E96EDE42-BEF1-4624-9AAD-3C9EBD97F085}">
      <dgm:prSet/>
      <dgm:spPr/>
      <dgm:t>
        <a:bodyPr/>
        <a:lstStyle/>
        <a:p>
          <a:endParaRPr lang="en-US"/>
        </a:p>
      </dgm:t>
    </dgm:pt>
    <dgm:pt modelId="{D9C5303F-3D92-4B1C-A05A-2584A26F9056}" type="sibTrans" cxnId="{E96EDE42-BEF1-4624-9AAD-3C9EBD97F085}">
      <dgm:prSet/>
      <dgm:spPr/>
      <dgm:t>
        <a:bodyPr/>
        <a:lstStyle/>
        <a:p>
          <a:endParaRPr lang="en-US"/>
        </a:p>
      </dgm:t>
    </dgm:pt>
    <dgm:pt modelId="{91194FBE-0349-4508-98DD-59A519DF85FA}">
      <dgm:prSet/>
      <dgm:spPr/>
      <dgm:t>
        <a:bodyPr/>
        <a:lstStyle/>
        <a:p>
          <a:r>
            <a:rPr lang="en-US" dirty="0" smtClean="0"/>
            <a:t>Alice sends A=g</a:t>
          </a:r>
          <a:r>
            <a:rPr lang="en-US" baseline="30000" dirty="0" smtClean="0"/>
            <a:t>(x1+x3+x4)*x2*secret</a:t>
          </a:r>
          <a:r>
            <a:rPr lang="en-US" dirty="0" smtClean="0"/>
            <a:t> and knowledge proof x</a:t>
          </a:r>
          <a:r>
            <a:rPr lang="en-US" baseline="-25000" dirty="0" smtClean="0"/>
            <a:t>2</a:t>
          </a:r>
          <a:r>
            <a:rPr lang="en-US" dirty="0" smtClean="0"/>
            <a:t>*secret. </a:t>
          </a:r>
          <a:endParaRPr lang="en-US" dirty="0"/>
        </a:p>
      </dgm:t>
    </dgm:pt>
    <dgm:pt modelId="{C9F78A50-41E1-4C80-8086-E581ADE19C13}" type="parTrans" cxnId="{2E5B98B0-22CE-4A13-853F-AB2C20E81C20}">
      <dgm:prSet/>
      <dgm:spPr/>
      <dgm:t>
        <a:bodyPr/>
        <a:lstStyle/>
        <a:p>
          <a:endParaRPr lang="en-US"/>
        </a:p>
      </dgm:t>
    </dgm:pt>
    <dgm:pt modelId="{71AF21AD-AE99-47F3-8149-36E963CADC26}" type="sibTrans" cxnId="{2E5B98B0-22CE-4A13-853F-AB2C20E81C20}">
      <dgm:prSet/>
      <dgm:spPr/>
      <dgm:t>
        <a:bodyPr/>
        <a:lstStyle/>
        <a:p>
          <a:endParaRPr lang="en-US"/>
        </a:p>
      </dgm:t>
    </dgm:pt>
    <dgm:pt modelId="{3DB0B1FD-CF3E-4E04-9390-362A914DAB46}">
      <dgm:prSet/>
      <dgm:spPr/>
      <dgm:t>
        <a:bodyPr/>
        <a:lstStyle/>
        <a:p>
          <a:r>
            <a:rPr lang="en-US" dirty="0" smtClean="0"/>
            <a:t>Bob sends B=g</a:t>
          </a:r>
          <a:r>
            <a:rPr lang="en-US" baseline="30000" dirty="0" smtClean="0"/>
            <a:t>(x1+x2+x3)*x4*secret</a:t>
          </a:r>
          <a:r>
            <a:rPr lang="en-US" dirty="0" smtClean="0"/>
            <a:t> and knowledge proof for x</a:t>
          </a:r>
          <a:r>
            <a:rPr lang="en-US" baseline="-25000" dirty="0" smtClean="0"/>
            <a:t>4</a:t>
          </a:r>
          <a:r>
            <a:rPr lang="en-US" dirty="0" smtClean="0"/>
            <a:t>*secret.</a:t>
          </a:r>
        </a:p>
      </dgm:t>
    </dgm:pt>
    <dgm:pt modelId="{1194F878-D3B3-4BF8-9C96-AF18CB1C5C11}" type="parTrans" cxnId="{A2C2EA53-3D65-485F-8331-DAF346439608}">
      <dgm:prSet/>
      <dgm:spPr/>
      <dgm:t>
        <a:bodyPr/>
        <a:lstStyle/>
        <a:p>
          <a:endParaRPr lang="en-US"/>
        </a:p>
      </dgm:t>
    </dgm:pt>
    <dgm:pt modelId="{6E70CF53-7C6C-4300-B5EA-200E6F8FDF06}" type="sibTrans" cxnId="{A2C2EA53-3D65-485F-8331-DAF346439608}">
      <dgm:prSet/>
      <dgm:spPr/>
      <dgm:t>
        <a:bodyPr/>
        <a:lstStyle/>
        <a:p>
          <a:endParaRPr lang="en-US"/>
        </a:p>
      </dgm:t>
    </dgm:pt>
    <dgm:pt modelId="{122E2464-AF4C-4E36-A836-A2E13725B248}">
      <dgm:prSet/>
      <dgm:spPr/>
      <dgm:t>
        <a:bodyPr/>
        <a:lstStyle/>
        <a:p>
          <a:r>
            <a:rPr lang="en-US" dirty="0" smtClean="0"/>
            <a:t>Verifies the received knowledge proofs of Alice and Bob.</a:t>
          </a:r>
          <a:endParaRPr lang="en-US" dirty="0"/>
        </a:p>
      </dgm:t>
    </dgm:pt>
    <dgm:pt modelId="{3EAA09EF-1905-403E-A61A-BF0B5270D259}" type="parTrans" cxnId="{FB700C16-4A27-4579-8C22-B662CAD8E5FF}">
      <dgm:prSet/>
      <dgm:spPr/>
      <dgm:t>
        <a:bodyPr/>
        <a:lstStyle/>
        <a:p>
          <a:endParaRPr lang="en-US"/>
        </a:p>
      </dgm:t>
    </dgm:pt>
    <dgm:pt modelId="{2DA42A01-85DA-4FAA-A10E-6B249DCA086A}" type="sibTrans" cxnId="{FB700C16-4A27-4579-8C22-B662CAD8E5FF}">
      <dgm:prSet/>
      <dgm:spPr/>
      <dgm:t>
        <a:bodyPr/>
        <a:lstStyle/>
        <a:p>
          <a:endParaRPr lang="en-US"/>
        </a:p>
      </dgm:t>
    </dgm:pt>
    <dgm:pt modelId="{C512A6B5-F855-4B8F-AB1C-C9E19C32C217}" type="pres">
      <dgm:prSet presAssocID="{5C91EDC4-77E6-444B-8579-4E0D08CCAA7D}" presName="linear" presStyleCnt="0">
        <dgm:presLayoutVars>
          <dgm:dir/>
          <dgm:animLvl val="lvl"/>
          <dgm:resizeHandles val="exact"/>
        </dgm:presLayoutVars>
      </dgm:prSet>
      <dgm:spPr/>
      <dgm:t>
        <a:bodyPr/>
        <a:lstStyle/>
        <a:p>
          <a:endParaRPr lang="en-US"/>
        </a:p>
      </dgm:t>
    </dgm:pt>
    <dgm:pt modelId="{A5EBA470-7363-4442-89A2-CD65572FD3D2}" type="pres">
      <dgm:prSet presAssocID="{C954C4C3-C78F-42F5-8A90-BAC813207FFB}" presName="parentLin" presStyleCnt="0"/>
      <dgm:spPr/>
    </dgm:pt>
    <dgm:pt modelId="{C917C0C5-F113-47C0-A65E-A1D22485583B}" type="pres">
      <dgm:prSet presAssocID="{C954C4C3-C78F-42F5-8A90-BAC813207FFB}" presName="parentLeftMargin" presStyleLbl="node1" presStyleIdx="0" presStyleCnt="4"/>
      <dgm:spPr/>
      <dgm:t>
        <a:bodyPr/>
        <a:lstStyle/>
        <a:p>
          <a:endParaRPr lang="en-US"/>
        </a:p>
      </dgm:t>
    </dgm:pt>
    <dgm:pt modelId="{433A67D7-E824-4CF5-ADC3-CDF9BCDA4DFA}" type="pres">
      <dgm:prSet presAssocID="{C954C4C3-C78F-42F5-8A90-BAC813207FFB}" presName="parentText" presStyleLbl="node1" presStyleIdx="0" presStyleCnt="4">
        <dgm:presLayoutVars>
          <dgm:chMax val="0"/>
          <dgm:bulletEnabled val="1"/>
        </dgm:presLayoutVars>
      </dgm:prSet>
      <dgm:spPr/>
      <dgm:t>
        <a:bodyPr/>
        <a:lstStyle/>
        <a:p>
          <a:endParaRPr lang="en-US"/>
        </a:p>
      </dgm:t>
    </dgm:pt>
    <dgm:pt modelId="{720423E1-FBED-4F14-AEAE-106DA38A696A}" type="pres">
      <dgm:prSet presAssocID="{C954C4C3-C78F-42F5-8A90-BAC813207FFB}" presName="negativeSpace" presStyleCnt="0"/>
      <dgm:spPr/>
    </dgm:pt>
    <dgm:pt modelId="{7EAE604A-6145-4234-9A85-BB5C908ADDD7}" type="pres">
      <dgm:prSet presAssocID="{C954C4C3-C78F-42F5-8A90-BAC813207FFB}" presName="childText" presStyleLbl="conFgAcc1" presStyleIdx="0" presStyleCnt="4">
        <dgm:presLayoutVars>
          <dgm:bulletEnabled val="1"/>
        </dgm:presLayoutVars>
      </dgm:prSet>
      <dgm:spPr/>
      <dgm:t>
        <a:bodyPr/>
        <a:lstStyle/>
        <a:p>
          <a:endParaRPr lang="en-US"/>
        </a:p>
      </dgm:t>
    </dgm:pt>
    <dgm:pt modelId="{671AED3A-52F3-4958-BE6D-B6CC24161004}" type="pres">
      <dgm:prSet presAssocID="{39B0C7E5-2941-41E6-BC6B-8E98761A9B45}" presName="spaceBetweenRectangles" presStyleCnt="0"/>
      <dgm:spPr/>
    </dgm:pt>
    <dgm:pt modelId="{48477F54-83DF-41E5-B52E-0C75924705AE}" type="pres">
      <dgm:prSet presAssocID="{E0427F97-F1E3-48A8-BF82-0B9C5F84AA26}" presName="parentLin" presStyleCnt="0"/>
      <dgm:spPr/>
    </dgm:pt>
    <dgm:pt modelId="{75A6F65C-8BEE-4D9E-BD8B-C0594720B6E3}" type="pres">
      <dgm:prSet presAssocID="{E0427F97-F1E3-48A8-BF82-0B9C5F84AA26}" presName="parentLeftMargin" presStyleLbl="node1" presStyleIdx="0" presStyleCnt="4"/>
      <dgm:spPr/>
      <dgm:t>
        <a:bodyPr/>
        <a:lstStyle/>
        <a:p>
          <a:endParaRPr lang="en-US"/>
        </a:p>
      </dgm:t>
    </dgm:pt>
    <dgm:pt modelId="{A50BFA0D-0711-4C02-87EF-018250FD0D96}" type="pres">
      <dgm:prSet presAssocID="{E0427F97-F1E3-48A8-BF82-0B9C5F84AA26}" presName="parentText" presStyleLbl="node1" presStyleIdx="1" presStyleCnt="4">
        <dgm:presLayoutVars>
          <dgm:chMax val="0"/>
          <dgm:bulletEnabled val="1"/>
        </dgm:presLayoutVars>
      </dgm:prSet>
      <dgm:spPr/>
      <dgm:t>
        <a:bodyPr/>
        <a:lstStyle/>
        <a:p>
          <a:endParaRPr lang="en-US"/>
        </a:p>
      </dgm:t>
    </dgm:pt>
    <dgm:pt modelId="{334D38E0-08BC-4183-AECE-F91DCFF28115}" type="pres">
      <dgm:prSet presAssocID="{E0427F97-F1E3-48A8-BF82-0B9C5F84AA26}" presName="negativeSpace" presStyleCnt="0"/>
      <dgm:spPr/>
    </dgm:pt>
    <dgm:pt modelId="{268AA7C7-99CE-4630-AFC7-23C725D6E1AE}" type="pres">
      <dgm:prSet presAssocID="{E0427F97-F1E3-48A8-BF82-0B9C5F84AA26}" presName="childText" presStyleLbl="conFgAcc1" presStyleIdx="1" presStyleCnt="4">
        <dgm:presLayoutVars>
          <dgm:bulletEnabled val="1"/>
        </dgm:presLayoutVars>
      </dgm:prSet>
      <dgm:spPr/>
      <dgm:t>
        <a:bodyPr/>
        <a:lstStyle/>
        <a:p>
          <a:endParaRPr lang="en-US"/>
        </a:p>
      </dgm:t>
    </dgm:pt>
    <dgm:pt modelId="{C9C49928-554D-4242-82B9-CB2C7BD20770}" type="pres">
      <dgm:prSet presAssocID="{C3F5B237-EE26-4A3E-9983-FE78DFC692FE}" presName="spaceBetweenRectangles" presStyleCnt="0"/>
      <dgm:spPr/>
    </dgm:pt>
    <dgm:pt modelId="{27124E84-C5EA-49D3-9914-DA55FBB0D8D4}" type="pres">
      <dgm:prSet presAssocID="{04F75B39-8EA0-4BD5-9957-092154C5648D}" presName="parentLin" presStyleCnt="0"/>
      <dgm:spPr/>
    </dgm:pt>
    <dgm:pt modelId="{039F5FF4-E0E7-4E83-AC44-0F3065EF2521}" type="pres">
      <dgm:prSet presAssocID="{04F75B39-8EA0-4BD5-9957-092154C5648D}" presName="parentLeftMargin" presStyleLbl="node1" presStyleIdx="1" presStyleCnt="4"/>
      <dgm:spPr/>
      <dgm:t>
        <a:bodyPr/>
        <a:lstStyle/>
        <a:p>
          <a:endParaRPr lang="en-US"/>
        </a:p>
      </dgm:t>
    </dgm:pt>
    <dgm:pt modelId="{CC66E290-E0ED-41D9-A86B-78C3C9EF4449}" type="pres">
      <dgm:prSet presAssocID="{04F75B39-8EA0-4BD5-9957-092154C5648D}" presName="parentText" presStyleLbl="node1" presStyleIdx="2" presStyleCnt="4">
        <dgm:presLayoutVars>
          <dgm:chMax val="0"/>
          <dgm:bulletEnabled val="1"/>
        </dgm:presLayoutVars>
      </dgm:prSet>
      <dgm:spPr/>
      <dgm:t>
        <a:bodyPr/>
        <a:lstStyle/>
        <a:p>
          <a:endParaRPr lang="en-US"/>
        </a:p>
      </dgm:t>
    </dgm:pt>
    <dgm:pt modelId="{69E25561-57B6-438C-902D-064825560C67}" type="pres">
      <dgm:prSet presAssocID="{04F75B39-8EA0-4BD5-9957-092154C5648D}" presName="negativeSpace" presStyleCnt="0"/>
      <dgm:spPr/>
    </dgm:pt>
    <dgm:pt modelId="{F08E101A-30B8-433C-A021-B6FF2A1C182A}" type="pres">
      <dgm:prSet presAssocID="{04F75B39-8EA0-4BD5-9957-092154C5648D}" presName="childText" presStyleLbl="conFgAcc1" presStyleIdx="2" presStyleCnt="4">
        <dgm:presLayoutVars>
          <dgm:bulletEnabled val="1"/>
        </dgm:presLayoutVars>
      </dgm:prSet>
      <dgm:spPr/>
      <dgm:t>
        <a:bodyPr/>
        <a:lstStyle/>
        <a:p>
          <a:endParaRPr lang="en-US"/>
        </a:p>
      </dgm:t>
    </dgm:pt>
    <dgm:pt modelId="{C9783182-2802-4343-9388-B3B90FF1F7C6}" type="pres">
      <dgm:prSet presAssocID="{5DBF56B7-08E3-46B5-B0FA-B083D00D93F6}" presName="spaceBetweenRectangles" presStyleCnt="0"/>
      <dgm:spPr/>
    </dgm:pt>
    <dgm:pt modelId="{A5248144-705A-4988-8793-7A9D656D04B4}" type="pres">
      <dgm:prSet presAssocID="{5F792871-E008-4A14-BC4B-471E81D1293D}" presName="parentLin" presStyleCnt="0"/>
      <dgm:spPr/>
    </dgm:pt>
    <dgm:pt modelId="{60597BF9-61CB-47B7-B3DE-9627E1672650}" type="pres">
      <dgm:prSet presAssocID="{5F792871-E008-4A14-BC4B-471E81D1293D}" presName="parentLeftMargin" presStyleLbl="node1" presStyleIdx="2" presStyleCnt="4"/>
      <dgm:spPr/>
      <dgm:t>
        <a:bodyPr/>
        <a:lstStyle/>
        <a:p>
          <a:endParaRPr lang="en-US"/>
        </a:p>
      </dgm:t>
    </dgm:pt>
    <dgm:pt modelId="{460E607C-B0ED-4218-8B8B-076A7BC80E3C}" type="pres">
      <dgm:prSet presAssocID="{5F792871-E008-4A14-BC4B-471E81D1293D}" presName="parentText" presStyleLbl="node1" presStyleIdx="3" presStyleCnt="4">
        <dgm:presLayoutVars>
          <dgm:chMax val="0"/>
          <dgm:bulletEnabled val="1"/>
        </dgm:presLayoutVars>
      </dgm:prSet>
      <dgm:spPr/>
      <dgm:t>
        <a:bodyPr/>
        <a:lstStyle/>
        <a:p>
          <a:endParaRPr lang="en-US"/>
        </a:p>
      </dgm:t>
    </dgm:pt>
    <dgm:pt modelId="{AAA9BF35-F839-427E-B136-3237A284F413}" type="pres">
      <dgm:prSet presAssocID="{5F792871-E008-4A14-BC4B-471E81D1293D}" presName="negativeSpace" presStyleCnt="0"/>
      <dgm:spPr/>
    </dgm:pt>
    <dgm:pt modelId="{70CF09FC-43FF-4111-A43E-C9DF85865299}" type="pres">
      <dgm:prSet presAssocID="{5F792871-E008-4A14-BC4B-471E81D1293D}" presName="childText" presStyleLbl="conFgAcc1" presStyleIdx="3" presStyleCnt="4">
        <dgm:presLayoutVars>
          <dgm:bulletEnabled val="1"/>
        </dgm:presLayoutVars>
      </dgm:prSet>
      <dgm:spPr/>
      <dgm:t>
        <a:bodyPr/>
        <a:lstStyle/>
        <a:p>
          <a:endParaRPr lang="en-US"/>
        </a:p>
      </dgm:t>
    </dgm:pt>
  </dgm:ptLst>
  <dgm:cxnLst>
    <dgm:cxn modelId="{6B2B11C0-4BFE-4AF5-A364-C2DE540F5223}" type="presOf" srcId="{A49A0039-FA17-4138-8990-028F38FC24CF}" destId="{7EAE604A-6145-4234-9A85-BB5C908ADDD7}" srcOrd="0" destOrd="0" presId="urn:microsoft.com/office/officeart/2005/8/layout/list1"/>
    <dgm:cxn modelId="{A2C2EA53-3D65-485F-8331-DAF346439608}" srcId="{04F75B39-8EA0-4BD5-9957-092154C5648D}" destId="{3DB0B1FD-CF3E-4E04-9390-362A914DAB46}" srcOrd="1" destOrd="0" parTransId="{1194F878-D3B3-4BF8-9C96-AF18CB1C5C11}" sibTransId="{6E70CF53-7C6C-4300-B5EA-200E6F8FDF06}"/>
    <dgm:cxn modelId="{E64E35E5-2FD3-4628-9199-BE4323C1BA4F}" type="presOf" srcId="{91194FBE-0349-4508-98DD-59A519DF85FA}" destId="{F08E101A-30B8-433C-A021-B6FF2A1C182A}" srcOrd="0" destOrd="0" presId="urn:microsoft.com/office/officeart/2005/8/layout/list1"/>
    <dgm:cxn modelId="{173AE6D0-09B9-4DF1-B654-A2D85FE87B8C}" srcId="{C954C4C3-C78F-42F5-8A90-BAC813207FFB}" destId="{A49A0039-FA17-4138-8990-028F38FC24CF}" srcOrd="0" destOrd="0" parTransId="{322C8715-95EB-4BE5-B077-6FAB27A71568}" sibTransId="{581BF6AE-73AF-4873-892C-80BEB2A53357}"/>
    <dgm:cxn modelId="{E96EDE42-BEF1-4624-9AAD-3C9EBD97F085}" srcId="{5C91EDC4-77E6-444B-8579-4E0D08CCAA7D}" destId="{5F792871-E008-4A14-BC4B-471E81D1293D}" srcOrd="3" destOrd="0" parTransId="{15327E18-6AE2-4BB6-98C8-281655C9D990}" sibTransId="{D9C5303F-3D92-4B1C-A05A-2584A26F9056}"/>
    <dgm:cxn modelId="{7F1BB053-6CE1-419F-9292-8AB8DACDC0CE}" type="presOf" srcId="{C954C4C3-C78F-42F5-8A90-BAC813207FFB}" destId="{C917C0C5-F113-47C0-A65E-A1D22485583B}" srcOrd="0" destOrd="0" presId="urn:microsoft.com/office/officeart/2005/8/layout/list1"/>
    <dgm:cxn modelId="{58AA6047-CFD0-4C18-9741-D19CA4D08702}" type="presOf" srcId="{E0427F97-F1E3-48A8-BF82-0B9C5F84AA26}" destId="{A50BFA0D-0711-4C02-87EF-018250FD0D96}" srcOrd="1" destOrd="0" presId="urn:microsoft.com/office/officeart/2005/8/layout/list1"/>
    <dgm:cxn modelId="{E6744374-5EC8-4CFC-94AA-3737E3500429}" type="presOf" srcId="{3DB0B1FD-CF3E-4E04-9390-362A914DAB46}" destId="{F08E101A-30B8-433C-A021-B6FF2A1C182A}" srcOrd="0" destOrd="1" presId="urn:microsoft.com/office/officeart/2005/8/layout/list1"/>
    <dgm:cxn modelId="{26E20ACB-3465-47F1-828D-05B52D29E227}" srcId="{C954C4C3-C78F-42F5-8A90-BAC813207FFB}" destId="{0D3E4117-587E-4D22-BD42-4A413E7B12AF}" srcOrd="1" destOrd="0" parTransId="{8DA7D8DE-2324-42AE-88D3-328FFFDA0A78}" sibTransId="{7FEBD560-E274-49B7-A9D5-8DC2549072D4}"/>
    <dgm:cxn modelId="{FB700C16-4A27-4579-8C22-B662CAD8E5FF}" srcId="{5F792871-E008-4A14-BC4B-471E81D1293D}" destId="{122E2464-AF4C-4E36-A836-A2E13725B248}" srcOrd="0" destOrd="0" parTransId="{3EAA09EF-1905-403E-A61A-BF0B5270D259}" sibTransId="{2DA42A01-85DA-4FAA-A10E-6B249DCA086A}"/>
    <dgm:cxn modelId="{6B9C3898-0B42-49D6-8814-298DC3E9AE0F}" type="presOf" srcId="{C954C4C3-C78F-42F5-8A90-BAC813207FFB}" destId="{433A67D7-E824-4CF5-ADC3-CDF9BCDA4DFA}" srcOrd="1" destOrd="0" presId="urn:microsoft.com/office/officeart/2005/8/layout/list1"/>
    <dgm:cxn modelId="{FD26BFBD-6E4D-4322-99E3-2CC09753A83C}" srcId="{5C91EDC4-77E6-444B-8579-4E0D08CCAA7D}" destId="{04F75B39-8EA0-4BD5-9957-092154C5648D}" srcOrd="2" destOrd="0" parTransId="{10D452F6-F4F3-496C-B207-BC0A555A980D}" sibTransId="{5DBF56B7-08E3-46B5-B0FA-B083D00D93F6}"/>
    <dgm:cxn modelId="{EA7EE489-EE02-431E-B779-681B1BCAF709}" srcId="{E0427F97-F1E3-48A8-BF82-0B9C5F84AA26}" destId="{F512882B-B961-4002-866A-086354840739}" srcOrd="0" destOrd="0" parTransId="{F5149514-6824-4BAB-AB5F-BB463A88FC83}" sibTransId="{8C3B638D-B5BC-4927-A8EE-122248F6756F}"/>
    <dgm:cxn modelId="{69A4E570-9CE1-435C-9C95-F27F7AF58E05}" type="presOf" srcId="{5C91EDC4-77E6-444B-8579-4E0D08CCAA7D}" destId="{C512A6B5-F855-4B8F-AB1C-C9E19C32C217}" srcOrd="0" destOrd="0" presId="urn:microsoft.com/office/officeart/2005/8/layout/list1"/>
    <dgm:cxn modelId="{F76AB757-9E0E-43F0-AB89-62392DAFDE23}" type="presOf" srcId="{5F792871-E008-4A14-BC4B-471E81D1293D}" destId="{60597BF9-61CB-47B7-B3DE-9627E1672650}" srcOrd="0" destOrd="0" presId="urn:microsoft.com/office/officeart/2005/8/layout/list1"/>
    <dgm:cxn modelId="{1CBEDB67-E657-4F89-8A02-7919691C236D}" type="presOf" srcId="{04F75B39-8EA0-4BD5-9957-092154C5648D}" destId="{CC66E290-E0ED-41D9-A86B-78C3C9EF4449}" srcOrd="1" destOrd="0" presId="urn:microsoft.com/office/officeart/2005/8/layout/list1"/>
    <dgm:cxn modelId="{2E5B98B0-22CE-4A13-853F-AB2C20E81C20}" srcId="{04F75B39-8EA0-4BD5-9957-092154C5648D}" destId="{91194FBE-0349-4508-98DD-59A519DF85FA}" srcOrd="0" destOrd="0" parTransId="{C9F78A50-41E1-4C80-8086-E581ADE19C13}" sibTransId="{71AF21AD-AE99-47F3-8149-36E963CADC26}"/>
    <dgm:cxn modelId="{92E53DEB-087A-4D9A-BFC1-C6C51130FD3E}" srcId="{5C91EDC4-77E6-444B-8579-4E0D08CCAA7D}" destId="{C954C4C3-C78F-42F5-8A90-BAC813207FFB}" srcOrd="0" destOrd="0" parTransId="{0F4EE63B-D21E-40DD-8F54-95844BA42851}" sibTransId="{39B0C7E5-2941-41E6-BC6B-8E98761A9B45}"/>
    <dgm:cxn modelId="{D13859B2-5786-4964-9279-07745B424A07}" type="presOf" srcId="{F512882B-B961-4002-866A-086354840739}" destId="{268AA7C7-99CE-4630-AFC7-23C725D6E1AE}" srcOrd="0" destOrd="0" presId="urn:microsoft.com/office/officeart/2005/8/layout/list1"/>
    <dgm:cxn modelId="{77419805-41F4-4834-8B0A-80363E402E91}" type="presOf" srcId="{E0427F97-F1E3-48A8-BF82-0B9C5F84AA26}" destId="{75A6F65C-8BEE-4D9E-BD8B-C0594720B6E3}" srcOrd="0" destOrd="0" presId="urn:microsoft.com/office/officeart/2005/8/layout/list1"/>
    <dgm:cxn modelId="{5F98FF22-BF58-451C-A9A4-5032F5DB7EAD}" srcId="{5C91EDC4-77E6-444B-8579-4E0D08CCAA7D}" destId="{E0427F97-F1E3-48A8-BF82-0B9C5F84AA26}" srcOrd="1" destOrd="0" parTransId="{14B16DA7-5748-4D5B-B400-D7586BB28EAD}" sibTransId="{C3F5B237-EE26-4A3E-9983-FE78DFC692FE}"/>
    <dgm:cxn modelId="{AF1E2494-393B-4608-B23C-7C6E7D2A3367}" type="presOf" srcId="{04F75B39-8EA0-4BD5-9957-092154C5648D}" destId="{039F5FF4-E0E7-4E83-AC44-0F3065EF2521}" srcOrd="0" destOrd="0" presId="urn:microsoft.com/office/officeart/2005/8/layout/list1"/>
    <dgm:cxn modelId="{050566CF-5DC2-4BB8-B8F3-38F13241E0A5}" type="presOf" srcId="{0D3E4117-587E-4D22-BD42-4A413E7B12AF}" destId="{7EAE604A-6145-4234-9A85-BB5C908ADDD7}" srcOrd="0" destOrd="1" presId="urn:microsoft.com/office/officeart/2005/8/layout/list1"/>
    <dgm:cxn modelId="{3C98FDF2-5817-45FA-9827-66603DABA157}" type="presOf" srcId="{122E2464-AF4C-4E36-A836-A2E13725B248}" destId="{70CF09FC-43FF-4111-A43E-C9DF85865299}" srcOrd="0" destOrd="0" presId="urn:microsoft.com/office/officeart/2005/8/layout/list1"/>
    <dgm:cxn modelId="{04572BF8-27CB-4472-9D35-F45EDE63608F}" type="presOf" srcId="{5F792871-E008-4A14-BC4B-471E81D1293D}" destId="{460E607C-B0ED-4218-8B8B-076A7BC80E3C}" srcOrd="1" destOrd="0" presId="urn:microsoft.com/office/officeart/2005/8/layout/list1"/>
    <dgm:cxn modelId="{163CDBB3-041F-41CB-BF8A-25F03FA0FB28}" type="presParOf" srcId="{C512A6B5-F855-4B8F-AB1C-C9E19C32C217}" destId="{A5EBA470-7363-4442-89A2-CD65572FD3D2}" srcOrd="0" destOrd="0" presId="urn:microsoft.com/office/officeart/2005/8/layout/list1"/>
    <dgm:cxn modelId="{182811DD-5A55-4558-B489-186D7482D7C0}" type="presParOf" srcId="{A5EBA470-7363-4442-89A2-CD65572FD3D2}" destId="{C917C0C5-F113-47C0-A65E-A1D22485583B}" srcOrd="0" destOrd="0" presId="urn:microsoft.com/office/officeart/2005/8/layout/list1"/>
    <dgm:cxn modelId="{0F3713C5-D221-4400-9AE2-B8F1F0A6DF48}" type="presParOf" srcId="{A5EBA470-7363-4442-89A2-CD65572FD3D2}" destId="{433A67D7-E824-4CF5-ADC3-CDF9BCDA4DFA}" srcOrd="1" destOrd="0" presId="urn:microsoft.com/office/officeart/2005/8/layout/list1"/>
    <dgm:cxn modelId="{5AAD7DDA-C66A-46BD-9FF5-9D0C01B243F0}" type="presParOf" srcId="{C512A6B5-F855-4B8F-AB1C-C9E19C32C217}" destId="{720423E1-FBED-4F14-AEAE-106DA38A696A}" srcOrd="1" destOrd="0" presId="urn:microsoft.com/office/officeart/2005/8/layout/list1"/>
    <dgm:cxn modelId="{6FD8631F-B116-4386-815A-A0AEE80E5BF6}" type="presParOf" srcId="{C512A6B5-F855-4B8F-AB1C-C9E19C32C217}" destId="{7EAE604A-6145-4234-9A85-BB5C908ADDD7}" srcOrd="2" destOrd="0" presId="urn:microsoft.com/office/officeart/2005/8/layout/list1"/>
    <dgm:cxn modelId="{06697060-C32D-4238-B711-3549AF2B5309}" type="presParOf" srcId="{C512A6B5-F855-4B8F-AB1C-C9E19C32C217}" destId="{671AED3A-52F3-4958-BE6D-B6CC24161004}" srcOrd="3" destOrd="0" presId="urn:microsoft.com/office/officeart/2005/8/layout/list1"/>
    <dgm:cxn modelId="{D6EE25E1-4F13-40CE-9F1B-5D12CCFD2B60}" type="presParOf" srcId="{C512A6B5-F855-4B8F-AB1C-C9E19C32C217}" destId="{48477F54-83DF-41E5-B52E-0C75924705AE}" srcOrd="4" destOrd="0" presId="urn:microsoft.com/office/officeart/2005/8/layout/list1"/>
    <dgm:cxn modelId="{F1A6EC58-7712-40FD-AE6B-F3F44A0075E3}" type="presParOf" srcId="{48477F54-83DF-41E5-B52E-0C75924705AE}" destId="{75A6F65C-8BEE-4D9E-BD8B-C0594720B6E3}" srcOrd="0" destOrd="0" presId="urn:microsoft.com/office/officeart/2005/8/layout/list1"/>
    <dgm:cxn modelId="{07413622-2400-4D25-ABBE-8EDBA50C877F}" type="presParOf" srcId="{48477F54-83DF-41E5-B52E-0C75924705AE}" destId="{A50BFA0D-0711-4C02-87EF-018250FD0D96}" srcOrd="1" destOrd="0" presId="urn:microsoft.com/office/officeart/2005/8/layout/list1"/>
    <dgm:cxn modelId="{0736F0CC-C17D-4016-B416-CD16DF27B58A}" type="presParOf" srcId="{C512A6B5-F855-4B8F-AB1C-C9E19C32C217}" destId="{334D38E0-08BC-4183-AECE-F91DCFF28115}" srcOrd="5" destOrd="0" presId="urn:microsoft.com/office/officeart/2005/8/layout/list1"/>
    <dgm:cxn modelId="{ACB75EE3-11D4-42AF-9A1C-CEA877A0C157}" type="presParOf" srcId="{C512A6B5-F855-4B8F-AB1C-C9E19C32C217}" destId="{268AA7C7-99CE-4630-AFC7-23C725D6E1AE}" srcOrd="6" destOrd="0" presId="urn:microsoft.com/office/officeart/2005/8/layout/list1"/>
    <dgm:cxn modelId="{1836FB7C-5D63-40BE-A409-E7B4348CC51B}" type="presParOf" srcId="{C512A6B5-F855-4B8F-AB1C-C9E19C32C217}" destId="{C9C49928-554D-4242-82B9-CB2C7BD20770}" srcOrd="7" destOrd="0" presId="urn:microsoft.com/office/officeart/2005/8/layout/list1"/>
    <dgm:cxn modelId="{BAE7FFD1-A883-48E4-985A-B13F2A3D7CA0}" type="presParOf" srcId="{C512A6B5-F855-4B8F-AB1C-C9E19C32C217}" destId="{27124E84-C5EA-49D3-9914-DA55FBB0D8D4}" srcOrd="8" destOrd="0" presId="urn:microsoft.com/office/officeart/2005/8/layout/list1"/>
    <dgm:cxn modelId="{C90D8AC0-FE92-4938-8C48-B7EB9508A8BC}" type="presParOf" srcId="{27124E84-C5EA-49D3-9914-DA55FBB0D8D4}" destId="{039F5FF4-E0E7-4E83-AC44-0F3065EF2521}" srcOrd="0" destOrd="0" presId="urn:microsoft.com/office/officeart/2005/8/layout/list1"/>
    <dgm:cxn modelId="{C0131530-6887-471B-8221-B36FD5C9B748}" type="presParOf" srcId="{27124E84-C5EA-49D3-9914-DA55FBB0D8D4}" destId="{CC66E290-E0ED-41D9-A86B-78C3C9EF4449}" srcOrd="1" destOrd="0" presId="urn:microsoft.com/office/officeart/2005/8/layout/list1"/>
    <dgm:cxn modelId="{75C14AB4-969D-46F4-9682-0E20443772F1}" type="presParOf" srcId="{C512A6B5-F855-4B8F-AB1C-C9E19C32C217}" destId="{69E25561-57B6-438C-902D-064825560C67}" srcOrd="9" destOrd="0" presId="urn:microsoft.com/office/officeart/2005/8/layout/list1"/>
    <dgm:cxn modelId="{0BE4F563-9025-41E2-803F-422F923698A7}" type="presParOf" srcId="{C512A6B5-F855-4B8F-AB1C-C9E19C32C217}" destId="{F08E101A-30B8-433C-A021-B6FF2A1C182A}" srcOrd="10" destOrd="0" presId="urn:microsoft.com/office/officeart/2005/8/layout/list1"/>
    <dgm:cxn modelId="{7978B437-B2C2-4552-A52E-E905B2D25B27}" type="presParOf" srcId="{C512A6B5-F855-4B8F-AB1C-C9E19C32C217}" destId="{C9783182-2802-4343-9388-B3B90FF1F7C6}" srcOrd="11" destOrd="0" presId="urn:microsoft.com/office/officeart/2005/8/layout/list1"/>
    <dgm:cxn modelId="{F3957E3F-5C65-42C3-B5DF-1EBECF2156D7}" type="presParOf" srcId="{C512A6B5-F855-4B8F-AB1C-C9E19C32C217}" destId="{A5248144-705A-4988-8793-7A9D656D04B4}" srcOrd="12" destOrd="0" presId="urn:microsoft.com/office/officeart/2005/8/layout/list1"/>
    <dgm:cxn modelId="{1A77AEC6-3C9E-4B28-964C-916ED721A0B8}" type="presParOf" srcId="{A5248144-705A-4988-8793-7A9D656D04B4}" destId="{60597BF9-61CB-47B7-B3DE-9627E1672650}" srcOrd="0" destOrd="0" presId="urn:microsoft.com/office/officeart/2005/8/layout/list1"/>
    <dgm:cxn modelId="{29D9E415-FE78-4C3F-9FA9-AD805F7C34BC}" type="presParOf" srcId="{A5248144-705A-4988-8793-7A9D656D04B4}" destId="{460E607C-B0ED-4218-8B8B-076A7BC80E3C}" srcOrd="1" destOrd="0" presId="urn:microsoft.com/office/officeart/2005/8/layout/list1"/>
    <dgm:cxn modelId="{0FDFCD67-F33B-4AFD-9B53-1DB291CC3F10}" type="presParOf" srcId="{C512A6B5-F855-4B8F-AB1C-C9E19C32C217}" destId="{AAA9BF35-F839-427E-B136-3237A284F413}" srcOrd="13" destOrd="0" presId="urn:microsoft.com/office/officeart/2005/8/layout/list1"/>
    <dgm:cxn modelId="{934EB45A-E977-43ED-83C9-A2F257D315C4}" type="presParOf" srcId="{C512A6B5-F855-4B8F-AB1C-C9E19C32C217}" destId="{70CF09FC-43FF-4111-A43E-C9DF85865299}" srcOrd="14"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AA3CF38-65FF-4FA7-BFBB-BC92EEAE7053}" type="doc">
      <dgm:prSet loTypeId="urn:microsoft.com/office/officeart/2005/8/layout/list1" loCatId="list" qsTypeId="urn:microsoft.com/office/officeart/2005/8/quickstyle/simple2" qsCatId="simple" csTypeId="urn:microsoft.com/office/officeart/2005/8/colors/accent2_5" csCatId="accent2" phldr="1"/>
      <dgm:spPr/>
      <dgm:t>
        <a:bodyPr/>
        <a:lstStyle/>
        <a:p>
          <a:endParaRPr lang="en-US"/>
        </a:p>
      </dgm:t>
    </dgm:pt>
    <dgm:pt modelId="{4896ACC3-B326-4221-B651-50F613AFA044}">
      <dgm:prSet phldrT="[Text]"/>
      <dgm:spPr/>
      <dgm:t>
        <a:bodyPr/>
        <a:lstStyle/>
        <a:p>
          <a:r>
            <a:rPr lang="en-US" dirty="0" smtClean="0"/>
            <a:t>compute_key (&amp;user, &amp;param):</a:t>
          </a:r>
          <a:endParaRPr lang="en-US" dirty="0"/>
        </a:p>
      </dgm:t>
    </dgm:pt>
    <dgm:pt modelId="{65E8E9CC-CC0F-4239-BFC6-FCF8F4AA8AA8}" type="parTrans" cxnId="{D3301025-1147-4497-8BE9-D99934058E35}">
      <dgm:prSet/>
      <dgm:spPr/>
      <dgm:t>
        <a:bodyPr/>
        <a:lstStyle/>
        <a:p>
          <a:endParaRPr lang="en-US"/>
        </a:p>
      </dgm:t>
    </dgm:pt>
    <dgm:pt modelId="{3FBE350A-BB3C-4783-99A1-7CA391A14344}" type="sibTrans" cxnId="{D3301025-1147-4497-8BE9-D99934058E35}">
      <dgm:prSet/>
      <dgm:spPr/>
      <dgm:t>
        <a:bodyPr/>
        <a:lstStyle/>
        <a:p>
          <a:endParaRPr lang="en-US"/>
        </a:p>
      </dgm:t>
    </dgm:pt>
    <dgm:pt modelId="{98FD07CB-CD72-4EB3-8ADA-859F00C3AC91}">
      <dgm:prSet phldrT="[Text]"/>
      <dgm:spPr/>
      <dgm:t>
        <a:bodyPr/>
        <a:lstStyle/>
        <a:p>
          <a:r>
            <a:rPr lang="en-US" dirty="0" smtClean="0"/>
            <a:t>hashing (struct JPakeUser *user):</a:t>
          </a:r>
          <a:endParaRPr lang="en-US" dirty="0"/>
        </a:p>
      </dgm:t>
    </dgm:pt>
    <dgm:pt modelId="{720B5938-E818-4C6E-B2E5-9B300EF0CB9B}" type="parTrans" cxnId="{7622B65A-57B1-4282-9573-3C7DB0F4EC77}">
      <dgm:prSet/>
      <dgm:spPr/>
      <dgm:t>
        <a:bodyPr/>
        <a:lstStyle/>
        <a:p>
          <a:endParaRPr lang="en-US"/>
        </a:p>
      </dgm:t>
    </dgm:pt>
    <dgm:pt modelId="{DED3CFAD-FA26-4BC3-B4F2-B248A68B459B}" type="sibTrans" cxnId="{7622B65A-57B1-4282-9573-3C7DB0F4EC77}">
      <dgm:prSet/>
      <dgm:spPr/>
      <dgm:t>
        <a:bodyPr/>
        <a:lstStyle/>
        <a:p>
          <a:endParaRPr lang="en-US"/>
        </a:p>
      </dgm:t>
    </dgm:pt>
    <dgm:pt modelId="{E2187594-0117-459B-943A-94CE157E46A4}">
      <dgm:prSet custT="1"/>
      <dgm:spPr/>
      <dgm:t>
        <a:bodyPr/>
        <a:lstStyle/>
        <a:p>
          <a:r>
            <a:rPr lang="en-US" sz="2400" dirty="0" smtClean="0"/>
            <a:t>Computes K=(B/g</a:t>
          </a:r>
          <a:r>
            <a:rPr lang="en-US" sz="2400" baseline="30000" dirty="0" smtClean="0"/>
            <a:t>x2*x4*secret</a:t>
          </a:r>
          <a:r>
            <a:rPr lang="en-US" sz="2400" dirty="0" smtClean="0"/>
            <a:t>)</a:t>
          </a:r>
          <a:r>
            <a:rPr lang="en-US" sz="2400" baseline="30000" dirty="0" smtClean="0"/>
            <a:t>x2</a:t>
          </a:r>
          <a:r>
            <a:rPr lang="en-US" sz="2400" dirty="0" smtClean="0"/>
            <a:t>= g</a:t>
          </a:r>
          <a:r>
            <a:rPr lang="en-US" sz="2400" baseline="30000" dirty="0" smtClean="0"/>
            <a:t>(x1+x3)*x2*x4·secret</a:t>
          </a:r>
          <a:r>
            <a:rPr lang="en-US" sz="2400" dirty="0" smtClean="0"/>
            <a:t> for Alice</a:t>
          </a:r>
          <a:endParaRPr lang="en-US" sz="2400" dirty="0"/>
        </a:p>
      </dgm:t>
    </dgm:pt>
    <dgm:pt modelId="{3B503B2F-8549-4331-9C56-F7A65679723B}" type="parTrans" cxnId="{D8DD1E4C-666B-43DD-9093-25FD7FB96116}">
      <dgm:prSet/>
      <dgm:spPr/>
      <dgm:t>
        <a:bodyPr/>
        <a:lstStyle/>
        <a:p>
          <a:endParaRPr lang="en-US"/>
        </a:p>
      </dgm:t>
    </dgm:pt>
    <dgm:pt modelId="{3C45751B-0DC1-48CB-8B42-3B876C2FC094}" type="sibTrans" cxnId="{D8DD1E4C-666B-43DD-9093-25FD7FB96116}">
      <dgm:prSet/>
      <dgm:spPr/>
      <dgm:t>
        <a:bodyPr/>
        <a:lstStyle/>
        <a:p>
          <a:endParaRPr lang="en-US"/>
        </a:p>
      </dgm:t>
    </dgm:pt>
    <dgm:pt modelId="{D2F4DD89-5815-408B-857C-80B4BFE18825}">
      <dgm:prSet custT="1"/>
      <dgm:spPr/>
      <dgm:t>
        <a:bodyPr/>
        <a:lstStyle/>
        <a:p>
          <a:r>
            <a:rPr lang="en-US" sz="2400" dirty="0" smtClean="0"/>
            <a:t>Computes K=(A/g</a:t>
          </a:r>
          <a:r>
            <a:rPr lang="en-US" sz="2400" baseline="30000" dirty="0" smtClean="0"/>
            <a:t>x2*x4*secret</a:t>
          </a:r>
          <a:r>
            <a:rPr lang="en-US" sz="2400" dirty="0" smtClean="0"/>
            <a:t>)</a:t>
          </a:r>
          <a:r>
            <a:rPr lang="en-US" sz="2400" baseline="30000" dirty="0" smtClean="0"/>
            <a:t>x4</a:t>
          </a:r>
          <a:r>
            <a:rPr lang="en-US" sz="2400" dirty="0" smtClean="0"/>
            <a:t>= g</a:t>
          </a:r>
          <a:r>
            <a:rPr lang="en-US" sz="2400" baseline="30000" dirty="0" smtClean="0"/>
            <a:t>(x1+x3)*x2*x4·secret</a:t>
          </a:r>
          <a:r>
            <a:rPr lang="en-US" sz="2400" dirty="0" smtClean="0"/>
            <a:t> for Bob.</a:t>
          </a:r>
          <a:endParaRPr lang="en-US" sz="2400" dirty="0"/>
        </a:p>
      </dgm:t>
    </dgm:pt>
    <dgm:pt modelId="{891EFB67-0256-48E5-A15D-9813B3AA183D}" type="parTrans" cxnId="{EE9FDEED-FE43-4F0E-9A2E-4E3021CD3E90}">
      <dgm:prSet/>
      <dgm:spPr/>
      <dgm:t>
        <a:bodyPr/>
        <a:lstStyle/>
        <a:p>
          <a:endParaRPr lang="en-US"/>
        </a:p>
      </dgm:t>
    </dgm:pt>
    <dgm:pt modelId="{79B98203-0BA5-491B-8857-E6987860538D}" type="sibTrans" cxnId="{EE9FDEED-FE43-4F0E-9A2E-4E3021CD3E90}">
      <dgm:prSet/>
      <dgm:spPr/>
      <dgm:t>
        <a:bodyPr/>
        <a:lstStyle/>
        <a:p>
          <a:endParaRPr lang="en-US"/>
        </a:p>
      </dgm:t>
    </dgm:pt>
    <dgm:pt modelId="{1827EEEE-FC3D-4E01-B1B7-9B5E09E59FCA}">
      <dgm:prSet custT="1"/>
      <dgm:spPr/>
      <dgm:t>
        <a:bodyPr/>
        <a:lstStyle/>
        <a:p>
          <a:r>
            <a:rPr lang="en-US" sz="2400" dirty="0" smtClean="0"/>
            <a:t>Performs hashing on the computed keys for the users and maps them in the hash table.</a:t>
          </a:r>
          <a:endParaRPr lang="en-US" sz="2400" dirty="0"/>
        </a:p>
      </dgm:t>
    </dgm:pt>
    <dgm:pt modelId="{3FFE35E3-D8BE-4111-84B0-036263685E8B}" type="parTrans" cxnId="{5AFECF70-6109-4D5B-81A1-453021B75325}">
      <dgm:prSet/>
      <dgm:spPr/>
      <dgm:t>
        <a:bodyPr/>
        <a:lstStyle/>
        <a:p>
          <a:endParaRPr lang="en-US"/>
        </a:p>
      </dgm:t>
    </dgm:pt>
    <dgm:pt modelId="{66D9CEDF-52B1-4F39-A39C-DB2059C57FF2}" type="sibTrans" cxnId="{5AFECF70-6109-4D5B-81A1-453021B75325}">
      <dgm:prSet/>
      <dgm:spPr/>
      <dgm:t>
        <a:bodyPr/>
        <a:lstStyle/>
        <a:p>
          <a:endParaRPr lang="en-US"/>
        </a:p>
      </dgm:t>
    </dgm:pt>
    <dgm:pt modelId="{410A10F5-5666-4DB3-87BC-1FB1A3EB8EA2}" type="pres">
      <dgm:prSet presAssocID="{5AA3CF38-65FF-4FA7-BFBB-BC92EEAE7053}" presName="linear" presStyleCnt="0">
        <dgm:presLayoutVars>
          <dgm:dir/>
          <dgm:animLvl val="lvl"/>
          <dgm:resizeHandles val="exact"/>
        </dgm:presLayoutVars>
      </dgm:prSet>
      <dgm:spPr/>
      <dgm:t>
        <a:bodyPr/>
        <a:lstStyle/>
        <a:p>
          <a:endParaRPr lang="en-US"/>
        </a:p>
      </dgm:t>
    </dgm:pt>
    <dgm:pt modelId="{3FEFD634-F457-4079-830C-B251FEB5D0F2}" type="pres">
      <dgm:prSet presAssocID="{4896ACC3-B326-4221-B651-50F613AFA044}" presName="parentLin" presStyleCnt="0"/>
      <dgm:spPr/>
    </dgm:pt>
    <dgm:pt modelId="{A6723000-2A46-40DE-836D-6A0FB1A0FCF4}" type="pres">
      <dgm:prSet presAssocID="{4896ACC3-B326-4221-B651-50F613AFA044}" presName="parentLeftMargin" presStyleLbl="node1" presStyleIdx="0" presStyleCnt="2"/>
      <dgm:spPr/>
      <dgm:t>
        <a:bodyPr/>
        <a:lstStyle/>
        <a:p>
          <a:endParaRPr lang="en-US"/>
        </a:p>
      </dgm:t>
    </dgm:pt>
    <dgm:pt modelId="{12C93542-DF87-4A23-BF29-BE0CC094C4C2}" type="pres">
      <dgm:prSet presAssocID="{4896ACC3-B326-4221-B651-50F613AFA044}" presName="parentText" presStyleLbl="node1" presStyleIdx="0" presStyleCnt="2">
        <dgm:presLayoutVars>
          <dgm:chMax val="0"/>
          <dgm:bulletEnabled val="1"/>
        </dgm:presLayoutVars>
      </dgm:prSet>
      <dgm:spPr/>
      <dgm:t>
        <a:bodyPr/>
        <a:lstStyle/>
        <a:p>
          <a:endParaRPr lang="en-US"/>
        </a:p>
      </dgm:t>
    </dgm:pt>
    <dgm:pt modelId="{AF8C1019-B83F-4244-BB90-4B26E0454BE1}" type="pres">
      <dgm:prSet presAssocID="{4896ACC3-B326-4221-B651-50F613AFA044}" presName="negativeSpace" presStyleCnt="0"/>
      <dgm:spPr/>
    </dgm:pt>
    <dgm:pt modelId="{3F98FFF9-7084-44BB-A587-7DC85B74A313}" type="pres">
      <dgm:prSet presAssocID="{4896ACC3-B326-4221-B651-50F613AFA044}" presName="childText" presStyleLbl="conFgAcc1" presStyleIdx="0" presStyleCnt="2">
        <dgm:presLayoutVars>
          <dgm:bulletEnabled val="1"/>
        </dgm:presLayoutVars>
      </dgm:prSet>
      <dgm:spPr/>
      <dgm:t>
        <a:bodyPr/>
        <a:lstStyle/>
        <a:p>
          <a:endParaRPr lang="en-US"/>
        </a:p>
      </dgm:t>
    </dgm:pt>
    <dgm:pt modelId="{36E813EC-DAD6-4BA3-B63A-3AFA04066D7C}" type="pres">
      <dgm:prSet presAssocID="{3FBE350A-BB3C-4783-99A1-7CA391A14344}" presName="spaceBetweenRectangles" presStyleCnt="0"/>
      <dgm:spPr/>
    </dgm:pt>
    <dgm:pt modelId="{AC13C1B7-B4C1-49AE-AD37-DAD5CC907B22}" type="pres">
      <dgm:prSet presAssocID="{98FD07CB-CD72-4EB3-8ADA-859F00C3AC91}" presName="parentLin" presStyleCnt="0"/>
      <dgm:spPr/>
    </dgm:pt>
    <dgm:pt modelId="{7CA7D274-4FF3-40A3-BA8E-9810EFCFC328}" type="pres">
      <dgm:prSet presAssocID="{98FD07CB-CD72-4EB3-8ADA-859F00C3AC91}" presName="parentLeftMargin" presStyleLbl="node1" presStyleIdx="0" presStyleCnt="2"/>
      <dgm:spPr/>
      <dgm:t>
        <a:bodyPr/>
        <a:lstStyle/>
        <a:p>
          <a:endParaRPr lang="en-US"/>
        </a:p>
      </dgm:t>
    </dgm:pt>
    <dgm:pt modelId="{1BB5CF91-7349-4FC4-85AD-1F649BEAF116}" type="pres">
      <dgm:prSet presAssocID="{98FD07CB-CD72-4EB3-8ADA-859F00C3AC91}" presName="parentText" presStyleLbl="node1" presStyleIdx="1" presStyleCnt="2">
        <dgm:presLayoutVars>
          <dgm:chMax val="0"/>
          <dgm:bulletEnabled val="1"/>
        </dgm:presLayoutVars>
      </dgm:prSet>
      <dgm:spPr/>
      <dgm:t>
        <a:bodyPr/>
        <a:lstStyle/>
        <a:p>
          <a:endParaRPr lang="en-US"/>
        </a:p>
      </dgm:t>
    </dgm:pt>
    <dgm:pt modelId="{F5A502D8-F8F6-4356-98C1-7E625A76880E}" type="pres">
      <dgm:prSet presAssocID="{98FD07CB-CD72-4EB3-8ADA-859F00C3AC91}" presName="negativeSpace" presStyleCnt="0"/>
      <dgm:spPr/>
    </dgm:pt>
    <dgm:pt modelId="{FBB73DCE-0A61-4D5A-86E7-7E4D765E6757}" type="pres">
      <dgm:prSet presAssocID="{98FD07CB-CD72-4EB3-8ADA-859F00C3AC91}" presName="childText" presStyleLbl="conFgAcc1" presStyleIdx="1" presStyleCnt="2">
        <dgm:presLayoutVars>
          <dgm:bulletEnabled val="1"/>
        </dgm:presLayoutVars>
      </dgm:prSet>
      <dgm:spPr/>
      <dgm:t>
        <a:bodyPr/>
        <a:lstStyle/>
        <a:p>
          <a:endParaRPr lang="en-US"/>
        </a:p>
      </dgm:t>
    </dgm:pt>
  </dgm:ptLst>
  <dgm:cxnLst>
    <dgm:cxn modelId="{BBB3CFAD-319D-4941-9958-4FF8735A5361}" type="presOf" srcId="{5AA3CF38-65FF-4FA7-BFBB-BC92EEAE7053}" destId="{410A10F5-5666-4DB3-87BC-1FB1A3EB8EA2}" srcOrd="0" destOrd="0" presId="urn:microsoft.com/office/officeart/2005/8/layout/list1"/>
    <dgm:cxn modelId="{D3301025-1147-4497-8BE9-D99934058E35}" srcId="{5AA3CF38-65FF-4FA7-BFBB-BC92EEAE7053}" destId="{4896ACC3-B326-4221-B651-50F613AFA044}" srcOrd="0" destOrd="0" parTransId="{65E8E9CC-CC0F-4239-BFC6-FCF8F4AA8AA8}" sibTransId="{3FBE350A-BB3C-4783-99A1-7CA391A14344}"/>
    <dgm:cxn modelId="{D8DD1E4C-666B-43DD-9093-25FD7FB96116}" srcId="{4896ACC3-B326-4221-B651-50F613AFA044}" destId="{E2187594-0117-459B-943A-94CE157E46A4}" srcOrd="0" destOrd="0" parTransId="{3B503B2F-8549-4331-9C56-F7A65679723B}" sibTransId="{3C45751B-0DC1-48CB-8B42-3B876C2FC094}"/>
    <dgm:cxn modelId="{820A74B1-8764-4167-9987-673666B316A0}" type="presOf" srcId="{D2F4DD89-5815-408B-857C-80B4BFE18825}" destId="{3F98FFF9-7084-44BB-A587-7DC85B74A313}" srcOrd="0" destOrd="1" presId="urn:microsoft.com/office/officeart/2005/8/layout/list1"/>
    <dgm:cxn modelId="{F7D29935-FE50-4BF4-9D62-A518B26116BB}" type="presOf" srcId="{1827EEEE-FC3D-4E01-B1B7-9B5E09E59FCA}" destId="{FBB73DCE-0A61-4D5A-86E7-7E4D765E6757}" srcOrd="0" destOrd="0" presId="urn:microsoft.com/office/officeart/2005/8/layout/list1"/>
    <dgm:cxn modelId="{7622B65A-57B1-4282-9573-3C7DB0F4EC77}" srcId="{5AA3CF38-65FF-4FA7-BFBB-BC92EEAE7053}" destId="{98FD07CB-CD72-4EB3-8ADA-859F00C3AC91}" srcOrd="1" destOrd="0" parTransId="{720B5938-E818-4C6E-B2E5-9B300EF0CB9B}" sibTransId="{DED3CFAD-FA26-4BC3-B4F2-B248A68B459B}"/>
    <dgm:cxn modelId="{32A98B81-8C70-4330-9B2E-F63F6B270F6B}" type="presOf" srcId="{E2187594-0117-459B-943A-94CE157E46A4}" destId="{3F98FFF9-7084-44BB-A587-7DC85B74A313}" srcOrd="0" destOrd="0" presId="urn:microsoft.com/office/officeart/2005/8/layout/list1"/>
    <dgm:cxn modelId="{C8062C6D-D764-4298-893E-96071999D2AE}" type="presOf" srcId="{4896ACC3-B326-4221-B651-50F613AFA044}" destId="{12C93542-DF87-4A23-BF29-BE0CC094C4C2}" srcOrd="1" destOrd="0" presId="urn:microsoft.com/office/officeart/2005/8/layout/list1"/>
    <dgm:cxn modelId="{8A68E2F3-7602-418B-910B-979B5E086C6F}" type="presOf" srcId="{98FD07CB-CD72-4EB3-8ADA-859F00C3AC91}" destId="{7CA7D274-4FF3-40A3-BA8E-9810EFCFC328}" srcOrd="0" destOrd="0" presId="urn:microsoft.com/office/officeart/2005/8/layout/list1"/>
    <dgm:cxn modelId="{42BE6249-1013-47D6-9E0E-0CF42DC73410}" type="presOf" srcId="{4896ACC3-B326-4221-B651-50F613AFA044}" destId="{A6723000-2A46-40DE-836D-6A0FB1A0FCF4}" srcOrd="0" destOrd="0" presId="urn:microsoft.com/office/officeart/2005/8/layout/list1"/>
    <dgm:cxn modelId="{EE9FDEED-FE43-4F0E-9A2E-4E3021CD3E90}" srcId="{4896ACC3-B326-4221-B651-50F613AFA044}" destId="{D2F4DD89-5815-408B-857C-80B4BFE18825}" srcOrd="1" destOrd="0" parTransId="{891EFB67-0256-48E5-A15D-9813B3AA183D}" sibTransId="{79B98203-0BA5-491B-8857-E6987860538D}"/>
    <dgm:cxn modelId="{5AFECF70-6109-4D5B-81A1-453021B75325}" srcId="{98FD07CB-CD72-4EB3-8ADA-859F00C3AC91}" destId="{1827EEEE-FC3D-4E01-B1B7-9B5E09E59FCA}" srcOrd="0" destOrd="0" parTransId="{3FFE35E3-D8BE-4111-84B0-036263685E8B}" sibTransId="{66D9CEDF-52B1-4F39-A39C-DB2059C57FF2}"/>
    <dgm:cxn modelId="{EDF18758-DB93-4AE8-BBD9-1C8AAC41BAB3}" type="presOf" srcId="{98FD07CB-CD72-4EB3-8ADA-859F00C3AC91}" destId="{1BB5CF91-7349-4FC4-85AD-1F649BEAF116}" srcOrd="1" destOrd="0" presId="urn:microsoft.com/office/officeart/2005/8/layout/list1"/>
    <dgm:cxn modelId="{77EC72AD-84AE-4A96-8763-53E2D016C433}" type="presParOf" srcId="{410A10F5-5666-4DB3-87BC-1FB1A3EB8EA2}" destId="{3FEFD634-F457-4079-830C-B251FEB5D0F2}" srcOrd="0" destOrd="0" presId="urn:microsoft.com/office/officeart/2005/8/layout/list1"/>
    <dgm:cxn modelId="{6A93AF64-BEFF-413E-96A3-5F153F22ABEA}" type="presParOf" srcId="{3FEFD634-F457-4079-830C-B251FEB5D0F2}" destId="{A6723000-2A46-40DE-836D-6A0FB1A0FCF4}" srcOrd="0" destOrd="0" presId="urn:microsoft.com/office/officeart/2005/8/layout/list1"/>
    <dgm:cxn modelId="{6A519A55-F2AD-4915-936C-981D6A35E723}" type="presParOf" srcId="{3FEFD634-F457-4079-830C-B251FEB5D0F2}" destId="{12C93542-DF87-4A23-BF29-BE0CC094C4C2}" srcOrd="1" destOrd="0" presId="urn:microsoft.com/office/officeart/2005/8/layout/list1"/>
    <dgm:cxn modelId="{9BA47686-0ABC-4BA7-A9E1-BD3B16D705CA}" type="presParOf" srcId="{410A10F5-5666-4DB3-87BC-1FB1A3EB8EA2}" destId="{AF8C1019-B83F-4244-BB90-4B26E0454BE1}" srcOrd="1" destOrd="0" presId="urn:microsoft.com/office/officeart/2005/8/layout/list1"/>
    <dgm:cxn modelId="{3AB770C6-2B9B-486E-9315-7D61FCFB23DE}" type="presParOf" srcId="{410A10F5-5666-4DB3-87BC-1FB1A3EB8EA2}" destId="{3F98FFF9-7084-44BB-A587-7DC85B74A313}" srcOrd="2" destOrd="0" presId="urn:microsoft.com/office/officeart/2005/8/layout/list1"/>
    <dgm:cxn modelId="{4ED7AA92-57F8-45C9-85EE-6C27CC7979B7}" type="presParOf" srcId="{410A10F5-5666-4DB3-87BC-1FB1A3EB8EA2}" destId="{36E813EC-DAD6-4BA3-B63A-3AFA04066D7C}" srcOrd="3" destOrd="0" presId="urn:microsoft.com/office/officeart/2005/8/layout/list1"/>
    <dgm:cxn modelId="{FFB0C0B1-937E-4C06-B736-AA693BD2C4C3}" type="presParOf" srcId="{410A10F5-5666-4DB3-87BC-1FB1A3EB8EA2}" destId="{AC13C1B7-B4C1-49AE-AD37-DAD5CC907B22}" srcOrd="4" destOrd="0" presId="urn:microsoft.com/office/officeart/2005/8/layout/list1"/>
    <dgm:cxn modelId="{D11F2D3D-A0CD-4FC2-B192-1E9FB5A63295}" type="presParOf" srcId="{AC13C1B7-B4C1-49AE-AD37-DAD5CC907B22}" destId="{7CA7D274-4FF3-40A3-BA8E-9810EFCFC328}" srcOrd="0" destOrd="0" presId="urn:microsoft.com/office/officeart/2005/8/layout/list1"/>
    <dgm:cxn modelId="{6992742D-5822-4AA3-84F6-1D9DC03D4F99}" type="presParOf" srcId="{AC13C1B7-B4C1-49AE-AD37-DAD5CC907B22}" destId="{1BB5CF91-7349-4FC4-85AD-1F649BEAF116}" srcOrd="1" destOrd="0" presId="urn:microsoft.com/office/officeart/2005/8/layout/list1"/>
    <dgm:cxn modelId="{68A9A2B4-DEEF-4E50-A3C6-67905E57B1FB}" type="presParOf" srcId="{410A10F5-5666-4DB3-87BC-1FB1A3EB8EA2}" destId="{F5A502D8-F8F6-4356-98C1-7E625A76880E}" srcOrd="5" destOrd="0" presId="urn:microsoft.com/office/officeart/2005/8/layout/list1"/>
    <dgm:cxn modelId="{06CE34DD-2A2D-4F61-8B64-D1B66B569AB2}" type="presParOf" srcId="{410A10F5-5666-4DB3-87BC-1FB1A3EB8EA2}" destId="{FBB73DCE-0A61-4D5A-86E7-7E4D765E6757}" srcOrd="6"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187B515-4634-4B27-912F-EE9FE0C4E7FD}" type="doc">
      <dgm:prSet loTypeId="urn:microsoft.com/office/officeart/2005/8/layout/list1" loCatId="list" qsTypeId="urn:microsoft.com/office/officeart/2005/8/quickstyle/simple2" qsCatId="simple" csTypeId="urn:microsoft.com/office/officeart/2005/8/colors/accent2_4" csCatId="accent2" phldr="1"/>
      <dgm:spPr/>
      <dgm:t>
        <a:bodyPr/>
        <a:lstStyle/>
        <a:p>
          <a:endParaRPr lang="en-US"/>
        </a:p>
      </dgm:t>
    </dgm:pt>
    <dgm:pt modelId="{893A6A36-A8FA-4CF6-B9FB-9EA22899C89B}">
      <dgm:prSet phldrT="[Text]"/>
      <dgm:spPr/>
      <dgm:t>
        <a:bodyPr/>
        <a:lstStyle/>
        <a:p>
          <a:r>
            <a:rPr lang="en-US" dirty="0" err="1" smtClean="0"/>
            <a:t>zkp</a:t>
          </a:r>
          <a:r>
            <a:rPr lang="en-US" dirty="0" smtClean="0"/>
            <a:t> (from, to, param, step number):</a:t>
          </a:r>
          <a:endParaRPr lang="en-US" dirty="0"/>
        </a:p>
      </dgm:t>
    </dgm:pt>
    <dgm:pt modelId="{BF0C29F8-2275-450D-BFB5-1DCEA32997FA}" type="parTrans" cxnId="{40B1F46F-2815-4B4F-BD94-6D75017DDC0E}">
      <dgm:prSet/>
      <dgm:spPr/>
      <dgm:t>
        <a:bodyPr/>
        <a:lstStyle/>
        <a:p>
          <a:endParaRPr lang="en-US"/>
        </a:p>
      </dgm:t>
    </dgm:pt>
    <dgm:pt modelId="{911696B9-60CD-4E5B-AB6F-426D21591317}" type="sibTrans" cxnId="{40B1F46F-2815-4B4F-BD94-6D75017DDC0E}">
      <dgm:prSet/>
      <dgm:spPr/>
      <dgm:t>
        <a:bodyPr/>
        <a:lstStyle/>
        <a:p>
          <a:endParaRPr lang="en-US"/>
        </a:p>
      </dgm:t>
    </dgm:pt>
    <dgm:pt modelId="{52B8817A-1A18-4A50-8D15-BD772AE7AB4E}">
      <dgm:prSet phldrT="[Text]"/>
      <dgm:spPr/>
      <dgm:t>
        <a:bodyPr/>
        <a:lstStyle/>
        <a:p>
          <a:r>
            <a:rPr lang="en-US" dirty="0" smtClean="0"/>
            <a:t>prover (from, to, param, step number, variable order): </a:t>
          </a:r>
          <a:endParaRPr lang="en-US" dirty="0"/>
        </a:p>
      </dgm:t>
    </dgm:pt>
    <dgm:pt modelId="{C99751C8-E937-4FC2-BCCE-AD00E736B520}" type="parTrans" cxnId="{F283442F-5B57-40F7-B6EF-73347B169D67}">
      <dgm:prSet/>
      <dgm:spPr/>
      <dgm:t>
        <a:bodyPr/>
        <a:lstStyle/>
        <a:p>
          <a:endParaRPr lang="en-US"/>
        </a:p>
      </dgm:t>
    </dgm:pt>
    <dgm:pt modelId="{79E8C643-BFBA-41B3-B75D-A740F53F8BD0}" type="sibTrans" cxnId="{F283442F-5B57-40F7-B6EF-73347B169D67}">
      <dgm:prSet/>
      <dgm:spPr/>
      <dgm:t>
        <a:bodyPr/>
        <a:lstStyle/>
        <a:p>
          <a:endParaRPr lang="en-US"/>
        </a:p>
      </dgm:t>
    </dgm:pt>
    <dgm:pt modelId="{E54EE692-7B91-4F7B-979E-B69FAFF4D0B3}">
      <dgm:prSet phldrT="[Text]"/>
      <dgm:spPr/>
      <dgm:t>
        <a:bodyPr/>
        <a:lstStyle/>
        <a:p>
          <a:r>
            <a:rPr lang="en-US" dirty="0" smtClean="0"/>
            <a:t>verifier(u, step number, variable order, commitment, challenge, s, x) :</a:t>
          </a:r>
          <a:endParaRPr lang="en-US" dirty="0"/>
        </a:p>
      </dgm:t>
    </dgm:pt>
    <dgm:pt modelId="{59CD07A7-CE31-4550-A231-FAC4F831DA4D}" type="parTrans" cxnId="{7F7E8C66-351F-4DB0-8605-45573B914108}">
      <dgm:prSet/>
      <dgm:spPr/>
      <dgm:t>
        <a:bodyPr/>
        <a:lstStyle/>
        <a:p>
          <a:endParaRPr lang="en-US"/>
        </a:p>
      </dgm:t>
    </dgm:pt>
    <dgm:pt modelId="{B46AF7B2-E2E8-4F4C-8623-9D6C9AE929E1}" type="sibTrans" cxnId="{7F7E8C66-351F-4DB0-8605-45573B914108}">
      <dgm:prSet/>
      <dgm:spPr/>
      <dgm:t>
        <a:bodyPr/>
        <a:lstStyle/>
        <a:p>
          <a:endParaRPr lang="en-US"/>
        </a:p>
      </dgm:t>
    </dgm:pt>
    <dgm:pt modelId="{18C3A399-EA3B-4652-A7AD-38C9BF077ED1}">
      <dgm:prSet/>
      <dgm:spPr/>
      <dgm:t>
        <a:bodyPr/>
        <a:lstStyle/>
        <a:p>
          <a:r>
            <a:rPr lang="en-US" smtClean="0"/>
            <a:t>Invokes prover for calculating the knowlwdge proofs.</a:t>
          </a:r>
          <a:endParaRPr lang="en-US"/>
        </a:p>
      </dgm:t>
    </dgm:pt>
    <dgm:pt modelId="{DB470229-5390-4B08-926D-59BE273F3936}" type="parTrans" cxnId="{DA4D0081-A298-408C-9754-F6E76D424975}">
      <dgm:prSet/>
      <dgm:spPr/>
      <dgm:t>
        <a:bodyPr/>
        <a:lstStyle/>
        <a:p>
          <a:endParaRPr lang="en-US"/>
        </a:p>
      </dgm:t>
    </dgm:pt>
    <dgm:pt modelId="{481073AB-5B61-44E0-A2E7-3D4E39761BCE}" type="sibTrans" cxnId="{DA4D0081-A298-408C-9754-F6E76D424975}">
      <dgm:prSet/>
      <dgm:spPr/>
      <dgm:t>
        <a:bodyPr/>
        <a:lstStyle/>
        <a:p>
          <a:endParaRPr lang="en-US"/>
        </a:p>
      </dgm:t>
    </dgm:pt>
    <dgm:pt modelId="{72A924DE-AB8B-4AE5-A444-CA510B34E76F}">
      <dgm:prSet/>
      <dgm:spPr/>
      <dgm:t>
        <a:bodyPr/>
        <a:lstStyle/>
        <a:p>
          <a:r>
            <a:rPr lang="en-US" smtClean="0"/>
            <a:t>Invokes verifier for verifing the received knowlwdge proofs.</a:t>
          </a:r>
          <a:endParaRPr lang="en-US" dirty="0" smtClean="0"/>
        </a:p>
      </dgm:t>
    </dgm:pt>
    <dgm:pt modelId="{421E134E-2116-43EB-B2C5-F4F2EAC5C58A}" type="parTrans" cxnId="{703CC894-3C68-43A0-B084-1768B562583C}">
      <dgm:prSet/>
      <dgm:spPr/>
      <dgm:t>
        <a:bodyPr/>
        <a:lstStyle/>
        <a:p>
          <a:endParaRPr lang="en-US"/>
        </a:p>
      </dgm:t>
    </dgm:pt>
    <dgm:pt modelId="{EB71A27B-6FB3-4BA8-94C0-432FD48335CA}" type="sibTrans" cxnId="{703CC894-3C68-43A0-B084-1768B562583C}">
      <dgm:prSet/>
      <dgm:spPr/>
      <dgm:t>
        <a:bodyPr/>
        <a:lstStyle/>
        <a:p>
          <a:endParaRPr lang="en-US"/>
        </a:p>
      </dgm:t>
    </dgm:pt>
    <dgm:pt modelId="{DBAAAF31-5BB5-4F15-9511-6EB6A859E69A}">
      <dgm:prSet/>
      <dgm:spPr/>
      <dgm:t>
        <a:bodyPr/>
        <a:lstStyle/>
        <a:p>
          <a:r>
            <a:rPr lang="en-US" dirty="0" smtClean="0"/>
            <a:t>Generates a random number ‘r’ called the randomness and calculates t=</a:t>
          </a:r>
          <a:r>
            <a:rPr lang="en-US" dirty="0" err="1" smtClean="0"/>
            <a:t>g</a:t>
          </a:r>
          <a:r>
            <a:rPr lang="en-US" baseline="30000" dirty="0" err="1" smtClean="0"/>
            <a:t>r</a:t>
          </a:r>
          <a:r>
            <a:rPr lang="en-US" baseline="30000" dirty="0" smtClean="0"/>
            <a:t> </a:t>
          </a:r>
          <a:r>
            <a:rPr lang="en-US" smtClean="0"/>
            <a:t>called the </a:t>
          </a:r>
          <a:r>
            <a:rPr lang="en-US" dirty="0" smtClean="0"/>
            <a:t>commitment</a:t>
          </a:r>
          <a:endParaRPr lang="en-US" dirty="0"/>
        </a:p>
      </dgm:t>
    </dgm:pt>
    <dgm:pt modelId="{2A1CDDC9-7925-4183-BF15-1F57E53FF042}" type="parTrans" cxnId="{F5AC923E-2678-44B0-8E4F-2FA59EBE520A}">
      <dgm:prSet/>
      <dgm:spPr/>
      <dgm:t>
        <a:bodyPr/>
        <a:lstStyle/>
        <a:p>
          <a:endParaRPr lang="en-US"/>
        </a:p>
      </dgm:t>
    </dgm:pt>
    <dgm:pt modelId="{E215437F-021A-4814-BD4F-166A34B6F7DF}" type="sibTrans" cxnId="{F5AC923E-2678-44B0-8E4F-2FA59EBE520A}">
      <dgm:prSet/>
      <dgm:spPr/>
      <dgm:t>
        <a:bodyPr/>
        <a:lstStyle/>
        <a:p>
          <a:endParaRPr lang="en-US"/>
        </a:p>
      </dgm:t>
    </dgm:pt>
    <dgm:pt modelId="{29784649-68ED-4374-9995-FEA7D5CE2807}">
      <dgm:prSet/>
      <dgm:spPr/>
      <dgm:t>
        <a:bodyPr/>
        <a:lstStyle/>
        <a:p>
          <a:r>
            <a:rPr lang="en-US" smtClean="0"/>
            <a:t>Receives a random number ‘c’ called the challenge from verifier.</a:t>
          </a:r>
          <a:endParaRPr lang="en-US" dirty="0" smtClean="0"/>
        </a:p>
      </dgm:t>
    </dgm:pt>
    <dgm:pt modelId="{E92C24AE-0433-4091-8901-B5819AECA60E}" type="parTrans" cxnId="{6198BE70-9CC2-4279-B8F0-3E48481A1445}">
      <dgm:prSet/>
      <dgm:spPr/>
      <dgm:t>
        <a:bodyPr/>
        <a:lstStyle/>
        <a:p>
          <a:endParaRPr lang="en-US"/>
        </a:p>
      </dgm:t>
    </dgm:pt>
    <dgm:pt modelId="{1FC983F3-FB8C-4D93-BBAA-A0AF2D0214F1}" type="sibTrans" cxnId="{6198BE70-9CC2-4279-B8F0-3E48481A1445}">
      <dgm:prSet/>
      <dgm:spPr/>
      <dgm:t>
        <a:bodyPr/>
        <a:lstStyle/>
        <a:p>
          <a:endParaRPr lang="en-US"/>
        </a:p>
      </dgm:t>
    </dgm:pt>
    <dgm:pt modelId="{2C7994F6-7B86-4C4A-9DEE-7AC206FE2998}">
      <dgm:prSet/>
      <dgm:spPr/>
      <dgm:t>
        <a:bodyPr/>
        <a:lstStyle/>
        <a:p>
          <a:r>
            <a:rPr lang="en-US" smtClean="0"/>
            <a:t>Sends s=r + c * x</a:t>
          </a:r>
          <a:endParaRPr lang="en-US" dirty="0" smtClean="0"/>
        </a:p>
      </dgm:t>
    </dgm:pt>
    <dgm:pt modelId="{EADC0EFC-C936-452B-99B3-60323345922F}" type="parTrans" cxnId="{577E6BFD-9EBE-442D-87DE-39ED63F08490}">
      <dgm:prSet/>
      <dgm:spPr/>
      <dgm:t>
        <a:bodyPr/>
        <a:lstStyle/>
        <a:p>
          <a:endParaRPr lang="en-US"/>
        </a:p>
      </dgm:t>
    </dgm:pt>
    <dgm:pt modelId="{EFF2F17F-7AFA-4E0D-80B9-360682C7A616}" type="sibTrans" cxnId="{577E6BFD-9EBE-442D-87DE-39ED63F08490}">
      <dgm:prSet/>
      <dgm:spPr/>
      <dgm:t>
        <a:bodyPr/>
        <a:lstStyle/>
        <a:p>
          <a:endParaRPr lang="en-US"/>
        </a:p>
      </dgm:t>
    </dgm:pt>
    <dgm:pt modelId="{40AFF240-697F-402A-A4CD-7CE0210A6147}">
      <dgm:prSet/>
      <dgm:spPr/>
      <dgm:t>
        <a:bodyPr/>
        <a:lstStyle/>
        <a:p>
          <a:r>
            <a:rPr lang="en-US" smtClean="0"/>
            <a:t>Verifies the sent knowledge proofs by checking if g</a:t>
          </a:r>
          <a:r>
            <a:rPr lang="en-US" baseline="30000" smtClean="0"/>
            <a:t>s</a:t>
          </a:r>
          <a:r>
            <a:rPr lang="en-US" smtClean="0"/>
            <a:t> = t*y</a:t>
          </a:r>
          <a:r>
            <a:rPr lang="en-US" baseline="30000" smtClean="0"/>
            <a:t>c</a:t>
          </a:r>
          <a:endParaRPr lang="en-US"/>
        </a:p>
      </dgm:t>
    </dgm:pt>
    <dgm:pt modelId="{E40096AA-CC05-42AB-AA4E-DABFA225EBC0}" type="parTrans" cxnId="{C0E8A6F4-3684-4562-8A7A-24350EB25077}">
      <dgm:prSet/>
      <dgm:spPr/>
      <dgm:t>
        <a:bodyPr/>
        <a:lstStyle/>
        <a:p>
          <a:endParaRPr lang="en-US"/>
        </a:p>
      </dgm:t>
    </dgm:pt>
    <dgm:pt modelId="{50E4B822-B2D7-4900-A2E9-DF1D636AED01}" type="sibTrans" cxnId="{C0E8A6F4-3684-4562-8A7A-24350EB25077}">
      <dgm:prSet/>
      <dgm:spPr/>
      <dgm:t>
        <a:bodyPr/>
        <a:lstStyle/>
        <a:p>
          <a:endParaRPr lang="en-US"/>
        </a:p>
      </dgm:t>
    </dgm:pt>
    <dgm:pt modelId="{9BCD4A66-658E-4133-86AB-15095FB95C15}" type="pres">
      <dgm:prSet presAssocID="{8187B515-4634-4B27-912F-EE9FE0C4E7FD}" presName="linear" presStyleCnt="0">
        <dgm:presLayoutVars>
          <dgm:dir/>
          <dgm:animLvl val="lvl"/>
          <dgm:resizeHandles val="exact"/>
        </dgm:presLayoutVars>
      </dgm:prSet>
      <dgm:spPr/>
      <dgm:t>
        <a:bodyPr/>
        <a:lstStyle/>
        <a:p>
          <a:endParaRPr lang="en-US"/>
        </a:p>
      </dgm:t>
    </dgm:pt>
    <dgm:pt modelId="{42C57C35-D890-4FF7-B79F-D16DE07D7D2F}" type="pres">
      <dgm:prSet presAssocID="{893A6A36-A8FA-4CF6-B9FB-9EA22899C89B}" presName="parentLin" presStyleCnt="0"/>
      <dgm:spPr/>
    </dgm:pt>
    <dgm:pt modelId="{6C89C4F5-B4B0-426A-B01B-31028B566275}" type="pres">
      <dgm:prSet presAssocID="{893A6A36-A8FA-4CF6-B9FB-9EA22899C89B}" presName="parentLeftMargin" presStyleLbl="node1" presStyleIdx="0" presStyleCnt="3"/>
      <dgm:spPr/>
      <dgm:t>
        <a:bodyPr/>
        <a:lstStyle/>
        <a:p>
          <a:endParaRPr lang="en-US"/>
        </a:p>
      </dgm:t>
    </dgm:pt>
    <dgm:pt modelId="{FBD69FAE-8B77-4EA7-93A5-6537EA3500E0}" type="pres">
      <dgm:prSet presAssocID="{893A6A36-A8FA-4CF6-B9FB-9EA22899C89B}" presName="parentText" presStyleLbl="node1" presStyleIdx="0" presStyleCnt="3">
        <dgm:presLayoutVars>
          <dgm:chMax val="0"/>
          <dgm:bulletEnabled val="1"/>
        </dgm:presLayoutVars>
      </dgm:prSet>
      <dgm:spPr/>
      <dgm:t>
        <a:bodyPr/>
        <a:lstStyle/>
        <a:p>
          <a:endParaRPr lang="en-US"/>
        </a:p>
      </dgm:t>
    </dgm:pt>
    <dgm:pt modelId="{783A7239-2AB4-4E6D-9A18-3359DDA7EC87}" type="pres">
      <dgm:prSet presAssocID="{893A6A36-A8FA-4CF6-B9FB-9EA22899C89B}" presName="negativeSpace" presStyleCnt="0"/>
      <dgm:spPr/>
    </dgm:pt>
    <dgm:pt modelId="{F77071A3-427F-4D48-AF99-C4CCA0569B94}" type="pres">
      <dgm:prSet presAssocID="{893A6A36-A8FA-4CF6-B9FB-9EA22899C89B}" presName="childText" presStyleLbl="conFgAcc1" presStyleIdx="0" presStyleCnt="3">
        <dgm:presLayoutVars>
          <dgm:bulletEnabled val="1"/>
        </dgm:presLayoutVars>
      </dgm:prSet>
      <dgm:spPr/>
      <dgm:t>
        <a:bodyPr/>
        <a:lstStyle/>
        <a:p>
          <a:endParaRPr lang="en-US"/>
        </a:p>
      </dgm:t>
    </dgm:pt>
    <dgm:pt modelId="{C921A259-0D67-4BC1-AAD8-A9B7B6353E8E}" type="pres">
      <dgm:prSet presAssocID="{911696B9-60CD-4E5B-AB6F-426D21591317}" presName="spaceBetweenRectangles" presStyleCnt="0"/>
      <dgm:spPr/>
    </dgm:pt>
    <dgm:pt modelId="{D2D2E924-B5DD-4EA6-89C0-480B422A3EAF}" type="pres">
      <dgm:prSet presAssocID="{52B8817A-1A18-4A50-8D15-BD772AE7AB4E}" presName="parentLin" presStyleCnt="0"/>
      <dgm:spPr/>
    </dgm:pt>
    <dgm:pt modelId="{0C272053-14E7-4224-A67C-7897AD72FFDD}" type="pres">
      <dgm:prSet presAssocID="{52B8817A-1A18-4A50-8D15-BD772AE7AB4E}" presName="parentLeftMargin" presStyleLbl="node1" presStyleIdx="0" presStyleCnt="3"/>
      <dgm:spPr/>
      <dgm:t>
        <a:bodyPr/>
        <a:lstStyle/>
        <a:p>
          <a:endParaRPr lang="en-US"/>
        </a:p>
      </dgm:t>
    </dgm:pt>
    <dgm:pt modelId="{2511AD68-126C-4A2B-BCB3-56EFF656629F}" type="pres">
      <dgm:prSet presAssocID="{52B8817A-1A18-4A50-8D15-BD772AE7AB4E}" presName="parentText" presStyleLbl="node1" presStyleIdx="1" presStyleCnt="3">
        <dgm:presLayoutVars>
          <dgm:chMax val="0"/>
          <dgm:bulletEnabled val="1"/>
        </dgm:presLayoutVars>
      </dgm:prSet>
      <dgm:spPr/>
      <dgm:t>
        <a:bodyPr/>
        <a:lstStyle/>
        <a:p>
          <a:endParaRPr lang="en-US"/>
        </a:p>
      </dgm:t>
    </dgm:pt>
    <dgm:pt modelId="{BD5AB0BC-3360-4B28-9FC9-8B4EDDA03A7C}" type="pres">
      <dgm:prSet presAssocID="{52B8817A-1A18-4A50-8D15-BD772AE7AB4E}" presName="negativeSpace" presStyleCnt="0"/>
      <dgm:spPr/>
    </dgm:pt>
    <dgm:pt modelId="{8720E5BD-2086-47C6-9E15-6A47374F7642}" type="pres">
      <dgm:prSet presAssocID="{52B8817A-1A18-4A50-8D15-BD772AE7AB4E}" presName="childText" presStyleLbl="conFgAcc1" presStyleIdx="1" presStyleCnt="3">
        <dgm:presLayoutVars>
          <dgm:bulletEnabled val="1"/>
        </dgm:presLayoutVars>
      </dgm:prSet>
      <dgm:spPr/>
      <dgm:t>
        <a:bodyPr/>
        <a:lstStyle/>
        <a:p>
          <a:endParaRPr lang="en-US"/>
        </a:p>
      </dgm:t>
    </dgm:pt>
    <dgm:pt modelId="{870FF39B-CD01-4243-B2FB-B80974F4F3A8}" type="pres">
      <dgm:prSet presAssocID="{79E8C643-BFBA-41B3-B75D-A740F53F8BD0}" presName="spaceBetweenRectangles" presStyleCnt="0"/>
      <dgm:spPr/>
    </dgm:pt>
    <dgm:pt modelId="{713E36E9-CAF1-4226-9380-3865BEC21C37}" type="pres">
      <dgm:prSet presAssocID="{E54EE692-7B91-4F7B-979E-B69FAFF4D0B3}" presName="parentLin" presStyleCnt="0"/>
      <dgm:spPr/>
    </dgm:pt>
    <dgm:pt modelId="{27A66397-2E08-4566-8598-A0E2706563E6}" type="pres">
      <dgm:prSet presAssocID="{E54EE692-7B91-4F7B-979E-B69FAFF4D0B3}" presName="parentLeftMargin" presStyleLbl="node1" presStyleIdx="1" presStyleCnt="3"/>
      <dgm:spPr/>
      <dgm:t>
        <a:bodyPr/>
        <a:lstStyle/>
        <a:p>
          <a:endParaRPr lang="en-US"/>
        </a:p>
      </dgm:t>
    </dgm:pt>
    <dgm:pt modelId="{461867B1-A9D0-4178-9D64-14F41DC4B9D5}" type="pres">
      <dgm:prSet presAssocID="{E54EE692-7B91-4F7B-979E-B69FAFF4D0B3}" presName="parentText" presStyleLbl="node1" presStyleIdx="2" presStyleCnt="3">
        <dgm:presLayoutVars>
          <dgm:chMax val="0"/>
          <dgm:bulletEnabled val="1"/>
        </dgm:presLayoutVars>
      </dgm:prSet>
      <dgm:spPr/>
      <dgm:t>
        <a:bodyPr/>
        <a:lstStyle/>
        <a:p>
          <a:endParaRPr lang="en-US"/>
        </a:p>
      </dgm:t>
    </dgm:pt>
    <dgm:pt modelId="{15E5F1DA-197A-4CB9-8ED7-9CA2D1FCF254}" type="pres">
      <dgm:prSet presAssocID="{E54EE692-7B91-4F7B-979E-B69FAFF4D0B3}" presName="negativeSpace" presStyleCnt="0"/>
      <dgm:spPr/>
    </dgm:pt>
    <dgm:pt modelId="{6C967AC2-C497-41AC-920C-5C8213702E88}" type="pres">
      <dgm:prSet presAssocID="{E54EE692-7B91-4F7B-979E-B69FAFF4D0B3}" presName="childText" presStyleLbl="conFgAcc1" presStyleIdx="2" presStyleCnt="3">
        <dgm:presLayoutVars>
          <dgm:bulletEnabled val="1"/>
        </dgm:presLayoutVars>
      </dgm:prSet>
      <dgm:spPr/>
      <dgm:t>
        <a:bodyPr/>
        <a:lstStyle/>
        <a:p>
          <a:endParaRPr lang="en-US"/>
        </a:p>
      </dgm:t>
    </dgm:pt>
  </dgm:ptLst>
  <dgm:cxnLst>
    <dgm:cxn modelId="{DF5918F8-7476-4F0C-B66F-9D962100CBEC}" type="presOf" srcId="{E54EE692-7B91-4F7B-979E-B69FAFF4D0B3}" destId="{27A66397-2E08-4566-8598-A0E2706563E6}" srcOrd="0" destOrd="0" presId="urn:microsoft.com/office/officeart/2005/8/layout/list1"/>
    <dgm:cxn modelId="{DA4D0081-A298-408C-9754-F6E76D424975}" srcId="{893A6A36-A8FA-4CF6-B9FB-9EA22899C89B}" destId="{18C3A399-EA3B-4652-A7AD-38C9BF077ED1}" srcOrd="0" destOrd="0" parTransId="{DB470229-5390-4B08-926D-59BE273F3936}" sibTransId="{481073AB-5B61-44E0-A2E7-3D4E39761BCE}"/>
    <dgm:cxn modelId="{75CE92B3-BC92-4300-8F67-EFF0F336B376}" type="presOf" srcId="{52B8817A-1A18-4A50-8D15-BD772AE7AB4E}" destId="{0C272053-14E7-4224-A67C-7897AD72FFDD}" srcOrd="0" destOrd="0" presId="urn:microsoft.com/office/officeart/2005/8/layout/list1"/>
    <dgm:cxn modelId="{C0E8A6F4-3684-4562-8A7A-24350EB25077}" srcId="{E54EE692-7B91-4F7B-979E-B69FAFF4D0B3}" destId="{40AFF240-697F-402A-A4CD-7CE0210A6147}" srcOrd="0" destOrd="0" parTransId="{E40096AA-CC05-42AB-AA4E-DABFA225EBC0}" sibTransId="{50E4B822-B2D7-4900-A2E9-DF1D636AED01}"/>
    <dgm:cxn modelId="{F5AC923E-2678-44B0-8E4F-2FA59EBE520A}" srcId="{52B8817A-1A18-4A50-8D15-BD772AE7AB4E}" destId="{DBAAAF31-5BB5-4F15-9511-6EB6A859E69A}" srcOrd="0" destOrd="0" parTransId="{2A1CDDC9-7925-4183-BF15-1F57E53FF042}" sibTransId="{E215437F-021A-4814-BD4F-166A34B6F7DF}"/>
    <dgm:cxn modelId="{1F031F89-2E26-4A17-9169-E0FC5DA02F33}" type="presOf" srcId="{52B8817A-1A18-4A50-8D15-BD772AE7AB4E}" destId="{2511AD68-126C-4A2B-BCB3-56EFF656629F}" srcOrd="1" destOrd="0" presId="urn:microsoft.com/office/officeart/2005/8/layout/list1"/>
    <dgm:cxn modelId="{C1A4956F-CE79-40D2-888E-B9C653A0D613}" type="presOf" srcId="{18C3A399-EA3B-4652-A7AD-38C9BF077ED1}" destId="{F77071A3-427F-4D48-AF99-C4CCA0569B94}" srcOrd="0" destOrd="0" presId="urn:microsoft.com/office/officeart/2005/8/layout/list1"/>
    <dgm:cxn modelId="{A24D036B-AB5E-42D3-ACD8-E2B6924C850B}" type="presOf" srcId="{8187B515-4634-4B27-912F-EE9FE0C4E7FD}" destId="{9BCD4A66-658E-4133-86AB-15095FB95C15}" srcOrd="0" destOrd="0" presId="urn:microsoft.com/office/officeart/2005/8/layout/list1"/>
    <dgm:cxn modelId="{7E0C9E11-9947-487A-949F-F0BE9B1162F4}" type="presOf" srcId="{DBAAAF31-5BB5-4F15-9511-6EB6A859E69A}" destId="{8720E5BD-2086-47C6-9E15-6A47374F7642}" srcOrd="0" destOrd="0" presId="urn:microsoft.com/office/officeart/2005/8/layout/list1"/>
    <dgm:cxn modelId="{3A4300DC-F702-410B-A13D-78BC6C6A856F}" type="presOf" srcId="{72A924DE-AB8B-4AE5-A444-CA510B34E76F}" destId="{F77071A3-427F-4D48-AF99-C4CCA0569B94}" srcOrd="0" destOrd="1" presId="urn:microsoft.com/office/officeart/2005/8/layout/list1"/>
    <dgm:cxn modelId="{703CC894-3C68-43A0-B084-1768B562583C}" srcId="{893A6A36-A8FA-4CF6-B9FB-9EA22899C89B}" destId="{72A924DE-AB8B-4AE5-A444-CA510B34E76F}" srcOrd="1" destOrd="0" parTransId="{421E134E-2116-43EB-B2C5-F4F2EAC5C58A}" sibTransId="{EB71A27B-6FB3-4BA8-94C0-432FD48335CA}"/>
    <dgm:cxn modelId="{3C65A9B8-9CE9-4CC2-B40F-9905E076C1B6}" type="presOf" srcId="{893A6A36-A8FA-4CF6-B9FB-9EA22899C89B}" destId="{6C89C4F5-B4B0-426A-B01B-31028B566275}" srcOrd="0" destOrd="0" presId="urn:microsoft.com/office/officeart/2005/8/layout/list1"/>
    <dgm:cxn modelId="{7F7E8C66-351F-4DB0-8605-45573B914108}" srcId="{8187B515-4634-4B27-912F-EE9FE0C4E7FD}" destId="{E54EE692-7B91-4F7B-979E-B69FAFF4D0B3}" srcOrd="2" destOrd="0" parTransId="{59CD07A7-CE31-4550-A231-FAC4F831DA4D}" sibTransId="{B46AF7B2-E2E8-4F4C-8623-9D6C9AE929E1}"/>
    <dgm:cxn modelId="{577E6BFD-9EBE-442D-87DE-39ED63F08490}" srcId="{52B8817A-1A18-4A50-8D15-BD772AE7AB4E}" destId="{2C7994F6-7B86-4C4A-9DEE-7AC206FE2998}" srcOrd="2" destOrd="0" parTransId="{EADC0EFC-C936-452B-99B3-60323345922F}" sibTransId="{EFF2F17F-7AFA-4E0D-80B9-360682C7A616}"/>
    <dgm:cxn modelId="{6198BE70-9CC2-4279-B8F0-3E48481A1445}" srcId="{52B8817A-1A18-4A50-8D15-BD772AE7AB4E}" destId="{29784649-68ED-4374-9995-FEA7D5CE2807}" srcOrd="1" destOrd="0" parTransId="{E92C24AE-0433-4091-8901-B5819AECA60E}" sibTransId="{1FC983F3-FB8C-4D93-BBAA-A0AF2D0214F1}"/>
    <dgm:cxn modelId="{D20BABFD-E3BD-4EA2-B30C-4D20A460193B}" type="presOf" srcId="{893A6A36-A8FA-4CF6-B9FB-9EA22899C89B}" destId="{FBD69FAE-8B77-4EA7-93A5-6537EA3500E0}" srcOrd="1" destOrd="0" presId="urn:microsoft.com/office/officeart/2005/8/layout/list1"/>
    <dgm:cxn modelId="{F283442F-5B57-40F7-B6EF-73347B169D67}" srcId="{8187B515-4634-4B27-912F-EE9FE0C4E7FD}" destId="{52B8817A-1A18-4A50-8D15-BD772AE7AB4E}" srcOrd="1" destOrd="0" parTransId="{C99751C8-E937-4FC2-BCCE-AD00E736B520}" sibTransId="{79E8C643-BFBA-41B3-B75D-A740F53F8BD0}"/>
    <dgm:cxn modelId="{D3716BC3-3562-4A1D-A1F8-75ACC5A0B463}" type="presOf" srcId="{40AFF240-697F-402A-A4CD-7CE0210A6147}" destId="{6C967AC2-C497-41AC-920C-5C8213702E88}" srcOrd="0" destOrd="0" presId="urn:microsoft.com/office/officeart/2005/8/layout/list1"/>
    <dgm:cxn modelId="{6C9931E4-01A0-49EE-8F75-6FF6C816FD4E}" type="presOf" srcId="{2C7994F6-7B86-4C4A-9DEE-7AC206FE2998}" destId="{8720E5BD-2086-47C6-9E15-6A47374F7642}" srcOrd="0" destOrd="2" presId="urn:microsoft.com/office/officeart/2005/8/layout/list1"/>
    <dgm:cxn modelId="{40B1F46F-2815-4B4F-BD94-6D75017DDC0E}" srcId="{8187B515-4634-4B27-912F-EE9FE0C4E7FD}" destId="{893A6A36-A8FA-4CF6-B9FB-9EA22899C89B}" srcOrd="0" destOrd="0" parTransId="{BF0C29F8-2275-450D-BFB5-1DCEA32997FA}" sibTransId="{911696B9-60CD-4E5B-AB6F-426D21591317}"/>
    <dgm:cxn modelId="{08059467-5E67-4501-8021-C01323BA9B68}" type="presOf" srcId="{E54EE692-7B91-4F7B-979E-B69FAFF4D0B3}" destId="{461867B1-A9D0-4178-9D64-14F41DC4B9D5}" srcOrd="1" destOrd="0" presId="urn:microsoft.com/office/officeart/2005/8/layout/list1"/>
    <dgm:cxn modelId="{324DF2E6-750C-4063-80F3-A93787DD5B9C}" type="presOf" srcId="{29784649-68ED-4374-9995-FEA7D5CE2807}" destId="{8720E5BD-2086-47C6-9E15-6A47374F7642}" srcOrd="0" destOrd="1" presId="urn:microsoft.com/office/officeart/2005/8/layout/list1"/>
    <dgm:cxn modelId="{55399765-6C40-46B2-9F76-8F4DE4ACE9DC}" type="presParOf" srcId="{9BCD4A66-658E-4133-86AB-15095FB95C15}" destId="{42C57C35-D890-4FF7-B79F-D16DE07D7D2F}" srcOrd="0" destOrd="0" presId="urn:microsoft.com/office/officeart/2005/8/layout/list1"/>
    <dgm:cxn modelId="{8A633A5F-5CEB-43AF-94EA-97863D0E1FDD}" type="presParOf" srcId="{42C57C35-D890-4FF7-B79F-D16DE07D7D2F}" destId="{6C89C4F5-B4B0-426A-B01B-31028B566275}" srcOrd="0" destOrd="0" presId="urn:microsoft.com/office/officeart/2005/8/layout/list1"/>
    <dgm:cxn modelId="{F1431E34-721E-4910-9CAE-F0169AD3A34C}" type="presParOf" srcId="{42C57C35-D890-4FF7-B79F-D16DE07D7D2F}" destId="{FBD69FAE-8B77-4EA7-93A5-6537EA3500E0}" srcOrd="1" destOrd="0" presId="urn:microsoft.com/office/officeart/2005/8/layout/list1"/>
    <dgm:cxn modelId="{748CE9FD-CA3B-4F8F-997D-FB5B6A4E41C0}" type="presParOf" srcId="{9BCD4A66-658E-4133-86AB-15095FB95C15}" destId="{783A7239-2AB4-4E6D-9A18-3359DDA7EC87}" srcOrd="1" destOrd="0" presId="urn:microsoft.com/office/officeart/2005/8/layout/list1"/>
    <dgm:cxn modelId="{617D45E0-06E4-493B-8501-512571256EFC}" type="presParOf" srcId="{9BCD4A66-658E-4133-86AB-15095FB95C15}" destId="{F77071A3-427F-4D48-AF99-C4CCA0569B94}" srcOrd="2" destOrd="0" presId="urn:microsoft.com/office/officeart/2005/8/layout/list1"/>
    <dgm:cxn modelId="{8DA150ED-0AAB-4641-87D0-CAB512BFDC12}" type="presParOf" srcId="{9BCD4A66-658E-4133-86AB-15095FB95C15}" destId="{C921A259-0D67-4BC1-AAD8-A9B7B6353E8E}" srcOrd="3" destOrd="0" presId="urn:microsoft.com/office/officeart/2005/8/layout/list1"/>
    <dgm:cxn modelId="{C0B21FB3-9A50-4F3C-8483-568AEE010DC6}" type="presParOf" srcId="{9BCD4A66-658E-4133-86AB-15095FB95C15}" destId="{D2D2E924-B5DD-4EA6-89C0-480B422A3EAF}" srcOrd="4" destOrd="0" presId="urn:microsoft.com/office/officeart/2005/8/layout/list1"/>
    <dgm:cxn modelId="{168463A2-24AC-448F-832E-3026D864E557}" type="presParOf" srcId="{D2D2E924-B5DD-4EA6-89C0-480B422A3EAF}" destId="{0C272053-14E7-4224-A67C-7897AD72FFDD}" srcOrd="0" destOrd="0" presId="urn:microsoft.com/office/officeart/2005/8/layout/list1"/>
    <dgm:cxn modelId="{9D995E79-E5DC-45DF-BCC6-706E24101A80}" type="presParOf" srcId="{D2D2E924-B5DD-4EA6-89C0-480B422A3EAF}" destId="{2511AD68-126C-4A2B-BCB3-56EFF656629F}" srcOrd="1" destOrd="0" presId="urn:microsoft.com/office/officeart/2005/8/layout/list1"/>
    <dgm:cxn modelId="{C1B6331B-7127-47FC-B649-2F18826CE629}" type="presParOf" srcId="{9BCD4A66-658E-4133-86AB-15095FB95C15}" destId="{BD5AB0BC-3360-4B28-9FC9-8B4EDDA03A7C}" srcOrd="5" destOrd="0" presId="urn:microsoft.com/office/officeart/2005/8/layout/list1"/>
    <dgm:cxn modelId="{3641B580-B7B0-4577-BB3E-260E81ED1D8D}" type="presParOf" srcId="{9BCD4A66-658E-4133-86AB-15095FB95C15}" destId="{8720E5BD-2086-47C6-9E15-6A47374F7642}" srcOrd="6" destOrd="0" presId="urn:microsoft.com/office/officeart/2005/8/layout/list1"/>
    <dgm:cxn modelId="{4FF846DD-6EFD-45DF-A3BF-7DEC7C77E6D3}" type="presParOf" srcId="{9BCD4A66-658E-4133-86AB-15095FB95C15}" destId="{870FF39B-CD01-4243-B2FB-B80974F4F3A8}" srcOrd="7" destOrd="0" presId="urn:microsoft.com/office/officeart/2005/8/layout/list1"/>
    <dgm:cxn modelId="{1DD5564C-A69F-4151-A60E-8905E7D72B51}" type="presParOf" srcId="{9BCD4A66-658E-4133-86AB-15095FB95C15}" destId="{713E36E9-CAF1-4226-9380-3865BEC21C37}" srcOrd="8" destOrd="0" presId="urn:microsoft.com/office/officeart/2005/8/layout/list1"/>
    <dgm:cxn modelId="{48CEABDD-1129-43AC-9E62-5B25E28F1CEE}" type="presParOf" srcId="{713E36E9-CAF1-4226-9380-3865BEC21C37}" destId="{27A66397-2E08-4566-8598-A0E2706563E6}" srcOrd="0" destOrd="0" presId="urn:microsoft.com/office/officeart/2005/8/layout/list1"/>
    <dgm:cxn modelId="{F2ECC8A8-887B-4FC8-A0D9-4226CB9D4311}" type="presParOf" srcId="{713E36E9-CAF1-4226-9380-3865BEC21C37}" destId="{461867B1-A9D0-4178-9D64-14F41DC4B9D5}" srcOrd="1" destOrd="0" presId="urn:microsoft.com/office/officeart/2005/8/layout/list1"/>
    <dgm:cxn modelId="{857C3F91-D8A3-441B-9C43-9855CF6B6A81}" type="presParOf" srcId="{9BCD4A66-658E-4133-86AB-15095FB95C15}" destId="{15E5F1DA-197A-4CB9-8ED7-9CA2D1FCF254}" srcOrd="9" destOrd="0" presId="urn:microsoft.com/office/officeart/2005/8/layout/list1"/>
    <dgm:cxn modelId="{C8B63F7D-43BA-4649-8750-7657F8D62672}" type="presParOf" srcId="{9BCD4A66-658E-4133-86AB-15095FB95C15}" destId="{6C967AC2-C497-41AC-920C-5C8213702E88}"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1D41071-1BD6-4E69-A16F-E1182A9B8155}" type="doc">
      <dgm:prSet loTypeId="urn:microsoft.com/office/officeart/2005/8/layout/process4" loCatId="list" qsTypeId="urn:microsoft.com/office/officeart/2005/8/quickstyle/simple2" qsCatId="simple" csTypeId="urn:microsoft.com/office/officeart/2005/8/colors/accent1_2" csCatId="accent1" phldr="1"/>
      <dgm:spPr/>
      <dgm:t>
        <a:bodyPr/>
        <a:lstStyle/>
        <a:p>
          <a:endParaRPr lang="en-US"/>
        </a:p>
      </dgm:t>
    </dgm:pt>
    <dgm:pt modelId="{0B2BCEF7-8193-4BCD-9B9F-5E89554D533F}">
      <dgm:prSet phldrT="[Text]"/>
      <dgm:spPr/>
      <dgm:t>
        <a:bodyPr/>
        <a:lstStyle/>
        <a:p>
          <a:r>
            <a:rPr lang="en-US" dirty="0" smtClean="0"/>
            <a:t>Here we have shown how the Diffie-Hellman Key Exchange Algorithm works and how it fails in the face of the man-in-the-middle attack.</a:t>
          </a:r>
          <a:endParaRPr lang="en-US" dirty="0"/>
        </a:p>
      </dgm:t>
    </dgm:pt>
    <dgm:pt modelId="{3C7DAAD1-5CB8-4077-BA93-D5203CE27266}" type="parTrans" cxnId="{2F8FC9D3-D77D-49AD-8C66-7C6A3BE57122}">
      <dgm:prSet/>
      <dgm:spPr/>
      <dgm:t>
        <a:bodyPr/>
        <a:lstStyle/>
        <a:p>
          <a:endParaRPr lang="en-US"/>
        </a:p>
      </dgm:t>
    </dgm:pt>
    <dgm:pt modelId="{FE0F1DE7-9EBC-4A33-921E-2C410170DBF1}" type="sibTrans" cxnId="{2F8FC9D3-D77D-49AD-8C66-7C6A3BE57122}">
      <dgm:prSet/>
      <dgm:spPr/>
      <dgm:t>
        <a:bodyPr/>
        <a:lstStyle/>
        <a:p>
          <a:endParaRPr lang="en-US"/>
        </a:p>
      </dgm:t>
    </dgm:pt>
    <dgm:pt modelId="{C6341A46-DB58-4DD3-A818-32A20DEDDE9A}">
      <dgm:prSet phldrT="[Text]"/>
      <dgm:spPr/>
      <dgm:t>
        <a:bodyPr/>
        <a:lstStyle/>
        <a:p>
          <a:r>
            <a:rPr lang="en-US" dirty="0" smtClean="0"/>
            <a:t>We have also shown how J-PAKE algorithm works.</a:t>
          </a:r>
          <a:endParaRPr lang="en-US" dirty="0"/>
        </a:p>
      </dgm:t>
    </dgm:pt>
    <dgm:pt modelId="{9CB13491-D3E6-4226-A06A-2E7306AFBDBA}" type="parTrans" cxnId="{FC9637B6-8566-46BE-81C9-2CF6926054E5}">
      <dgm:prSet/>
      <dgm:spPr/>
      <dgm:t>
        <a:bodyPr/>
        <a:lstStyle/>
        <a:p>
          <a:endParaRPr lang="en-US"/>
        </a:p>
      </dgm:t>
    </dgm:pt>
    <dgm:pt modelId="{34D6EC80-B820-45C8-A7AA-C46268836DC7}" type="sibTrans" cxnId="{FC9637B6-8566-46BE-81C9-2CF6926054E5}">
      <dgm:prSet/>
      <dgm:spPr/>
      <dgm:t>
        <a:bodyPr/>
        <a:lstStyle/>
        <a:p>
          <a:endParaRPr lang="en-US"/>
        </a:p>
      </dgm:t>
    </dgm:pt>
    <dgm:pt modelId="{C028B706-843D-43BC-9C8C-E5E0643DC519}">
      <dgm:prSet phldrT="[Text]"/>
      <dgm:spPr/>
      <dgm:t>
        <a:bodyPr/>
        <a:lstStyle/>
        <a:p>
          <a:r>
            <a:rPr lang="en-US" dirty="0" smtClean="0"/>
            <a:t>The implementation of J-PAKE in a simulated environment proves that it is effective as a PAKE technique and can be implemented in real life to overcome that shortcomings of DHKE.</a:t>
          </a:r>
          <a:endParaRPr lang="en-US" dirty="0"/>
        </a:p>
      </dgm:t>
    </dgm:pt>
    <dgm:pt modelId="{AB7EE8D7-E358-4904-A118-64D84E868220}" type="parTrans" cxnId="{2C36976E-49EE-4394-9D5A-7B11DF70C9F2}">
      <dgm:prSet/>
      <dgm:spPr/>
      <dgm:t>
        <a:bodyPr/>
        <a:lstStyle/>
        <a:p>
          <a:endParaRPr lang="en-US"/>
        </a:p>
      </dgm:t>
    </dgm:pt>
    <dgm:pt modelId="{FE37AB63-A188-48E4-ABCE-9105C85054BC}" type="sibTrans" cxnId="{2C36976E-49EE-4394-9D5A-7B11DF70C9F2}">
      <dgm:prSet/>
      <dgm:spPr/>
      <dgm:t>
        <a:bodyPr/>
        <a:lstStyle/>
        <a:p>
          <a:endParaRPr lang="en-US"/>
        </a:p>
      </dgm:t>
    </dgm:pt>
    <dgm:pt modelId="{FFAD350A-7C10-45B0-A100-22F945133E00}">
      <dgm:prSet phldrT="[Text]"/>
      <dgm:spPr/>
      <dgm:t>
        <a:bodyPr/>
        <a:lstStyle/>
        <a:p>
          <a:r>
            <a:rPr lang="en-US" dirty="0" smtClean="0"/>
            <a:t>As compared to the de facto internet standard SSL/TLS, J-PAKE is more lightweight in password authentication with two notable advantages: </a:t>
          </a:r>
          <a:endParaRPr lang="en-US" dirty="0"/>
        </a:p>
      </dgm:t>
    </dgm:pt>
    <dgm:pt modelId="{BA8E913B-6510-4EB2-8A44-B3D05773DCD0}" type="parTrans" cxnId="{E8522AD0-C526-4402-80A2-BD147FB320E9}">
      <dgm:prSet/>
      <dgm:spPr/>
    </dgm:pt>
    <dgm:pt modelId="{090D9A7D-05B1-4CE3-B14B-B5CECB7766CF}" type="sibTrans" cxnId="{E8522AD0-C526-4402-80A2-BD147FB320E9}">
      <dgm:prSet/>
      <dgm:spPr/>
    </dgm:pt>
    <dgm:pt modelId="{E2F651E4-1E93-4D9A-AEB8-8DF0193D80E3}">
      <dgm:prSet/>
      <dgm:spPr/>
      <dgm:t>
        <a:bodyPr/>
        <a:lstStyle/>
        <a:p>
          <a:r>
            <a:rPr lang="en-US" dirty="0" smtClean="0"/>
            <a:t>1. It requires no PKI deployments; </a:t>
          </a:r>
        </a:p>
      </dgm:t>
    </dgm:pt>
    <dgm:pt modelId="{0310153E-C547-4EAE-AE29-E2A4223CAD36}" type="parTrans" cxnId="{5373098B-323D-4AB6-A2DD-EB32D30347BB}">
      <dgm:prSet/>
      <dgm:spPr/>
      <dgm:t>
        <a:bodyPr/>
        <a:lstStyle/>
        <a:p>
          <a:endParaRPr lang="en-US"/>
        </a:p>
      </dgm:t>
    </dgm:pt>
    <dgm:pt modelId="{4C87643F-AFC1-4C17-944B-64F358428EEE}" type="sibTrans" cxnId="{5373098B-323D-4AB6-A2DD-EB32D30347BB}">
      <dgm:prSet/>
      <dgm:spPr/>
      <dgm:t>
        <a:bodyPr/>
        <a:lstStyle/>
        <a:p>
          <a:endParaRPr lang="en-US"/>
        </a:p>
      </dgm:t>
    </dgm:pt>
    <dgm:pt modelId="{AFF7A42B-BF9C-4F29-A989-8089B6B536C3}">
      <dgm:prSet/>
      <dgm:spPr/>
      <dgm:t>
        <a:bodyPr/>
        <a:lstStyle/>
        <a:p>
          <a:r>
            <a:rPr lang="en-US" dirty="0" smtClean="0"/>
            <a:t>2. It protects users from leaking passwords (say to a fake bank website).</a:t>
          </a:r>
        </a:p>
      </dgm:t>
    </dgm:pt>
    <dgm:pt modelId="{28D8726F-75BF-4A00-803E-12E7415DA1A7}" type="parTrans" cxnId="{1F3E0873-9FFF-4642-A2DF-F5B173E3B7CA}">
      <dgm:prSet/>
      <dgm:spPr/>
      <dgm:t>
        <a:bodyPr/>
        <a:lstStyle/>
        <a:p>
          <a:endParaRPr lang="en-US"/>
        </a:p>
      </dgm:t>
    </dgm:pt>
    <dgm:pt modelId="{CCE0A388-922E-4A6B-AFB4-C52EE13E4769}" type="sibTrans" cxnId="{1F3E0873-9FFF-4642-A2DF-F5B173E3B7CA}">
      <dgm:prSet/>
      <dgm:spPr/>
      <dgm:t>
        <a:bodyPr/>
        <a:lstStyle/>
        <a:p>
          <a:endParaRPr lang="en-US"/>
        </a:p>
      </dgm:t>
    </dgm:pt>
    <dgm:pt modelId="{8CD4FF87-5C05-410F-85A7-271BBCABE2B1}" type="pres">
      <dgm:prSet presAssocID="{01D41071-1BD6-4E69-A16F-E1182A9B8155}" presName="Name0" presStyleCnt="0">
        <dgm:presLayoutVars>
          <dgm:dir/>
          <dgm:animLvl val="lvl"/>
          <dgm:resizeHandles val="exact"/>
        </dgm:presLayoutVars>
      </dgm:prSet>
      <dgm:spPr/>
      <dgm:t>
        <a:bodyPr/>
        <a:lstStyle/>
        <a:p>
          <a:endParaRPr lang="en-US"/>
        </a:p>
      </dgm:t>
    </dgm:pt>
    <dgm:pt modelId="{9F5B193E-5D34-43D8-88D0-9487B1E6B323}" type="pres">
      <dgm:prSet presAssocID="{FFAD350A-7C10-45B0-A100-22F945133E00}" presName="boxAndChildren" presStyleCnt="0"/>
      <dgm:spPr/>
    </dgm:pt>
    <dgm:pt modelId="{E25842E9-969D-4B57-915C-DF8D3B5DEBCF}" type="pres">
      <dgm:prSet presAssocID="{FFAD350A-7C10-45B0-A100-22F945133E00}" presName="parentTextBox" presStyleLbl="node1" presStyleIdx="0" presStyleCnt="4"/>
      <dgm:spPr/>
      <dgm:t>
        <a:bodyPr/>
        <a:lstStyle/>
        <a:p>
          <a:endParaRPr lang="en-US"/>
        </a:p>
      </dgm:t>
    </dgm:pt>
    <dgm:pt modelId="{96B460E4-2FC8-4226-BBB3-261BEAB39B3B}" type="pres">
      <dgm:prSet presAssocID="{FFAD350A-7C10-45B0-A100-22F945133E00}" presName="entireBox" presStyleLbl="node1" presStyleIdx="0" presStyleCnt="4"/>
      <dgm:spPr/>
      <dgm:t>
        <a:bodyPr/>
        <a:lstStyle/>
        <a:p>
          <a:endParaRPr lang="en-US"/>
        </a:p>
      </dgm:t>
    </dgm:pt>
    <dgm:pt modelId="{1C6A9200-4709-4A9C-9375-3BE616B0D08F}" type="pres">
      <dgm:prSet presAssocID="{FFAD350A-7C10-45B0-A100-22F945133E00}" presName="descendantBox" presStyleCnt="0"/>
      <dgm:spPr/>
    </dgm:pt>
    <dgm:pt modelId="{CCC6F6FA-80CC-433D-A015-3E1E70DA9E00}" type="pres">
      <dgm:prSet presAssocID="{E2F651E4-1E93-4D9A-AEB8-8DF0193D80E3}" presName="childTextBox" presStyleLbl="fgAccFollowNode1" presStyleIdx="0" presStyleCnt="2">
        <dgm:presLayoutVars>
          <dgm:bulletEnabled val="1"/>
        </dgm:presLayoutVars>
      </dgm:prSet>
      <dgm:spPr/>
      <dgm:t>
        <a:bodyPr/>
        <a:lstStyle/>
        <a:p>
          <a:endParaRPr lang="en-US"/>
        </a:p>
      </dgm:t>
    </dgm:pt>
    <dgm:pt modelId="{56924EF6-61E5-4643-895E-B86F1C70D9D2}" type="pres">
      <dgm:prSet presAssocID="{AFF7A42B-BF9C-4F29-A989-8089B6B536C3}" presName="childTextBox" presStyleLbl="fgAccFollowNode1" presStyleIdx="1" presStyleCnt="2">
        <dgm:presLayoutVars>
          <dgm:bulletEnabled val="1"/>
        </dgm:presLayoutVars>
      </dgm:prSet>
      <dgm:spPr/>
      <dgm:t>
        <a:bodyPr/>
        <a:lstStyle/>
        <a:p>
          <a:endParaRPr lang="en-US"/>
        </a:p>
      </dgm:t>
    </dgm:pt>
    <dgm:pt modelId="{7D800C7F-5CE0-4ED0-862C-13F6A862EE21}" type="pres">
      <dgm:prSet presAssocID="{FE37AB63-A188-48E4-ABCE-9105C85054BC}" presName="sp" presStyleCnt="0"/>
      <dgm:spPr/>
    </dgm:pt>
    <dgm:pt modelId="{2E57C45D-5805-410F-81CC-BC923412DFE2}" type="pres">
      <dgm:prSet presAssocID="{C028B706-843D-43BC-9C8C-E5E0643DC519}" presName="arrowAndChildren" presStyleCnt="0"/>
      <dgm:spPr/>
    </dgm:pt>
    <dgm:pt modelId="{6B8EA8E7-FAA9-4F8D-8DAE-0C3AFA47FC57}" type="pres">
      <dgm:prSet presAssocID="{C028B706-843D-43BC-9C8C-E5E0643DC519}" presName="parentTextArrow" presStyleLbl="node1" presStyleIdx="1" presStyleCnt="4" custScaleY="74310"/>
      <dgm:spPr/>
      <dgm:t>
        <a:bodyPr/>
        <a:lstStyle/>
        <a:p>
          <a:endParaRPr lang="en-US"/>
        </a:p>
      </dgm:t>
    </dgm:pt>
    <dgm:pt modelId="{7985AF06-7E8E-4E4E-8A1B-D397181FBEB5}" type="pres">
      <dgm:prSet presAssocID="{34D6EC80-B820-45C8-A7AA-C46268836DC7}" presName="sp" presStyleCnt="0"/>
      <dgm:spPr/>
    </dgm:pt>
    <dgm:pt modelId="{082EFD0B-7525-43C1-B65D-3CBF56C61584}" type="pres">
      <dgm:prSet presAssocID="{C6341A46-DB58-4DD3-A818-32A20DEDDE9A}" presName="arrowAndChildren" presStyleCnt="0"/>
      <dgm:spPr/>
    </dgm:pt>
    <dgm:pt modelId="{48F24B41-09B1-484D-B509-3FE72D631C2A}" type="pres">
      <dgm:prSet presAssocID="{C6341A46-DB58-4DD3-A818-32A20DEDDE9A}" presName="parentTextArrow" presStyleLbl="node1" presStyleIdx="2" presStyleCnt="4" custScaleY="56769"/>
      <dgm:spPr/>
      <dgm:t>
        <a:bodyPr/>
        <a:lstStyle/>
        <a:p>
          <a:endParaRPr lang="en-US"/>
        </a:p>
      </dgm:t>
    </dgm:pt>
    <dgm:pt modelId="{00D104D9-B95B-47EF-9874-87C4D83940FB}" type="pres">
      <dgm:prSet presAssocID="{FE0F1DE7-9EBC-4A33-921E-2C410170DBF1}" presName="sp" presStyleCnt="0"/>
      <dgm:spPr/>
    </dgm:pt>
    <dgm:pt modelId="{CEE7F9E0-9C33-43D3-BA66-E4AFBA86FE92}" type="pres">
      <dgm:prSet presAssocID="{0B2BCEF7-8193-4BCD-9B9F-5E89554D533F}" presName="arrowAndChildren" presStyleCnt="0"/>
      <dgm:spPr/>
    </dgm:pt>
    <dgm:pt modelId="{5FE6424F-509B-472E-B18B-A5940E8291F4}" type="pres">
      <dgm:prSet presAssocID="{0B2BCEF7-8193-4BCD-9B9F-5E89554D533F}" presName="parentTextArrow" presStyleLbl="node1" presStyleIdx="3" presStyleCnt="4" custScaleY="63660"/>
      <dgm:spPr/>
      <dgm:t>
        <a:bodyPr/>
        <a:lstStyle/>
        <a:p>
          <a:endParaRPr lang="en-US"/>
        </a:p>
      </dgm:t>
    </dgm:pt>
  </dgm:ptLst>
  <dgm:cxnLst>
    <dgm:cxn modelId="{FC9637B6-8566-46BE-81C9-2CF6926054E5}" srcId="{01D41071-1BD6-4E69-A16F-E1182A9B8155}" destId="{C6341A46-DB58-4DD3-A818-32A20DEDDE9A}" srcOrd="1" destOrd="0" parTransId="{9CB13491-D3E6-4226-A06A-2E7306AFBDBA}" sibTransId="{34D6EC80-B820-45C8-A7AA-C46268836DC7}"/>
    <dgm:cxn modelId="{13657B0D-74B9-449B-8E1A-BE6969DDA197}" type="presOf" srcId="{AFF7A42B-BF9C-4F29-A989-8089B6B536C3}" destId="{56924EF6-61E5-4643-895E-B86F1C70D9D2}" srcOrd="0" destOrd="0" presId="urn:microsoft.com/office/officeart/2005/8/layout/process4"/>
    <dgm:cxn modelId="{1F3E0873-9FFF-4642-A2DF-F5B173E3B7CA}" srcId="{FFAD350A-7C10-45B0-A100-22F945133E00}" destId="{AFF7A42B-BF9C-4F29-A989-8089B6B536C3}" srcOrd="1" destOrd="0" parTransId="{28D8726F-75BF-4A00-803E-12E7415DA1A7}" sibTransId="{CCE0A388-922E-4A6B-AFB4-C52EE13E4769}"/>
    <dgm:cxn modelId="{C33803C1-4189-4D52-952E-F3074D573793}" type="presOf" srcId="{FFAD350A-7C10-45B0-A100-22F945133E00}" destId="{96B460E4-2FC8-4226-BBB3-261BEAB39B3B}" srcOrd="1" destOrd="0" presId="urn:microsoft.com/office/officeart/2005/8/layout/process4"/>
    <dgm:cxn modelId="{2F8FC9D3-D77D-49AD-8C66-7C6A3BE57122}" srcId="{01D41071-1BD6-4E69-A16F-E1182A9B8155}" destId="{0B2BCEF7-8193-4BCD-9B9F-5E89554D533F}" srcOrd="0" destOrd="0" parTransId="{3C7DAAD1-5CB8-4077-BA93-D5203CE27266}" sibTransId="{FE0F1DE7-9EBC-4A33-921E-2C410170DBF1}"/>
    <dgm:cxn modelId="{2C36976E-49EE-4394-9D5A-7B11DF70C9F2}" srcId="{01D41071-1BD6-4E69-A16F-E1182A9B8155}" destId="{C028B706-843D-43BC-9C8C-E5E0643DC519}" srcOrd="2" destOrd="0" parTransId="{AB7EE8D7-E358-4904-A118-64D84E868220}" sibTransId="{FE37AB63-A188-48E4-ABCE-9105C85054BC}"/>
    <dgm:cxn modelId="{5373098B-323D-4AB6-A2DD-EB32D30347BB}" srcId="{FFAD350A-7C10-45B0-A100-22F945133E00}" destId="{E2F651E4-1E93-4D9A-AEB8-8DF0193D80E3}" srcOrd="0" destOrd="0" parTransId="{0310153E-C547-4EAE-AE29-E2A4223CAD36}" sibTransId="{4C87643F-AFC1-4C17-944B-64F358428EEE}"/>
    <dgm:cxn modelId="{49E5484F-DEED-420C-9C62-3BD36FBA37B2}" type="presOf" srcId="{C028B706-843D-43BC-9C8C-E5E0643DC519}" destId="{6B8EA8E7-FAA9-4F8D-8DAE-0C3AFA47FC57}" srcOrd="0" destOrd="0" presId="urn:microsoft.com/office/officeart/2005/8/layout/process4"/>
    <dgm:cxn modelId="{F51235D2-A032-4B59-8483-5DAE7ECB6F4F}" type="presOf" srcId="{E2F651E4-1E93-4D9A-AEB8-8DF0193D80E3}" destId="{CCC6F6FA-80CC-433D-A015-3E1E70DA9E00}" srcOrd="0" destOrd="0" presId="urn:microsoft.com/office/officeart/2005/8/layout/process4"/>
    <dgm:cxn modelId="{AA49E6B2-8613-407F-96CC-39A944066F65}" type="presOf" srcId="{FFAD350A-7C10-45B0-A100-22F945133E00}" destId="{E25842E9-969D-4B57-915C-DF8D3B5DEBCF}" srcOrd="0" destOrd="0" presId="urn:microsoft.com/office/officeart/2005/8/layout/process4"/>
    <dgm:cxn modelId="{E8522AD0-C526-4402-80A2-BD147FB320E9}" srcId="{01D41071-1BD6-4E69-A16F-E1182A9B8155}" destId="{FFAD350A-7C10-45B0-A100-22F945133E00}" srcOrd="3" destOrd="0" parTransId="{BA8E913B-6510-4EB2-8A44-B3D05773DCD0}" sibTransId="{090D9A7D-05B1-4CE3-B14B-B5CECB7766CF}"/>
    <dgm:cxn modelId="{9E816767-A7BE-4C62-B621-A3AA6F270102}" type="presOf" srcId="{C6341A46-DB58-4DD3-A818-32A20DEDDE9A}" destId="{48F24B41-09B1-484D-B509-3FE72D631C2A}" srcOrd="0" destOrd="0" presId="urn:microsoft.com/office/officeart/2005/8/layout/process4"/>
    <dgm:cxn modelId="{CD93694A-93F0-4C60-85F2-04D64BFF0EAB}" type="presOf" srcId="{0B2BCEF7-8193-4BCD-9B9F-5E89554D533F}" destId="{5FE6424F-509B-472E-B18B-A5940E8291F4}" srcOrd="0" destOrd="0" presId="urn:microsoft.com/office/officeart/2005/8/layout/process4"/>
    <dgm:cxn modelId="{B7DB088E-40AF-4BBF-B4EA-C437A98F73C9}" type="presOf" srcId="{01D41071-1BD6-4E69-A16F-E1182A9B8155}" destId="{8CD4FF87-5C05-410F-85A7-271BBCABE2B1}" srcOrd="0" destOrd="0" presId="urn:microsoft.com/office/officeart/2005/8/layout/process4"/>
    <dgm:cxn modelId="{85601660-09C3-4B26-8E03-67C6C9C2DF1F}" type="presParOf" srcId="{8CD4FF87-5C05-410F-85A7-271BBCABE2B1}" destId="{9F5B193E-5D34-43D8-88D0-9487B1E6B323}" srcOrd="0" destOrd="0" presId="urn:microsoft.com/office/officeart/2005/8/layout/process4"/>
    <dgm:cxn modelId="{1856BA76-5EAB-414F-92E2-E9B995B12F09}" type="presParOf" srcId="{9F5B193E-5D34-43D8-88D0-9487B1E6B323}" destId="{E25842E9-969D-4B57-915C-DF8D3B5DEBCF}" srcOrd="0" destOrd="0" presId="urn:microsoft.com/office/officeart/2005/8/layout/process4"/>
    <dgm:cxn modelId="{803ED83A-5849-42BF-88D2-C23C1EEBE363}" type="presParOf" srcId="{9F5B193E-5D34-43D8-88D0-9487B1E6B323}" destId="{96B460E4-2FC8-4226-BBB3-261BEAB39B3B}" srcOrd="1" destOrd="0" presId="urn:microsoft.com/office/officeart/2005/8/layout/process4"/>
    <dgm:cxn modelId="{6E7124E2-27EF-40D2-928E-86460D742732}" type="presParOf" srcId="{9F5B193E-5D34-43D8-88D0-9487B1E6B323}" destId="{1C6A9200-4709-4A9C-9375-3BE616B0D08F}" srcOrd="2" destOrd="0" presId="urn:microsoft.com/office/officeart/2005/8/layout/process4"/>
    <dgm:cxn modelId="{3D168929-8F0F-45E6-B9B4-E9839A7DCC08}" type="presParOf" srcId="{1C6A9200-4709-4A9C-9375-3BE616B0D08F}" destId="{CCC6F6FA-80CC-433D-A015-3E1E70DA9E00}" srcOrd="0" destOrd="0" presId="urn:microsoft.com/office/officeart/2005/8/layout/process4"/>
    <dgm:cxn modelId="{0C66C329-E2EA-4FD5-867B-739995E1B1C4}" type="presParOf" srcId="{1C6A9200-4709-4A9C-9375-3BE616B0D08F}" destId="{56924EF6-61E5-4643-895E-B86F1C70D9D2}" srcOrd="1" destOrd="0" presId="urn:microsoft.com/office/officeart/2005/8/layout/process4"/>
    <dgm:cxn modelId="{1DB1AD4F-ADC9-488A-9EBE-1091D06A5D9F}" type="presParOf" srcId="{8CD4FF87-5C05-410F-85A7-271BBCABE2B1}" destId="{7D800C7F-5CE0-4ED0-862C-13F6A862EE21}" srcOrd="1" destOrd="0" presId="urn:microsoft.com/office/officeart/2005/8/layout/process4"/>
    <dgm:cxn modelId="{33274335-A27F-4E72-B8F7-37F7C8412EDF}" type="presParOf" srcId="{8CD4FF87-5C05-410F-85A7-271BBCABE2B1}" destId="{2E57C45D-5805-410F-81CC-BC923412DFE2}" srcOrd="2" destOrd="0" presId="urn:microsoft.com/office/officeart/2005/8/layout/process4"/>
    <dgm:cxn modelId="{F496F956-C99D-4F8E-8141-BDDD60E928F0}" type="presParOf" srcId="{2E57C45D-5805-410F-81CC-BC923412DFE2}" destId="{6B8EA8E7-FAA9-4F8D-8DAE-0C3AFA47FC57}" srcOrd="0" destOrd="0" presId="urn:microsoft.com/office/officeart/2005/8/layout/process4"/>
    <dgm:cxn modelId="{1C1066AF-4135-4CCD-B1AB-043DC14DD091}" type="presParOf" srcId="{8CD4FF87-5C05-410F-85A7-271BBCABE2B1}" destId="{7985AF06-7E8E-4E4E-8A1B-D397181FBEB5}" srcOrd="3" destOrd="0" presId="urn:microsoft.com/office/officeart/2005/8/layout/process4"/>
    <dgm:cxn modelId="{089EBFD9-3F47-41F3-9E7B-495739DF31B0}" type="presParOf" srcId="{8CD4FF87-5C05-410F-85A7-271BBCABE2B1}" destId="{082EFD0B-7525-43C1-B65D-3CBF56C61584}" srcOrd="4" destOrd="0" presId="urn:microsoft.com/office/officeart/2005/8/layout/process4"/>
    <dgm:cxn modelId="{06E76E59-857B-4F16-807B-454CF99603F2}" type="presParOf" srcId="{082EFD0B-7525-43C1-B65D-3CBF56C61584}" destId="{48F24B41-09B1-484D-B509-3FE72D631C2A}" srcOrd="0" destOrd="0" presId="urn:microsoft.com/office/officeart/2005/8/layout/process4"/>
    <dgm:cxn modelId="{B872C01F-943B-4DA7-884A-D37E1D76FD63}" type="presParOf" srcId="{8CD4FF87-5C05-410F-85A7-271BBCABE2B1}" destId="{00D104D9-B95B-47EF-9874-87C4D83940FB}" srcOrd="5" destOrd="0" presId="urn:microsoft.com/office/officeart/2005/8/layout/process4"/>
    <dgm:cxn modelId="{6482B987-EA59-4CFC-9BD6-BB3ACE205C9F}" type="presParOf" srcId="{8CD4FF87-5C05-410F-85A7-271BBCABE2B1}" destId="{CEE7F9E0-9C33-43D3-BA66-E4AFBA86FE92}" srcOrd="6" destOrd="0" presId="urn:microsoft.com/office/officeart/2005/8/layout/process4"/>
    <dgm:cxn modelId="{7FEB511F-5B50-473E-A975-4D8380012EBD}" type="presParOf" srcId="{CEE7F9E0-9C33-43D3-BA66-E4AFBA86FE92}" destId="{5FE6424F-509B-472E-B18B-A5940E8291F4}" srcOrd="0"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75287CB-7CFD-4789-9EFB-69B469AABFB8}" type="doc">
      <dgm:prSet loTypeId="urn:microsoft.com/office/officeart/2005/8/layout/vList4" loCatId="list" qsTypeId="urn:microsoft.com/office/officeart/2005/8/quickstyle/simple2" qsCatId="simple" csTypeId="urn:microsoft.com/office/officeart/2005/8/colors/accent2_3" csCatId="accent2" phldr="1"/>
      <dgm:spPr/>
      <dgm:t>
        <a:bodyPr/>
        <a:lstStyle/>
        <a:p>
          <a:endParaRPr lang="en-US"/>
        </a:p>
      </dgm:t>
    </dgm:pt>
    <dgm:pt modelId="{15AB589F-2F0B-47E2-BEF4-C53095F469FF}">
      <dgm:prSet phldrT="[Text]"/>
      <dgm:spPr/>
      <dgm:t>
        <a:bodyPr/>
        <a:lstStyle/>
        <a:p>
          <a:r>
            <a:rPr lang="en-IN" dirty="0" smtClean="0"/>
            <a:t>Here we have programmed only a simulated environment. So we didn’t compute keys which have huge number of digits. </a:t>
          </a:r>
          <a:endParaRPr lang="en-US" dirty="0"/>
        </a:p>
      </dgm:t>
    </dgm:pt>
    <dgm:pt modelId="{B953431D-6DA7-4BA8-818D-CC08B3F1FB77}" type="parTrans" cxnId="{6631EE43-621D-4060-B14B-579C16D28888}">
      <dgm:prSet/>
      <dgm:spPr/>
      <dgm:t>
        <a:bodyPr/>
        <a:lstStyle/>
        <a:p>
          <a:endParaRPr lang="en-US"/>
        </a:p>
      </dgm:t>
    </dgm:pt>
    <dgm:pt modelId="{C5499A0B-D286-4EBE-8128-4292D31A4A1D}" type="sibTrans" cxnId="{6631EE43-621D-4060-B14B-579C16D28888}">
      <dgm:prSet/>
      <dgm:spPr/>
      <dgm:t>
        <a:bodyPr/>
        <a:lstStyle/>
        <a:p>
          <a:endParaRPr lang="en-US"/>
        </a:p>
      </dgm:t>
    </dgm:pt>
    <dgm:pt modelId="{3357E4D8-A8BD-4165-AC53-711D445DED53}">
      <dgm:prSet phldrT="[Text]"/>
      <dgm:spPr/>
      <dgm:t>
        <a:bodyPr/>
        <a:lstStyle/>
        <a:p>
          <a:r>
            <a:rPr lang="en-IN" dirty="0" smtClean="0"/>
            <a:t>In future we need to implement password authenticated key exchange by juggling in a real-world networked environment. </a:t>
          </a:r>
          <a:endParaRPr lang="en-US" dirty="0"/>
        </a:p>
      </dgm:t>
    </dgm:pt>
    <dgm:pt modelId="{15C2B4A7-2033-4B42-A924-BADC78310BC2}" type="parTrans" cxnId="{00F0CA84-D6C0-4E6D-BF3D-B27171930378}">
      <dgm:prSet/>
      <dgm:spPr/>
      <dgm:t>
        <a:bodyPr/>
        <a:lstStyle/>
        <a:p>
          <a:endParaRPr lang="en-US"/>
        </a:p>
      </dgm:t>
    </dgm:pt>
    <dgm:pt modelId="{FC908F69-26E4-46F2-A8BD-9D392AA0BFBB}" type="sibTrans" cxnId="{00F0CA84-D6C0-4E6D-BF3D-B27171930378}">
      <dgm:prSet/>
      <dgm:spPr/>
      <dgm:t>
        <a:bodyPr/>
        <a:lstStyle/>
        <a:p>
          <a:endParaRPr lang="en-US"/>
        </a:p>
      </dgm:t>
    </dgm:pt>
    <dgm:pt modelId="{E95622F2-7AD6-405A-A172-13F3741FF804}">
      <dgm:prSet phldrT="[Text]"/>
      <dgm:spPr/>
      <dgm:t>
        <a:bodyPr/>
        <a:lstStyle/>
        <a:p>
          <a:r>
            <a:rPr lang="en-IN" dirty="0" smtClean="0"/>
            <a:t>We also need to show by implementing certain cases that a network with J-PAKE implemented on it is secure against an attacker.</a:t>
          </a:r>
        </a:p>
      </dgm:t>
    </dgm:pt>
    <dgm:pt modelId="{9D304AB0-D2D7-41C9-ACC4-1B5139D7F81C}" type="parTrans" cxnId="{847930E9-E4DE-446B-98CB-6BC8603D5C3E}">
      <dgm:prSet/>
      <dgm:spPr/>
      <dgm:t>
        <a:bodyPr/>
        <a:lstStyle/>
        <a:p>
          <a:endParaRPr lang="en-US"/>
        </a:p>
      </dgm:t>
    </dgm:pt>
    <dgm:pt modelId="{8168FD29-C798-4715-AA95-239313B4A47F}" type="sibTrans" cxnId="{847930E9-E4DE-446B-98CB-6BC8603D5C3E}">
      <dgm:prSet/>
      <dgm:spPr/>
      <dgm:t>
        <a:bodyPr/>
        <a:lstStyle/>
        <a:p>
          <a:endParaRPr lang="en-US"/>
        </a:p>
      </dgm:t>
    </dgm:pt>
    <dgm:pt modelId="{ECD4DF7F-A1CD-4778-83C1-7625DD87064C}">
      <dgm:prSet phldrT="[Text]"/>
      <dgm:spPr/>
      <dgm:t>
        <a:bodyPr/>
        <a:lstStyle/>
        <a:p>
          <a:r>
            <a:rPr lang="en-US" dirty="0" smtClean="0"/>
            <a:t>Here we are using the Base mainly for displaying but in the future we hope to encrypt the data before sending in the base given and again decrypt the data after receiving and then work with them.</a:t>
          </a:r>
          <a:endParaRPr lang="en-IN" dirty="0" smtClean="0"/>
        </a:p>
      </dgm:t>
    </dgm:pt>
    <dgm:pt modelId="{C9EF3014-1A84-4372-A622-43E0C6B59FF6}" type="parTrans" cxnId="{6772C9EB-996F-4B30-AAB8-4915D6D62C67}">
      <dgm:prSet/>
      <dgm:spPr/>
      <dgm:t>
        <a:bodyPr/>
        <a:lstStyle/>
        <a:p>
          <a:endParaRPr lang="en-IN"/>
        </a:p>
      </dgm:t>
    </dgm:pt>
    <dgm:pt modelId="{D7847988-5FFF-4F93-A37F-BC96CA0D0461}" type="sibTrans" cxnId="{6772C9EB-996F-4B30-AAB8-4915D6D62C67}">
      <dgm:prSet/>
      <dgm:spPr/>
      <dgm:t>
        <a:bodyPr/>
        <a:lstStyle/>
        <a:p>
          <a:endParaRPr lang="en-IN"/>
        </a:p>
      </dgm:t>
    </dgm:pt>
    <dgm:pt modelId="{1CF91D8B-A471-4AED-837F-49C715C2CDE4}" type="pres">
      <dgm:prSet presAssocID="{D75287CB-7CFD-4789-9EFB-69B469AABFB8}" presName="linear" presStyleCnt="0">
        <dgm:presLayoutVars>
          <dgm:dir/>
          <dgm:resizeHandles val="exact"/>
        </dgm:presLayoutVars>
      </dgm:prSet>
      <dgm:spPr/>
      <dgm:t>
        <a:bodyPr/>
        <a:lstStyle/>
        <a:p>
          <a:endParaRPr lang="en-US"/>
        </a:p>
      </dgm:t>
    </dgm:pt>
    <dgm:pt modelId="{497529C9-8902-4193-BE94-F4A7F7E1BFB4}" type="pres">
      <dgm:prSet presAssocID="{15AB589F-2F0B-47E2-BEF4-C53095F469FF}" presName="comp" presStyleCnt="0"/>
      <dgm:spPr/>
    </dgm:pt>
    <dgm:pt modelId="{719F15B3-E169-4D22-850A-AA40AD964F12}" type="pres">
      <dgm:prSet presAssocID="{15AB589F-2F0B-47E2-BEF4-C53095F469FF}" presName="box" presStyleLbl="node1" presStyleIdx="0" presStyleCnt="4"/>
      <dgm:spPr/>
      <dgm:t>
        <a:bodyPr/>
        <a:lstStyle/>
        <a:p>
          <a:endParaRPr lang="en-US"/>
        </a:p>
      </dgm:t>
    </dgm:pt>
    <dgm:pt modelId="{E29756D6-0224-4AA2-BC0B-57D75B917CEF}" type="pres">
      <dgm:prSet presAssocID="{15AB589F-2F0B-47E2-BEF4-C53095F469FF}" presName="img" presStyleLbl="fgImgPlace1" presStyleIdx="0" presStyleCnt="4"/>
      <dgm:spPr>
        <a:blipFill rotWithShape="0">
          <a:blip xmlns:r="http://schemas.openxmlformats.org/officeDocument/2006/relationships" r:embed="rId1"/>
          <a:stretch>
            <a:fillRect/>
          </a:stretch>
        </a:blipFill>
      </dgm:spPr>
    </dgm:pt>
    <dgm:pt modelId="{000492DC-4039-4799-8EF9-B1C12A9FF169}" type="pres">
      <dgm:prSet presAssocID="{15AB589F-2F0B-47E2-BEF4-C53095F469FF}" presName="text" presStyleLbl="node1" presStyleIdx="0" presStyleCnt="4">
        <dgm:presLayoutVars>
          <dgm:bulletEnabled val="1"/>
        </dgm:presLayoutVars>
      </dgm:prSet>
      <dgm:spPr/>
      <dgm:t>
        <a:bodyPr/>
        <a:lstStyle/>
        <a:p>
          <a:endParaRPr lang="en-US"/>
        </a:p>
      </dgm:t>
    </dgm:pt>
    <dgm:pt modelId="{CF736A21-FE6A-4668-B0F0-3E6378FD711C}" type="pres">
      <dgm:prSet presAssocID="{C5499A0B-D286-4EBE-8128-4292D31A4A1D}" presName="spacer" presStyleCnt="0"/>
      <dgm:spPr/>
    </dgm:pt>
    <dgm:pt modelId="{91D40410-FE19-4E86-8472-AD7A5878B815}" type="pres">
      <dgm:prSet presAssocID="{3357E4D8-A8BD-4165-AC53-711D445DED53}" presName="comp" presStyleCnt="0"/>
      <dgm:spPr/>
    </dgm:pt>
    <dgm:pt modelId="{113A4073-4532-4F08-8475-45EF23689AD2}" type="pres">
      <dgm:prSet presAssocID="{3357E4D8-A8BD-4165-AC53-711D445DED53}" presName="box" presStyleLbl="node1" presStyleIdx="1" presStyleCnt="4"/>
      <dgm:spPr/>
      <dgm:t>
        <a:bodyPr/>
        <a:lstStyle/>
        <a:p>
          <a:endParaRPr lang="en-US"/>
        </a:p>
      </dgm:t>
    </dgm:pt>
    <dgm:pt modelId="{4928A868-2DD2-4250-8B2A-72DBA7C9B345}" type="pres">
      <dgm:prSet presAssocID="{3357E4D8-A8BD-4165-AC53-711D445DED53}" presName="img" presStyleLbl="fgImgPlace1" presStyleIdx="1" presStyleCnt="4"/>
      <dgm:spPr>
        <a:blipFill rotWithShape="0">
          <a:blip xmlns:r="http://schemas.openxmlformats.org/officeDocument/2006/relationships" r:embed="rId2"/>
          <a:stretch>
            <a:fillRect/>
          </a:stretch>
        </a:blipFill>
      </dgm:spPr>
    </dgm:pt>
    <dgm:pt modelId="{B9D83C95-3798-4F34-8DEB-D2EF4EEF794A}" type="pres">
      <dgm:prSet presAssocID="{3357E4D8-A8BD-4165-AC53-711D445DED53}" presName="text" presStyleLbl="node1" presStyleIdx="1" presStyleCnt="4">
        <dgm:presLayoutVars>
          <dgm:bulletEnabled val="1"/>
        </dgm:presLayoutVars>
      </dgm:prSet>
      <dgm:spPr/>
      <dgm:t>
        <a:bodyPr/>
        <a:lstStyle/>
        <a:p>
          <a:endParaRPr lang="en-US"/>
        </a:p>
      </dgm:t>
    </dgm:pt>
    <dgm:pt modelId="{1755830B-C056-4556-B687-5F0F22C0CF3D}" type="pres">
      <dgm:prSet presAssocID="{FC908F69-26E4-46F2-A8BD-9D392AA0BFBB}" presName="spacer" presStyleCnt="0"/>
      <dgm:spPr/>
    </dgm:pt>
    <dgm:pt modelId="{8F5315A9-EB6F-4FDC-A9A5-1EA60A599860}" type="pres">
      <dgm:prSet presAssocID="{E95622F2-7AD6-405A-A172-13F3741FF804}" presName="comp" presStyleCnt="0"/>
      <dgm:spPr/>
    </dgm:pt>
    <dgm:pt modelId="{17DA9268-483E-4E52-BA86-506AE0029F97}" type="pres">
      <dgm:prSet presAssocID="{E95622F2-7AD6-405A-A172-13F3741FF804}" presName="box" presStyleLbl="node1" presStyleIdx="2" presStyleCnt="4" custLinFactNeighborY="1176"/>
      <dgm:spPr/>
      <dgm:t>
        <a:bodyPr/>
        <a:lstStyle/>
        <a:p>
          <a:endParaRPr lang="en-US"/>
        </a:p>
      </dgm:t>
    </dgm:pt>
    <dgm:pt modelId="{1BBE6177-5E30-4EEB-A281-9C2E133065A6}" type="pres">
      <dgm:prSet presAssocID="{E95622F2-7AD6-405A-A172-13F3741FF804}" presName="img" presStyleLbl="fgImgPlace1" presStyleIdx="2" presStyleCnt="4"/>
      <dgm:spPr>
        <a:blipFill rotWithShape="0">
          <a:blip xmlns:r="http://schemas.openxmlformats.org/officeDocument/2006/relationships" r:embed="rId3"/>
          <a:stretch>
            <a:fillRect/>
          </a:stretch>
        </a:blipFill>
      </dgm:spPr>
    </dgm:pt>
    <dgm:pt modelId="{67A44B8A-957D-4287-9521-77C27929B665}" type="pres">
      <dgm:prSet presAssocID="{E95622F2-7AD6-405A-A172-13F3741FF804}" presName="text" presStyleLbl="node1" presStyleIdx="2" presStyleCnt="4">
        <dgm:presLayoutVars>
          <dgm:bulletEnabled val="1"/>
        </dgm:presLayoutVars>
      </dgm:prSet>
      <dgm:spPr/>
      <dgm:t>
        <a:bodyPr/>
        <a:lstStyle/>
        <a:p>
          <a:endParaRPr lang="en-US"/>
        </a:p>
      </dgm:t>
    </dgm:pt>
    <dgm:pt modelId="{7B9E00A0-7B67-4B47-91FD-81F9149868F0}" type="pres">
      <dgm:prSet presAssocID="{8168FD29-C798-4715-AA95-239313B4A47F}" presName="spacer" presStyleCnt="0"/>
      <dgm:spPr/>
    </dgm:pt>
    <dgm:pt modelId="{0FD22A88-AB02-4047-BC79-58FC336C637D}" type="pres">
      <dgm:prSet presAssocID="{ECD4DF7F-A1CD-4778-83C1-7625DD87064C}" presName="comp" presStyleCnt="0"/>
      <dgm:spPr/>
    </dgm:pt>
    <dgm:pt modelId="{DCCB7CD1-4EBD-4B3E-B155-22E106CC5FD1}" type="pres">
      <dgm:prSet presAssocID="{ECD4DF7F-A1CD-4778-83C1-7625DD87064C}" presName="box" presStyleLbl="node1" presStyleIdx="3" presStyleCnt="4"/>
      <dgm:spPr/>
      <dgm:t>
        <a:bodyPr/>
        <a:lstStyle/>
        <a:p>
          <a:endParaRPr lang="en-IN"/>
        </a:p>
      </dgm:t>
    </dgm:pt>
    <dgm:pt modelId="{0E381396-B206-4301-8073-C94195C8D6BA}" type="pres">
      <dgm:prSet presAssocID="{ECD4DF7F-A1CD-4778-83C1-7625DD87064C}" presName="img" presStyleLbl="fgImgPlace1" presStyleIdx="3" presStyleCnt="4"/>
      <dgm:spPr>
        <a:blipFill rotWithShape="0">
          <a:blip xmlns:r="http://schemas.openxmlformats.org/officeDocument/2006/relationships" r:embed="rId4"/>
          <a:stretch>
            <a:fillRect/>
          </a:stretch>
        </a:blipFill>
      </dgm:spPr>
      <dgm:t>
        <a:bodyPr/>
        <a:lstStyle/>
        <a:p>
          <a:endParaRPr lang="en-IN"/>
        </a:p>
      </dgm:t>
    </dgm:pt>
    <dgm:pt modelId="{2C564E3F-0A3C-48C5-A10F-344C11597ACD}" type="pres">
      <dgm:prSet presAssocID="{ECD4DF7F-A1CD-4778-83C1-7625DD87064C}" presName="text" presStyleLbl="node1" presStyleIdx="3" presStyleCnt="4">
        <dgm:presLayoutVars>
          <dgm:bulletEnabled val="1"/>
        </dgm:presLayoutVars>
      </dgm:prSet>
      <dgm:spPr/>
      <dgm:t>
        <a:bodyPr/>
        <a:lstStyle/>
        <a:p>
          <a:endParaRPr lang="en-IN"/>
        </a:p>
      </dgm:t>
    </dgm:pt>
  </dgm:ptLst>
  <dgm:cxnLst>
    <dgm:cxn modelId="{6772C9EB-996F-4B30-AAB8-4915D6D62C67}" srcId="{D75287CB-7CFD-4789-9EFB-69B469AABFB8}" destId="{ECD4DF7F-A1CD-4778-83C1-7625DD87064C}" srcOrd="3" destOrd="0" parTransId="{C9EF3014-1A84-4372-A622-43E0C6B59FF6}" sibTransId="{D7847988-5FFF-4F93-A37F-BC96CA0D0461}"/>
    <dgm:cxn modelId="{6631EE43-621D-4060-B14B-579C16D28888}" srcId="{D75287CB-7CFD-4789-9EFB-69B469AABFB8}" destId="{15AB589F-2F0B-47E2-BEF4-C53095F469FF}" srcOrd="0" destOrd="0" parTransId="{B953431D-6DA7-4BA8-818D-CC08B3F1FB77}" sibTransId="{C5499A0B-D286-4EBE-8128-4292D31A4A1D}"/>
    <dgm:cxn modelId="{847930E9-E4DE-446B-98CB-6BC8603D5C3E}" srcId="{D75287CB-7CFD-4789-9EFB-69B469AABFB8}" destId="{E95622F2-7AD6-405A-A172-13F3741FF804}" srcOrd="2" destOrd="0" parTransId="{9D304AB0-D2D7-41C9-ACC4-1B5139D7F81C}" sibTransId="{8168FD29-C798-4715-AA95-239313B4A47F}"/>
    <dgm:cxn modelId="{71403151-5FED-44D1-A412-17797652F101}" type="presOf" srcId="{ECD4DF7F-A1CD-4778-83C1-7625DD87064C}" destId="{DCCB7CD1-4EBD-4B3E-B155-22E106CC5FD1}" srcOrd="0" destOrd="0" presId="urn:microsoft.com/office/officeart/2005/8/layout/vList4"/>
    <dgm:cxn modelId="{C6F614CF-09EC-4D15-BF3B-4B3D92792F9A}" type="presOf" srcId="{ECD4DF7F-A1CD-4778-83C1-7625DD87064C}" destId="{2C564E3F-0A3C-48C5-A10F-344C11597ACD}" srcOrd="1" destOrd="0" presId="urn:microsoft.com/office/officeart/2005/8/layout/vList4"/>
    <dgm:cxn modelId="{BE8BCDA5-953D-44B8-B8E9-FD96145F070E}" type="presOf" srcId="{3357E4D8-A8BD-4165-AC53-711D445DED53}" destId="{113A4073-4532-4F08-8475-45EF23689AD2}" srcOrd="0" destOrd="0" presId="urn:microsoft.com/office/officeart/2005/8/layout/vList4"/>
    <dgm:cxn modelId="{15F25277-A518-4572-86A4-60FC6F9E083C}" type="presOf" srcId="{3357E4D8-A8BD-4165-AC53-711D445DED53}" destId="{B9D83C95-3798-4F34-8DEB-D2EF4EEF794A}" srcOrd="1" destOrd="0" presId="urn:microsoft.com/office/officeart/2005/8/layout/vList4"/>
    <dgm:cxn modelId="{67B00332-EEC2-48DA-BF88-AE3C525B8753}" type="presOf" srcId="{15AB589F-2F0B-47E2-BEF4-C53095F469FF}" destId="{719F15B3-E169-4D22-850A-AA40AD964F12}" srcOrd="0" destOrd="0" presId="urn:microsoft.com/office/officeart/2005/8/layout/vList4"/>
    <dgm:cxn modelId="{C502F95D-A5BD-44F5-A38C-61AD33963E2C}" type="presOf" srcId="{E95622F2-7AD6-405A-A172-13F3741FF804}" destId="{67A44B8A-957D-4287-9521-77C27929B665}" srcOrd="1" destOrd="0" presId="urn:microsoft.com/office/officeart/2005/8/layout/vList4"/>
    <dgm:cxn modelId="{62D14A99-12FF-4D39-80B7-290A1C01A973}" type="presOf" srcId="{D75287CB-7CFD-4789-9EFB-69B469AABFB8}" destId="{1CF91D8B-A471-4AED-837F-49C715C2CDE4}" srcOrd="0" destOrd="0" presId="urn:microsoft.com/office/officeart/2005/8/layout/vList4"/>
    <dgm:cxn modelId="{1E6EBE8E-A26C-4B15-8587-58E63E60B09F}" type="presOf" srcId="{15AB589F-2F0B-47E2-BEF4-C53095F469FF}" destId="{000492DC-4039-4799-8EF9-B1C12A9FF169}" srcOrd="1" destOrd="0" presId="urn:microsoft.com/office/officeart/2005/8/layout/vList4"/>
    <dgm:cxn modelId="{BAFF775D-6346-4FAE-B73D-8234E20C3EDB}" type="presOf" srcId="{E95622F2-7AD6-405A-A172-13F3741FF804}" destId="{17DA9268-483E-4E52-BA86-506AE0029F97}" srcOrd="0" destOrd="0" presId="urn:microsoft.com/office/officeart/2005/8/layout/vList4"/>
    <dgm:cxn modelId="{00F0CA84-D6C0-4E6D-BF3D-B27171930378}" srcId="{D75287CB-7CFD-4789-9EFB-69B469AABFB8}" destId="{3357E4D8-A8BD-4165-AC53-711D445DED53}" srcOrd="1" destOrd="0" parTransId="{15C2B4A7-2033-4B42-A924-BADC78310BC2}" sibTransId="{FC908F69-26E4-46F2-A8BD-9D392AA0BFBB}"/>
    <dgm:cxn modelId="{FD7A0370-9438-41F6-B9B3-3AE3695BAC8B}" type="presParOf" srcId="{1CF91D8B-A471-4AED-837F-49C715C2CDE4}" destId="{497529C9-8902-4193-BE94-F4A7F7E1BFB4}" srcOrd="0" destOrd="0" presId="urn:microsoft.com/office/officeart/2005/8/layout/vList4"/>
    <dgm:cxn modelId="{CCB2C35C-1F5A-4CD9-BA9A-C2E0EF90B1B1}" type="presParOf" srcId="{497529C9-8902-4193-BE94-F4A7F7E1BFB4}" destId="{719F15B3-E169-4D22-850A-AA40AD964F12}" srcOrd="0" destOrd="0" presId="urn:microsoft.com/office/officeart/2005/8/layout/vList4"/>
    <dgm:cxn modelId="{5BC766D7-4F9A-4962-8818-4B5A6726B3E9}" type="presParOf" srcId="{497529C9-8902-4193-BE94-F4A7F7E1BFB4}" destId="{E29756D6-0224-4AA2-BC0B-57D75B917CEF}" srcOrd="1" destOrd="0" presId="urn:microsoft.com/office/officeart/2005/8/layout/vList4"/>
    <dgm:cxn modelId="{F21585E1-FFE5-4DF2-B11F-937403DE9401}" type="presParOf" srcId="{497529C9-8902-4193-BE94-F4A7F7E1BFB4}" destId="{000492DC-4039-4799-8EF9-B1C12A9FF169}" srcOrd="2" destOrd="0" presId="urn:microsoft.com/office/officeart/2005/8/layout/vList4"/>
    <dgm:cxn modelId="{3C158A9B-59CC-4F7F-BA83-890662B20E55}" type="presParOf" srcId="{1CF91D8B-A471-4AED-837F-49C715C2CDE4}" destId="{CF736A21-FE6A-4668-B0F0-3E6378FD711C}" srcOrd="1" destOrd="0" presId="urn:microsoft.com/office/officeart/2005/8/layout/vList4"/>
    <dgm:cxn modelId="{E06AF851-E686-4F77-923B-2B61A1225CCF}" type="presParOf" srcId="{1CF91D8B-A471-4AED-837F-49C715C2CDE4}" destId="{91D40410-FE19-4E86-8472-AD7A5878B815}" srcOrd="2" destOrd="0" presId="urn:microsoft.com/office/officeart/2005/8/layout/vList4"/>
    <dgm:cxn modelId="{15F91CE2-C94D-4BDB-B5A9-0B701C9E1996}" type="presParOf" srcId="{91D40410-FE19-4E86-8472-AD7A5878B815}" destId="{113A4073-4532-4F08-8475-45EF23689AD2}" srcOrd="0" destOrd="0" presId="urn:microsoft.com/office/officeart/2005/8/layout/vList4"/>
    <dgm:cxn modelId="{BCBCF98C-8469-41D9-ABEB-EC7C8AA912F0}" type="presParOf" srcId="{91D40410-FE19-4E86-8472-AD7A5878B815}" destId="{4928A868-2DD2-4250-8B2A-72DBA7C9B345}" srcOrd="1" destOrd="0" presId="urn:microsoft.com/office/officeart/2005/8/layout/vList4"/>
    <dgm:cxn modelId="{EC33376D-6CE6-4CB3-8149-4EB031F5E78C}" type="presParOf" srcId="{91D40410-FE19-4E86-8472-AD7A5878B815}" destId="{B9D83C95-3798-4F34-8DEB-D2EF4EEF794A}" srcOrd="2" destOrd="0" presId="urn:microsoft.com/office/officeart/2005/8/layout/vList4"/>
    <dgm:cxn modelId="{15287D94-62D4-499B-8919-73EC08ACBE3B}" type="presParOf" srcId="{1CF91D8B-A471-4AED-837F-49C715C2CDE4}" destId="{1755830B-C056-4556-B687-5F0F22C0CF3D}" srcOrd="3" destOrd="0" presId="urn:microsoft.com/office/officeart/2005/8/layout/vList4"/>
    <dgm:cxn modelId="{046AC779-0F86-46CF-A283-5DDB0F3FA6FD}" type="presParOf" srcId="{1CF91D8B-A471-4AED-837F-49C715C2CDE4}" destId="{8F5315A9-EB6F-4FDC-A9A5-1EA60A599860}" srcOrd="4" destOrd="0" presId="urn:microsoft.com/office/officeart/2005/8/layout/vList4"/>
    <dgm:cxn modelId="{1ED7AFDB-83F1-4C7E-A7FB-89268C95A626}" type="presParOf" srcId="{8F5315A9-EB6F-4FDC-A9A5-1EA60A599860}" destId="{17DA9268-483E-4E52-BA86-506AE0029F97}" srcOrd="0" destOrd="0" presId="urn:microsoft.com/office/officeart/2005/8/layout/vList4"/>
    <dgm:cxn modelId="{C24970C0-E82D-4A88-A50B-6AA4B155E55D}" type="presParOf" srcId="{8F5315A9-EB6F-4FDC-A9A5-1EA60A599860}" destId="{1BBE6177-5E30-4EEB-A281-9C2E133065A6}" srcOrd="1" destOrd="0" presId="urn:microsoft.com/office/officeart/2005/8/layout/vList4"/>
    <dgm:cxn modelId="{73BD771F-902E-4B04-A4AE-F7588FD88649}" type="presParOf" srcId="{8F5315A9-EB6F-4FDC-A9A5-1EA60A599860}" destId="{67A44B8A-957D-4287-9521-77C27929B665}" srcOrd="2" destOrd="0" presId="urn:microsoft.com/office/officeart/2005/8/layout/vList4"/>
    <dgm:cxn modelId="{14C86EA1-DC8F-48BA-BEEE-D9C049764081}" type="presParOf" srcId="{1CF91D8B-A471-4AED-837F-49C715C2CDE4}" destId="{7B9E00A0-7B67-4B47-91FD-81F9149868F0}" srcOrd="5" destOrd="0" presId="urn:microsoft.com/office/officeart/2005/8/layout/vList4"/>
    <dgm:cxn modelId="{85178F49-3B37-472D-9BD6-F81719F5CA43}" type="presParOf" srcId="{1CF91D8B-A471-4AED-837F-49C715C2CDE4}" destId="{0FD22A88-AB02-4047-BC79-58FC336C637D}" srcOrd="6" destOrd="0" presId="urn:microsoft.com/office/officeart/2005/8/layout/vList4"/>
    <dgm:cxn modelId="{6A08B95F-03A2-4AAC-9C34-540ACE793F0E}" type="presParOf" srcId="{0FD22A88-AB02-4047-BC79-58FC336C637D}" destId="{DCCB7CD1-4EBD-4B3E-B155-22E106CC5FD1}" srcOrd="0" destOrd="0" presId="urn:microsoft.com/office/officeart/2005/8/layout/vList4"/>
    <dgm:cxn modelId="{FEEF8F30-38DD-49AD-90F8-F526C47A98B0}" type="presParOf" srcId="{0FD22A88-AB02-4047-BC79-58FC336C637D}" destId="{0E381396-B206-4301-8073-C94195C8D6BA}" srcOrd="1" destOrd="0" presId="urn:microsoft.com/office/officeart/2005/8/layout/vList4"/>
    <dgm:cxn modelId="{5AAB04E3-7BC7-442C-92CB-6918201C6861}" type="presParOf" srcId="{0FD22A88-AB02-4047-BC79-58FC336C637D}" destId="{2C564E3F-0A3C-48C5-A10F-344C11597ACD}" srcOrd="2" destOrd="0" presId="urn:microsoft.com/office/officeart/2005/8/layout/vList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C06063-240D-48ED-81B1-E7C9BFB769B5}" type="doc">
      <dgm:prSet loTypeId="urn:microsoft.com/office/officeart/2005/8/layout/list1" loCatId="list" qsTypeId="urn:microsoft.com/office/officeart/2005/8/quickstyle/simple4" qsCatId="simple" csTypeId="urn:microsoft.com/office/officeart/2005/8/colors/accent1_5" csCatId="accent1" phldr="1"/>
      <dgm:spPr/>
      <dgm:t>
        <a:bodyPr/>
        <a:lstStyle/>
        <a:p>
          <a:endParaRPr lang="en-US"/>
        </a:p>
      </dgm:t>
    </dgm:pt>
    <dgm:pt modelId="{BD024546-4632-42E1-BD4A-86A8AE120F39}">
      <dgm:prSet phldrT="[Text]"/>
      <dgm:spPr/>
      <dgm:t>
        <a:bodyPr/>
        <a:lstStyle/>
        <a:p>
          <a:r>
            <a:rPr lang="en-US" dirty="0" smtClean="0"/>
            <a:t>Prof. Nabendu Chaki,</a:t>
          </a:r>
          <a:endParaRPr lang="en-US" dirty="0"/>
        </a:p>
      </dgm:t>
    </dgm:pt>
    <dgm:pt modelId="{B5410576-1D5D-42E1-A05E-FCC20F856341}" type="parTrans" cxnId="{49357919-C9CB-4B4E-8816-56319CF6E470}">
      <dgm:prSet/>
      <dgm:spPr/>
      <dgm:t>
        <a:bodyPr/>
        <a:lstStyle/>
        <a:p>
          <a:endParaRPr lang="en-US"/>
        </a:p>
      </dgm:t>
    </dgm:pt>
    <dgm:pt modelId="{C992CD89-AEFE-494B-B734-3FEA345E13C3}" type="sibTrans" cxnId="{49357919-C9CB-4B4E-8816-56319CF6E470}">
      <dgm:prSet/>
      <dgm:spPr/>
      <dgm:t>
        <a:bodyPr/>
        <a:lstStyle/>
        <a:p>
          <a:endParaRPr lang="en-US"/>
        </a:p>
      </dgm:t>
    </dgm:pt>
    <dgm:pt modelId="{2A9E746C-8EDA-41E6-BF95-0D32B5941492}">
      <dgm:prSet phldrT="[Text]"/>
      <dgm:spPr/>
      <dgm:t>
        <a:bodyPr/>
        <a:lstStyle/>
        <a:p>
          <a:r>
            <a:rPr lang="en-US" dirty="0" smtClean="0"/>
            <a:t>Library of Department of Computer Science and Engineering, </a:t>
          </a:r>
          <a:endParaRPr lang="en-US" dirty="0"/>
        </a:p>
      </dgm:t>
    </dgm:pt>
    <dgm:pt modelId="{21B3E060-A789-4DED-8DD4-607638776A7E}" type="parTrans" cxnId="{8F650ED2-7F7A-477E-9F3A-575D3A09B9A4}">
      <dgm:prSet/>
      <dgm:spPr/>
      <dgm:t>
        <a:bodyPr/>
        <a:lstStyle/>
        <a:p>
          <a:endParaRPr lang="en-US"/>
        </a:p>
      </dgm:t>
    </dgm:pt>
    <dgm:pt modelId="{7CB8A3BD-F667-4465-8688-5C6D9480A284}" type="sibTrans" cxnId="{8F650ED2-7F7A-477E-9F3A-575D3A09B9A4}">
      <dgm:prSet/>
      <dgm:spPr/>
      <dgm:t>
        <a:bodyPr/>
        <a:lstStyle/>
        <a:p>
          <a:endParaRPr lang="en-US"/>
        </a:p>
      </dgm:t>
    </dgm:pt>
    <dgm:pt modelId="{1BBF9CDC-AF00-4599-9759-6CE20BF148E5}">
      <dgm:prSet/>
      <dgm:spPr/>
      <dgm:t>
        <a:bodyPr/>
        <a:lstStyle/>
        <a:p>
          <a:r>
            <a:rPr lang="en-US" dirty="0" smtClean="0"/>
            <a:t>Prof. Devadatta Sinha (Project Guide),</a:t>
          </a:r>
        </a:p>
      </dgm:t>
    </dgm:pt>
    <dgm:pt modelId="{06CEFF46-9DD7-488E-BF5A-944233D9A572}" type="parTrans" cxnId="{63A7FD1B-2639-4A9D-A2CD-2E1B9E145477}">
      <dgm:prSet/>
      <dgm:spPr/>
      <dgm:t>
        <a:bodyPr/>
        <a:lstStyle/>
        <a:p>
          <a:endParaRPr lang="en-US"/>
        </a:p>
      </dgm:t>
    </dgm:pt>
    <dgm:pt modelId="{556E8546-7C84-4A25-BB71-6C906FCD27F3}" type="sibTrans" cxnId="{63A7FD1B-2639-4A9D-A2CD-2E1B9E145477}">
      <dgm:prSet/>
      <dgm:spPr/>
      <dgm:t>
        <a:bodyPr/>
        <a:lstStyle/>
        <a:p>
          <a:endParaRPr lang="en-US"/>
        </a:p>
      </dgm:t>
    </dgm:pt>
    <dgm:pt modelId="{67ECA6F4-974D-4D6A-A811-F6AF49BC1473}">
      <dgm:prSet/>
      <dgm:spPr/>
      <dgm:t>
        <a:bodyPr/>
        <a:lstStyle/>
        <a:p>
          <a:r>
            <a:rPr lang="en-US" dirty="0" smtClean="0"/>
            <a:t>Department of Computer Science and Engineering, </a:t>
          </a:r>
          <a:endParaRPr lang="en-US" dirty="0"/>
        </a:p>
      </dgm:t>
    </dgm:pt>
    <dgm:pt modelId="{C6845EE8-4ED4-4231-8B11-897E4288BB3C}" type="parTrans" cxnId="{B47E14F6-A8C4-428E-9DEB-7E73D15D47E8}">
      <dgm:prSet/>
      <dgm:spPr/>
      <dgm:t>
        <a:bodyPr/>
        <a:lstStyle/>
        <a:p>
          <a:endParaRPr lang="en-US"/>
        </a:p>
      </dgm:t>
    </dgm:pt>
    <dgm:pt modelId="{BDB70660-2BFC-418F-BA61-FEB717FD7371}" type="sibTrans" cxnId="{B47E14F6-A8C4-428E-9DEB-7E73D15D47E8}">
      <dgm:prSet/>
      <dgm:spPr/>
      <dgm:t>
        <a:bodyPr/>
        <a:lstStyle/>
        <a:p>
          <a:endParaRPr lang="en-US"/>
        </a:p>
      </dgm:t>
    </dgm:pt>
    <dgm:pt modelId="{F72D6BAA-2026-4528-8ECD-CF5E7E985A6B}">
      <dgm:prSet/>
      <dgm:spPr/>
      <dgm:t>
        <a:bodyPr/>
        <a:lstStyle/>
        <a:p>
          <a:r>
            <a:rPr lang="en-US" dirty="0" smtClean="0"/>
            <a:t>University College of Science and Technology , </a:t>
          </a:r>
        </a:p>
      </dgm:t>
    </dgm:pt>
    <dgm:pt modelId="{DF7C6EAF-D6E9-4DF8-8BC1-C475FE738F41}" type="parTrans" cxnId="{0F291D0E-82AC-4432-9C92-C9FF71708699}">
      <dgm:prSet/>
      <dgm:spPr/>
      <dgm:t>
        <a:bodyPr/>
        <a:lstStyle/>
        <a:p>
          <a:endParaRPr lang="en-US"/>
        </a:p>
      </dgm:t>
    </dgm:pt>
    <dgm:pt modelId="{0F4037C2-8798-4BAD-BF0A-E1B47639206D}" type="sibTrans" cxnId="{0F291D0E-82AC-4432-9C92-C9FF71708699}">
      <dgm:prSet/>
      <dgm:spPr/>
      <dgm:t>
        <a:bodyPr/>
        <a:lstStyle/>
        <a:p>
          <a:endParaRPr lang="en-US"/>
        </a:p>
      </dgm:t>
    </dgm:pt>
    <dgm:pt modelId="{3ACA4748-EF37-401F-BFAE-0A59F89817E0}">
      <dgm:prSet/>
      <dgm:spPr/>
      <dgm:t>
        <a:bodyPr/>
        <a:lstStyle/>
        <a:p>
          <a:r>
            <a:rPr lang="en-US" dirty="0" smtClean="0"/>
            <a:t>University of Calcutta</a:t>
          </a:r>
          <a:endParaRPr lang="en-US" dirty="0"/>
        </a:p>
      </dgm:t>
    </dgm:pt>
    <dgm:pt modelId="{B8F9FAF9-EDBF-4DB5-86C8-1312D8622336}" type="parTrans" cxnId="{D7F3F803-2555-4BF8-837F-BB63BA2C12D1}">
      <dgm:prSet/>
      <dgm:spPr/>
      <dgm:t>
        <a:bodyPr/>
        <a:lstStyle/>
        <a:p>
          <a:endParaRPr lang="en-US"/>
        </a:p>
      </dgm:t>
    </dgm:pt>
    <dgm:pt modelId="{C3C422A6-C493-46AC-B079-1B078122E24B}" type="sibTrans" cxnId="{D7F3F803-2555-4BF8-837F-BB63BA2C12D1}">
      <dgm:prSet/>
      <dgm:spPr/>
      <dgm:t>
        <a:bodyPr/>
        <a:lstStyle/>
        <a:p>
          <a:endParaRPr lang="en-US"/>
        </a:p>
      </dgm:t>
    </dgm:pt>
    <dgm:pt modelId="{AB8916EE-6B76-4E59-977E-1A1EDEC74B2A}">
      <dgm:prSet/>
      <dgm:spPr/>
      <dgm:t>
        <a:bodyPr/>
        <a:lstStyle/>
        <a:p>
          <a:r>
            <a:rPr lang="en-US" dirty="0" smtClean="0"/>
            <a:t>Chairman,</a:t>
          </a:r>
          <a:endParaRPr lang="en-US" dirty="0"/>
        </a:p>
      </dgm:t>
    </dgm:pt>
    <dgm:pt modelId="{A00A1E4B-4A57-46B6-B620-6D92667FFE08}" type="parTrans" cxnId="{6F7B8E01-BD65-471C-9817-64EC5E675802}">
      <dgm:prSet/>
      <dgm:spPr/>
      <dgm:t>
        <a:bodyPr/>
        <a:lstStyle/>
        <a:p>
          <a:endParaRPr lang="en-US"/>
        </a:p>
      </dgm:t>
    </dgm:pt>
    <dgm:pt modelId="{31D206A6-19D0-4A38-BE2B-25A5AB4487BF}" type="sibTrans" cxnId="{6F7B8E01-BD65-471C-9817-64EC5E675802}">
      <dgm:prSet/>
      <dgm:spPr/>
      <dgm:t>
        <a:bodyPr/>
        <a:lstStyle/>
        <a:p>
          <a:endParaRPr lang="en-US"/>
        </a:p>
      </dgm:t>
    </dgm:pt>
    <dgm:pt modelId="{20B982F1-9DB2-47DB-87A2-8B98D0AD2497}">
      <dgm:prSet/>
      <dgm:spPr/>
      <dgm:t>
        <a:bodyPr/>
        <a:lstStyle/>
        <a:p>
          <a:r>
            <a:rPr lang="en-US" dirty="0" smtClean="0"/>
            <a:t>Board of Post Graduate Studies,</a:t>
          </a:r>
        </a:p>
      </dgm:t>
    </dgm:pt>
    <dgm:pt modelId="{4F9A5640-0230-4398-94E9-4C1233E4BE21}" type="parTrans" cxnId="{967152D5-D5FF-42F4-84E5-CE5F9FEEFC50}">
      <dgm:prSet/>
      <dgm:spPr/>
      <dgm:t>
        <a:bodyPr/>
        <a:lstStyle/>
        <a:p>
          <a:endParaRPr lang="en-US"/>
        </a:p>
      </dgm:t>
    </dgm:pt>
    <dgm:pt modelId="{74861477-585E-458B-AFD4-49367FAA2927}" type="sibTrans" cxnId="{967152D5-D5FF-42F4-84E5-CE5F9FEEFC50}">
      <dgm:prSet/>
      <dgm:spPr/>
      <dgm:t>
        <a:bodyPr/>
        <a:lstStyle/>
        <a:p>
          <a:endParaRPr lang="en-US"/>
        </a:p>
      </dgm:t>
    </dgm:pt>
    <dgm:pt modelId="{7C83165F-F089-4A26-801C-8A16C125D316}">
      <dgm:prSet/>
      <dgm:spPr/>
      <dgm:t>
        <a:bodyPr/>
        <a:lstStyle/>
        <a:p>
          <a:r>
            <a:rPr lang="en-US" dirty="0" smtClean="0"/>
            <a:t>Department of Computer Science and Engineering, University College of Science and Technology,</a:t>
          </a:r>
        </a:p>
      </dgm:t>
    </dgm:pt>
    <dgm:pt modelId="{71F76090-D515-4B3F-9FEC-B0A7A148F57D}" type="parTrans" cxnId="{46188902-F0FB-4AB6-9793-BE69039B30C1}">
      <dgm:prSet/>
      <dgm:spPr/>
      <dgm:t>
        <a:bodyPr/>
        <a:lstStyle/>
        <a:p>
          <a:endParaRPr lang="en-US"/>
        </a:p>
      </dgm:t>
    </dgm:pt>
    <dgm:pt modelId="{543A8B24-0C21-4617-91D5-DAFA50FFF11D}" type="sibTrans" cxnId="{46188902-F0FB-4AB6-9793-BE69039B30C1}">
      <dgm:prSet/>
      <dgm:spPr/>
      <dgm:t>
        <a:bodyPr/>
        <a:lstStyle/>
        <a:p>
          <a:endParaRPr lang="en-US"/>
        </a:p>
      </dgm:t>
    </dgm:pt>
    <dgm:pt modelId="{8FB7D94E-54B6-48D9-A151-15B425C4FC74}">
      <dgm:prSet/>
      <dgm:spPr/>
      <dgm:t>
        <a:bodyPr/>
        <a:lstStyle/>
        <a:p>
          <a:r>
            <a:rPr lang="en-US" dirty="0" smtClean="0"/>
            <a:t>University of Calcutta</a:t>
          </a:r>
          <a:endParaRPr lang="en-US" dirty="0"/>
        </a:p>
      </dgm:t>
    </dgm:pt>
    <dgm:pt modelId="{7E107471-6352-4258-8E9A-FFFBB3FA975C}" type="parTrans" cxnId="{36CD27FE-2CEE-49AA-BA3A-FAEA4D38F31D}">
      <dgm:prSet/>
      <dgm:spPr/>
      <dgm:t>
        <a:bodyPr/>
        <a:lstStyle/>
        <a:p>
          <a:endParaRPr lang="en-US"/>
        </a:p>
      </dgm:t>
    </dgm:pt>
    <dgm:pt modelId="{3458DC2B-7BDA-48A4-92F4-6A0922FCA369}" type="sibTrans" cxnId="{36CD27FE-2CEE-49AA-BA3A-FAEA4D38F31D}">
      <dgm:prSet/>
      <dgm:spPr/>
      <dgm:t>
        <a:bodyPr/>
        <a:lstStyle/>
        <a:p>
          <a:endParaRPr lang="en-US"/>
        </a:p>
      </dgm:t>
    </dgm:pt>
    <dgm:pt modelId="{A8935659-6F2C-4EB6-8662-9554571BA1C3}">
      <dgm:prSet/>
      <dgm:spPr/>
      <dgm:t>
        <a:bodyPr/>
        <a:lstStyle/>
        <a:p>
          <a:r>
            <a:rPr lang="en-US" dirty="0" smtClean="0"/>
            <a:t>University College of Science and Technology,</a:t>
          </a:r>
          <a:endParaRPr lang="en-US" dirty="0"/>
        </a:p>
      </dgm:t>
    </dgm:pt>
    <dgm:pt modelId="{0A4A8B2A-F926-470C-A85F-8DF26CC9916C}" type="parTrans" cxnId="{04009C3A-15D6-4A55-9689-72B905CB537C}">
      <dgm:prSet/>
      <dgm:spPr/>
      <dgm:t>
        <a:bodyPr/>
        <a:lstStyle/>
        <a:p>
          <a:endParaRPr lang="en-US"/>
        </a:p>
      </dgm:t>
    </dgm:pt>
    <dgm:pt modelId="{690B4EF2-2264-4653-9C15-571B09435F57}" type="sibTrans" cxnId="{04009C3A-15D6-4A55-9689-72B905CB537C}">
      <dgm:prSet/>
      <dgm:spPr/>
      <dgm:t>
        <a:bodyPr/>
        <a:lstStyle/>
        <a:p>
          <a:endParaRPr lang="en-US"/>
        </a:p>
      </dgm:t>
    </dgm:pt>
    <dgm:pt modelId="{E001610A-2D62-4357-8048-B083F8FDAB68}">
      <dgm:prSet/>
      <dgm:spPr/>
      <dgm:t>
        <a:bodyPr/>
        <a:lstStyle/>
        <a:p>
          <a:r>
            <a:rPr lang="en-US" dirty="0" smtClean="0"/>
            <a:t>University of Calcutta</a:t>
          </a:r>
        </a:p>
      </dgm:t>
    </dgm:pt>
    <dgm:pt modelId="{3D07786B-4E09-413B-BEBC-13F466F28978}" type="parTrans" cxnId="{DD5D3E60-0409-45FC-AFD3-112277146278}">
      <dgm:prSet/>
      <dgm:spPr/>
      <dgm:t>
        <a:bodyPr/>
        <a:lstStyle/>
        <a:p>
          <a:endParaRPr lang="en-US"/>
        </a:p>
      </dgm:t>
    </dgm:pt>
    <dgm:pt modelId="{3BE202D3-424F-43A9-8C28-99096CB90DF5}" type="sibTrans" cxnId="{DD5D3E60-0409-45FC-AFD3-112277146278}">
      <dgm:prSet/>
      <dgm:spPr/>
      <dgm:t>
        <a:bodyPr/>
        <a:lstStyle/>
        <a:p>
          <a:endParaRPr lang="en-US"/>
        </a:p>
      </dgm:t>
    </dgm:pt>
    <dgm:pt modelId="{879E6243-A0DE-43A7-82D6-D31B1320E01A}" type="pres">
      <dgm:prSet presAssocID="{EBC06063-240D-48ED-81B1-E7C9BFB769B5}" presName="linear" presStyleCnt="0">
        <dgm:presLayoutVars>
          <dgm:dir/>
          <dgm:animLvl val="lvl"/>
          <dgm:resizeHandles val="exact"/>
        </dgm:presLayoutVars>
      </dgm:prSet>
      <dgm:spPr/>
      <dgm:t>
        <a:bodyPr/>
        <a:lstStyle/>
        <a:p>
          <a:endParaRPr lang="en-US"/>
        </a:p>
      </dgm:t>
    </dgm:pt>
    <dgm:pt modelId="{2B16488E-995A-4600-86B9-DBF9A5630852}" type="pres">
      <dgm:prSet presAssocID="{1BBF9CDC-AF00-4599-9759-6CE20BF148E5}" presName="parentLin" presStyleCnt="0"/>
      <dgm:spPr/>
    </dgm:pt>
    <dgm:pt modelId="{2A0094FE-9252-471F-80D2-41421C173BC2}" type="pres">
      <dgm:prSet presAssocID="{1BBF9CDC-AF00-4599-9759-6CE20BF148E5}" presName="parentLeftMargin" presStyleLbl="node1" presStyleIdx="0" presStyleCnt="3"/>
      <dgm:spPr/>
      <dgm:t>
        <a:bodyPr/>
        <a:lstStyle/>
        <a:p>
          <a:endParaRPr lang="en-US"/>
        </a:p>
      </dgm:t>
    </dgm:pt>
    <dgm:pt modelId="{0C78F515-3632-4709-9DEF-E56F2530E6D4}" type="pres">
      <dgm:prSet presAssocID="{1BBF9CDC-AF00-4599-9759-6CE20BF148E5}" presName="parentText" presStyleLbl="node1" presStyleIdx="0" presStyleCnt="3">
        <dgm:presLayoutVars>
          <dgm:chMax val="0"/>
          <dgm:bulletEnabled val="1"/>
        </dgm:presLayoutVars>
      </dgm:prSet>
      <dgm:spPr/>
      <dgm:t>
        <a:bodyPr/>
        <a:lstStyle/>
        <a:p>
          <a:endParaRPr lang="en-US"/>
        </a:p>
      </dgm:t>
    </dgm:pt>
    <dgm:pt modelId="{0ED64970-36C3-4689-99F4-C6C37284DC15}" type="pres">
      <dgm:prSet presAssocID="{1BBF9CDC-AF00-4599-9759-6CE20BF148E5}" presName="negativeSpace" presStyleCnt="0"/>
      <dgm:spPr/>
    </dgm:pt>
    <dgm:pt modelId="{7E5B67EB-AD1B-4021-9C8B-180402E4014F}" type="pres">
      <dgm:prSet presAssocID="{1BBF9CDC-AF00-4599-9759-6CE20BF148E5}" presName="childText" presStyleLbl="conFgAcc1" presStyleIdx="0" presStyleCnt="3">
        <dgm:presLayoutVars>
          <dgm:bulletEnabled val="1"/>
        </dgm:presLayoutVars>
      </dgm:prSet>
      <dgm:spPr/>
      <dgm:t>
        <a:bodyPr/>
        <a:lstStyle/>
        <a:p>
          <a:endParaRPr lang="en-US"/>
        </a:p>
      </dgm:t>
    </dgm:pt>
    <dgm:pt modelId="{716955FF-4334-4687-A4D5-B8BFDCE153F6}" type="pres">
      <dgm:prSet presAssocID="{556E8546-7C84-4A25-BB71-6C906FCD27F3}" presName="spaceBetweenRectangles" presStyleCnt="0"/>
      <dgm:spPr/>
    </dgm:pt>
    <dgm:pt modelId="{8B3BD405-9D28-4C95-80AC-07A3CC252D08}" type="pres">
      <dgm:prSet presAssocID="{BD024546-4632-42E1-BD4A-86A8AE120F39}" presName="parentLin" presStyleCnt="0"/>
      <dgm:spPr/>
    </dgm:pt>
    <dgm:pt modelId="{FBF300F1-FFA1-46A4-91F4-079C2FA5FA67}" type="pres">
      <dgm:prSet presAssocID="{BD024546-4632-42E1-BD4A-86A8AE120F39}" presName="parentLeftMargin" presStyleLbl="node1" presStyleIdx="0" presStyleCnt="3"/>
      <dgm:spPr/>
      <dgm:t>
        <a:bodyPr/>
        <a:lstStyle/>
        <a:p>
          <a:endParaRPr lang="en-US"/>
        </a:p>
      </dgm:t>
    </dgm:pt>
    <dgm:pt modelId="{B8C919D0-A4CD-4335-A89D-88C625C544EC}" type="pres">
      <dgm:prSet presAssocID="{BD024546-4632-42E1-BD4A-86A8AE120F39}" presName="parentText" presStyleLbl="node1" presStyleIdx="1" presStyleCnt="3">
        <dgm:presLayoutVars>
          <dgm:chMax val="0"/>
          <dgm:bulletEnabled val="1"/>
        </dgm:presLayoutVars>
      </dgm:prSet>
      <dgm:spPr/>
      <dgm:t>
        <a:bodyPr/>
        <a:lstStyle/>
        <a:p>
          <a:endParaRPr lang="en-US"/>
        </a:p>
      </dgm:t>
    </dgm:pt>
    <dgm:pt modelId="{F92D80C4-82C1-4D6D-944F-32511F2B48E2}" type="pres">
      <dgm:prSet presAssocID="{BD024546-4632-42E1-BD4A-86A8AE120F39}" presName="negativeSpace" presStyleCnt="0"/>
      <dgm:spPr/>
    </dgm:pt>
    <dgm:pt modelId="{DBE20166-3C69-4795-88E8-8CBE76EF28BE}" type="pres">
      <dgm:prSet presAssocID="{BD024546-4632-42E1-BD4A-86A8AE120F39}" presName="childText" presStyleLbl="conFgAcc1" presStyleIdx="1" presStyleCnt="3">
        <dgm:presLayoutVars>
          <dgm:bulletEnabled val="1"/>
        </dgm:presLayoutVars>
      </dgm:prSet>
      <dgm:spPr/>
      <dgm:t>
        <a:bodyPr/>
        <a:lstStyle/>
        <a:p>
          <a:endParaRPr lang="en-US"/>
        </a:p>
      </dgm:t>
    </dgm:pt>
    <dgm:pt modelId="{63BFF37B-C893-4433-88A6-BB2BF65243DD}" type="pres">
      <dgm:prSet presAssocID="{C992CD89-AEFE-494B-B734-3FEA345E13C3}" presName="spaceBetweenRectangles" presStyleCnt="0"/>
      <dgm:spPr/>
    </dgm:pt>
    <dgm:pt modelId="{170FDF75-8FA3-4DA3-9AAC-737D1D1959F7}" type="pres">
      <dgm:prSet presAssocID="{2A9E746C-8EDA-41E6-BF95-0D32B5941492}" presName="parentLin" presStyleCnt="0"/>
      <dgm:spPr/>
    </dgm:pt>
    <dgm:pt modelId="{DE88F59B-6CD3-4D0E-A476-8E87EC1BDD21}" type="pres">
      <dgm:prSet presAssocID="{2A9E746C-8EDA-41E6-BF95-0D32B5941492}" presName="parentLeftMargin" presStyleLbl="node1" presStyleIdx="1" presStyleCnt="3"/>
      <dgm:spPr/>
      <dgm:t>
        <a:bodyPr/>
        <a:lstStyle/>
        <a:p>
          <a:endParaRPr lang="en-US"/>
        </a:p>
      </dgm:t>
    </dgm:pt>
    <dgm:pt modelId="{5B5845B4-8D52-49D0-95AC-4118A440081D}" type="pres">
      <dgm:prSet presAssocID="{2A9E746C-8EDA-41E6-BF95-0D32B5941492}" presName="parentText" presStyleLbl="node1" presStyleIdx="2" presStyleCnt="3">
        <dgm:presLayoutVars>
          <dgm:chMax val="0"/>
          <dgm:bulletEnabled val="1"/>
        </dgm:presLayoutVars>
      </dgm:prSet>
      <dgm:spPr/>
      <dgm:t>
        <a:bodyPr/>
        <a:lstStyle/>
        <a:p>
          <a:endParaRPr lang="en-US"/>
        </a:p>
      </dgm:t>
    </dgm:pt>
    <dgm:pt modelId="{6CF218D1-FFA7-472D-961C-DEDFF569EB7D}" type="pres">
      <dgm:prSet presAssocID="{2A9E746C-8EDA-41E6-BF95-0D32B5941492}" presName="negativeSpace" presStyleCnt="0"/>
      <dgm:spPr/>
    </dgm:pt>
    <dgm:pt modelId="{A643F507-1A9A-46D7-ABD6-39C36D9E8C30}" type="pres">
      <dgm:prSet presAssocID="{2A9E746C-8EDA-41E6-BF95-0D32B5941492}" presName="childText" presStyleLbl="conFgAcc1" presStyleIdx="2" presStyleCnt="3">
        <dgm:presLayoutVars>
          <dgm:bulletEnabled val="1"/>
        </dgm:presLayoutVars>
      </dgm:prSet>
      <dgm:spPr/>
      <dgm:t>
        <a:bodyPr/>
        <a:lstStyle/>
        <a:p>
          <a:endParaRPr lang="en-US"/>
        </a:p>
      </dgm:t>
    </dgm:pt>
  </dgm:ptLst>
  <dgm:cxnLst>
    <dgm:cxn modelId="{B32BDA04-2A49-496C-9270-39FC4029AE33}" type="presOf" srcId="{20B982F1-9DB2-47DB-87A2-8B98D0AD2497}" destId="{DBE20166-3C69-4795-88E8-8CBE76EF28BE}" srcOrd="0" destOrd="1" presId="urn:microsoft.com/office/officeart/2005/8/layout/list1"/>
    <dgm:cxn modelId="{04009C3A-15D6-4A55-9689-72B905CB537C}" srcId="{2A9E746C-8EDA-41E6-BF95-0D32B5941492}" destId="{A8935659-6F2C-4EB6-8662-9554571BA1C3}" srcOrd="0" destOrd="0" parTransId="{0A4A8B2A-F926-470C-A85F-8DF26CC9916C}" sibTransId="{690B4EF2-2264-4653-9C15-571B09435F57}"/>
    <dgm:cxn modelId="{DC2ABDEC-2CD7-4F01-A947-FDCDE610C759}" type="presOf" srcId="{1BBF9CDC-AF00-4599-9759-6CE20BF148E5}" destId="{0C78F515-3632-4709-9DEF-E56F2530E6D4}" srcOrd="1" destOrd="0" presId="urn:microsoft.com/office/officeart/2005/8/layout/list1"/>
    <dgm:cxn modelId="{D7F3F803-2555-4BF8-837F-BB63BA2C12D1}" srcId="{1BBF9CDC-AF00-4599-9759-6CE20BF148E5}" destId="{3ACA4748-EF37-401F-BFAE-0A59F89817E0}" srcOrd="2" destOrd="0" parTransId="{B8F9FAF9-EDBF-4DB5-86C8-1312D8622336}" sibTransId="{C3C422A6-C493-46AC-B079-1B078122E24B}"/>
    <dgm:cxn modelId="{49C41329-DA78-45D5-A38D-FA9449A1C53D}" type="presOf" srcId="{2A9E746C-8EDA-41E6-BF95-0D32B5941492}" destId="{5B5845B4-8D52-49D0-95AC-4118A440081D}" srcOrd="1" destOrd="0" presId="urn:microsoft.com/office/officeart/2005/8/layout/list1"/>
    <dgm:cxn modelId="{4C72289B-8F28-4E5B-A870-DA1E0AED60C9}" type="presOf" srcId="{AB8916EE-6B76-4E59-977E-1A1EDEC74B2A}" destId="{DBE20166-3C69-4795-88E8-8CBE76EF28BE}" srcOrd="0" destOrd="0" presId="urn:microsoft.com/office/officeart/2005/8/layout/list1"/>
    <dgm:cxn modelId="{8243F90F-7644-4861-AC03-5493309CA99D}" type="presOf" srcId="{F72D6BAA-2026-4528-8ECD-CF5E7E985A6B}" destId="{7E5B67EB-AD1B-4021-9C8B-180402E4014F}" srcOrd="0" destOrd="1" presId="urn:microsoft.com/office/officeart/2005/8/layout/list1"/>
    <dgm:cxn modelId="{B0AB88B2-8BF5-46BA-A18F-B07872407F29}" type="presOf" srcId="{8FB7D94E-54B6-48D9-A151-15B425C4FC74}" destId="{DBE20166-3C69-4795-88E8-8CBE76EF28BE}" srcOrd="0" destOrd="3" presId="urn:microsoft.com/office/officeart/2005/8/layout/list1"/>
    <dgm:cxn modelId="{0F291D0E-82AC-4432-9C92-C9FF71708699}" srcId="{1BBF9CDC-AF00-4599-9759-6CE20BF148E5}" destId="{F72D6BAA-2026-4528-8ECD-CF5E7E985A6B}" srcOrd="1" destOrd="0" parTransId="{DF7C6EAF-D6E9-4DF8-8BC1-C475FE738F41}" sibTransId="{0F4037C2-8798-4BAD-BF0A-E1B47639206D}"/>
    <dgm:cxn modelId="{46188902-F0FB-4AB6-9793-BE69039B30C1}" srcId="{BD024546-4632-42E1-BD4A-86A8AE120F39}" destId="{7C83165F-F089-4A26-801C-8A16C125D316}" srcOrd="2" destOrd="0" parTransId="{71F76090-D515-4B3F-9FEC-B0A7A148F57D}" sibTransId="{543A8B24-0C21-4617-91D5-DAFA50FFF11D}"/>
    <dgm:cxn modelId="{63A7FD1B-2639-4A9D-A2CD-2E1B9E145477}" srcId="{EBC06063-240D-48ED-81B1-E7C9BFB769B5}" destId="{1BBF9CDC-AF00-4599-9759-6CE20BF148E5}" srcOrd="0" destOrd="0" parTransId="{06CEFF46-9DD7-488E-BF5A-944233D9A572}" sibTransId="{556E8546-7C84-4A25-BB71-6C906FCD27F3}"/>
    <dgm:cxn modelId="{967152D5-D5FF-42F4-84E5-CE5F9FEEFC50}" srcId="{BD024546-4632-42E1-BD4A-86A8AE120F39}" destId="{20B982F1-9DB2-47DB-87A2-8B98D0AD2497}" srcOrd="1" destOrd="0" parTransId="{4F9A5640-0230-4398-94E9-4C1233E4BE21}" sibTransId="{74861477-585E-458B-AFD4-49367FAA2927}"/>
    <dgm:cxn modelId="{B47E14F6-A8C4-428E-9DEB-7E73D15D47E8}" srcId="{1BBF9CDC-AF00-4599-9759-6CE20BF148E5}" destId="{67ECA6F4-974D-4D6A-A811-F6AF49BC1473}" srcOrd="0" destOrd="0" parTransId="{C6845EE8-4ED4-4231-8B11-897E4288BB3C}" sibTransId="{BDB70660-2BFC-418F-BA61-FEB717FD7371}"/>
    <dgm:cxn modelId="{0C2A1747-ED6B-4709-9504-2FC64DDE9AFA}" type="presOf" srcId="{2A9E746C-8EDA-41E6-BF95-0D32B5941492}" destId="{DE88F59B-6CD3-4D0E-A476-8E87EC1BDD21}" srcOrd="0" destOrd="0" presId="urn:microsoft.com/office/officeart/2005/8/layout/list1"/>
    <dgm:cxn modelId="{2FE2E64A-E8D4-44D1-A8CE-0C59A8B4A54B}" type="presOf" srcId="{7C83165F-F089-4A26-801C-8A16C125D316}" destId="{DBE20166-3C69-4795-88E8-8CBE76EF28BE}" srcOrd="0" destOrd="2" presId="urn:microsoft.com/office/officeart/2005/8/layout/list1"/>
    <dgm:cxn modelId="{932D4E8A-B944-4A8A-9A65-EC2AF11E78AA}" type="presOf" srcId="{BD024546-4632-42E1-BD4A-86A8AE120F39}" destId="{FBF300F1-FFA1-46A4-91F4-079C2FA5FA67}" srcOrd="0" destOrd="0" presId="urn:microsoft.com/office/officeart/2005/8/layout/list1"/>
    <dgm:cxn modelId="{47F50DD0-2E1F-4046-978C-517E5EEC4D1A}" type="presOf" srcId="{BD024546-4632-42E1-BD4A-86A8AE120F39}" destId="{B8C919D0-A4CD-4335-A89D-88C625C544EC}" srcOrd="1" destOrd="0" presId="urn:microsoft.com/office/officeart/2005/8/layout/list1"/>
    <dgm:cxn modelId="{DD5D3E60-0409-45FC-AFD3-112277146278}" srcId="{2A9E746C-8EDA-41E6-BF95-0D32B5941492}" destId="{E001610A-2D62-4357-8048-B083F8FDAB68}" srcOrd="1" destOrd="0" parTransId="{3D07786B-4E09-413B-BEBC-13F466F28978}" sibTransId="{3BE202D3-424F-43A9-8C28-99096CB90DF5}"/>
    <dgm:cxn modelId="{3E8B0F45-68F9-48B6-9659-0611F0974545}" type="presOf" srcId="{A8935659-6F2C-4EB6-8662-9554571BA1C3}" destId="{A643F507-1A9A-46D7-ABD6-39C36D9E8C30}" srcOrd="0" destOrd="0" presId="urn:microsoft.com/office/officeart/2005/8/layout/list1"/>
    <dgm:cxn modelId="{F3BF51AE-AAB5-4A32-AC2E-018D8FB72CB1}" type="presOf" srcId="{3ACA4748-EF37-401F-BFAE-0A59F89817E0}" destId="{7E5B67EB-AD1B-4021-9C8B-180402E4014F}" srcOrd="0" destOrd="2" presId="urn:microsoft.com/office/officeart/2005/8/layout/list1"/>
    <dgm:cxn modelId="{8F650ED2-7F7A-477E-9F3A-575D3A09B9A4}" srcId="{EBC06063-240D-48ED-81B1-E7C9BFB769B5}" destId="{2A9E746C-8EDA-41E6-BF95-0D32B5941492}" srcOrd="2" destOrd="0" parTransId="{21B3E060-A789-4DED-8DD4-607638776A7E}" sibTransId="{7CB8A3BD-F667-4465-8688-5C6D9480A284}"/>
    <dgm:cxn modelId="{15A6EF61-A7C5-47F0-B41E-A31EFE30348B}" type="presOf" srcId="{E001610A-2D62-4357-8048-B083F8FDAB68}" destId="{A643F507-1A9A-46D7-ABD6-39C36D9E8C30}" srcOrd="0" destOrd="1" presId="urn:microsoft.com/office/officeart/2005/8/layout/list1"/>
    <dgm:cxn modelId="{1EE36EE3-9724-401A-9E5B-C82DF20C5A21}" type="presOf" srcId="{EBC06063-240D-48ED-81B1-E7C9BFB769B5}" destId="{879E6243-A0DE-43A7-82D6-D31B1320E01A}" srcOrd="0" destOrd="0" presId="urn:microsoft.com/office/officeart/2005/8/layout/list1"/>
    <dgm:cxn modelId="{36CD27FE-2CEE-49AA-BA3A-FAEA4D38F31D}" srcId="{BD024546-4632-42E1-BD4A-86A8AE120F39}" destId="{8FB7D94E-54B6-48D9-A151-15B425C4FC74}" srcOrd="3" destOrd="0" parTransId="{7E107471-6352-4258-8E9A-FFFBB3FA975C}" sibTransId="{3458DC2B-7BDA-48A4-92F4-6A0922FCA369}"/>
    <dgm:cxn modelId="{49357919-C9CB-4B4E-8816-56319CF6E470}" srcId="{EBC06063-240D-48ED-81B1-E7C9BFB769B5}" destId="{BD024546-4632-42E1-BD4A-86A8AE120F39}" srcOrd="1" destOrd="0" parTransId="{B5410576-1D5D-42E1-A05E-FCC20F856341}" sibTransId="{C992CD89-AEFE-494B-B734-3FEA345E13C3}"/>
    <dgm:cxn modelId="{A0B03253-D96B-4D65-9856-A707A1B02054}" type="presOf" srcId="{1BBF9CDC-AF00-4599-9759-6CE20BF148E5}" destId="{2A0094FE-9252-471F-80D2-41421C173BC2}" srcOrd="0" destOrd="0" presId="urn:microsoft.com/office/officeart/2005/8/layout/list1"/>
    <dgm:cxn modelId="{FCCD9E55-59BE-4C3C-9E51-1B48B3A9A567}" type="presOf" srcId="{67ECA6F4-974D-4D6A-A811-F6AF49BC1473}" destId="{7E5B67EB-AD1B-4021-9C8B-180402E4014F}" srcOrd="0" destOrd="0" presId="urn:microsoft.com/office/officeart/2005/8/layout/list1"/>
    <dgm:cxn modelId="{6F7B8E01-BD65-471C-9817-64EC5E675802}" srcId="{BD024546-4632-42E1-BD4A-86A8AE120F39}" destId="{AB8916EE-6B76-4E59-977E-1A1EDEC74B2A}" srcOrd="0" destOrd="0" parTransId="{A00A1E4B-4A57-46B6-B620-6D92667FFE08}" sibTransId="{31D206A6-19D0-4A38-BE2B-25A5AB4487BF}"/>
    <dgm:cxn modelId="{1D75732A-BEBD-400E-931F-89ADA6F351C4}" type="presParOf" srcId="{879E6243-A0DE-43A7-82D6-D31B1320E01A}" destId="{2B16488E-995A-4600-86B9-DBF9A5630852}" srcOrd="0" destOrd="0" presId="urn:microsoft.com/office/officeart/2005/8/layout/list1"/>
    <dgm:cxn modelId="{2EF498C6-4F84-4662-B3EC-34EFEE22334D}" type="presParOf" srcId="{2B16488E-995A-4600-86B9-DBF9A5630852}" destId="{2A0094FE-9252-471F-80D2-41421C173BC2}" srcOrd="0" destOrd="0" presId="urn:microsoft.com/office/officeart/2005/8/layout/list1"/>
    <dgm:cxn modelId="{0F77F749-139C-4BB6-9A16-FDE75866D75B}" type="presParOf" srcId="{2B16488E-995A-4600-86B9-DBF9A5630852}" destId="{0C78F515-3632-4709-9DEF-E56F2530E6D4}" srcOrd="1" destOrd="0" presId="urn:microsoft.com/office/officeart/2005/8/layout/list1"/>
    <dgm:cxn modelId="{64E91DEF-EE50-474D-9DE9-F3965C509E4E}" type="presParOf" srcId="{879E6243-A0DE-43A7-82D6-D31B1320E01A}" destId="{0ED64970-36C3-4689-99F4-C6C37284DC15}" srcOrd="1" destOrd="0" presId="urn:microsoft.com/office/officeart/2005/8/layout/list1"/>
    <dgm:cxn modelId="{D511D368-6A30-4CF1-9CD7-20194C9E9ADA}" type="presParOf" srcId="{879E6243-A0DE-43A7-82D6-D31B1320E01A}" destId="{7E5B67EB-AD1B-4021-9C8B-180402E4014F}" srcOrd="2" destOrd="0" presId="urn:microsoft.com/office/officeart/2005/8/layout/list1"/>
    <dgm:cxn modelId="{CFC12233-4ADE-428C-88CC-BDC23DE7B818}" type="presParOf" srcId="{879E6243-A0DE-43A7-82D6-D31B1320E01A}" destId="{716955FF-4334-4687-A4D5-B8BFDCE153F6}" srcOrd="3" destOrd="0" presId="urn:microsoft.com/office/officeart/2005/8/layout/list1"/>
    <dgm:cxn modelId="{2F2D7A1B-8BE6-4B53-9730-5034083CFCE1}" type="presParOf" srcId="{879E6243-A0DE-43A7-82D6-D31B1320E01A}" destId="{8B3BD405-9D28-4C95-80AC-07A3CC252D08}" srcOrd="4" destOrd="0" presId="urn:microsoft.com/office/officeart/2005/8/layout/list1"/>
    <dgm:cxn modelId="{B780A2CB-A3D7-4BB0-B3CE-70EBF615806E}" type="presParOf" srcId="{8B3BD405-9D28-4C95-80AC-07A3CC252D08}" destId="{FBF300F1-FFA1-46A4-91F4-079C2FA5FA67}" srcOrd="0" destOrd="0" presId="urn:microsoft.com/office/officeart/2005/8/layout/list1"/>
    <dgm:cxn modelId="{1F7AE977-86CB-4E95-9AD4-2ABCB17A0D9D}" type="presParOf" srcId="{8B3BD405-9D28-4C95-80AC-07A3CC252D08}" destId="{B8C919D0-A4CD-4335-A89D-88C625C544EC}" srcOrd="1" destOrd="0" presId="urn:microsoft.com/office/officeart/2005/8/layout/list1"/>
    <dgm:cxn modelId="{E0E60E0A-AFA6-4C09-BAC6-9DE638291F68}" type="presParOf" srcId="{879E6243-A0DE-43A7-82D6-D31B1320E01A}" destId="{F92D80C4-82C1-4D6D-944F-32511F2B48E2}" srcOrd="5" destOrd="0" presId="urn:microsoft.com/office/officeart/2005/8/layout/list1"/>
    <dgm:cxn modelId="{CECBDD60-BE74-4CBA-B73B-42EC2C57B79A}" type="presParOf" srcId="{879E6243-A0DE-43A7-82D6-D31B1320E01A}" destId="{DBE20166-3C69-4795-88E8-8CBE76EF28BE}" srcOrd="6" destOrd="0" presId="urn:microsoft.com/office/officeart/2005/8/layout/list1"/>
    <dgm:cxn modelId="{769C3FD8-6131-4E83-86E4-D226C0228DB5}" type="presParOf" srcId="{879E6243-A0DE-43A7-82D6-D31B1320E01A}" destId="{63BFF37B-C893-4433-88A6-BB2BF65243DD}" srcOrd="7" destOrd="0" presId="urn:microsoft.com/office/officeart/2005/8/layout/list1"/>
    <dgm:cxn modelId="{6065F32A-1DCF-4BEB-A400-613324E83123}" type="presParOf" srcId="{879E6243-A0DE-43A7-82D6-D31B1320E01A}" destId="{170FDF75-8FA3-4DA3-9AAC-737D1D1959F7}" srcOrd="8" destOrd="0" presId="urn:microsoft.com/office/officeart/2005/8/layout/list1"/>
    <dgm:cxn modelId="{8F37BE2B-DE48-434A-BDEA-E3173586E5A7}" type="presParOf" srcId="{170FDF75-8FA3-4DA3-9AAC-737D1D1959F7}" destId="{DE88F59B-6CD3-4D0E-A476-8E87EC1BDD21}" srcOrd="0" destOrd="0" presId="urn:microsoft.com/office/officeart/2005/8/layout/list1"/>
    <dgm:cxn modelId="{18BD564F-4904-457B-8A6F-8DEF128B224C}" type="presParOf" srcId="{170FDF75-8FA3-4DA3-9AAC-737D1D1959F7}" destId="{5B5845B4-8D52-49D0-95AC-4118A440081D}" srcOrd="1" destOrd="0" presId="urn:microsoft.com/office/officeart/2005/8/layout/list1"/>
    <dgm:cxn modelId="{F92BCAD2-8A0E-4AD2-A6D7-ACBDD1A860B4}" type="presParOf" srcId="{879E6243-A0DE-43A7-82D6-D31B1320E01A}" destId="{6CF218D1-FFA7-472D-961C-DEDFF569EB7D}" srcOrd="9" destOrd="0" presId="urn:microsoft.com/office/officeart/2005/8/layout/list1"/>
    <dgm:cxn modelId="{6A7ECECB-F660-4977-8619-27C445197220}" type="presParOf" srcId="{879E6243-A0DE-43A7-82D6-D31B1320E01A}" destId="{A643F507-1A9A-46D7-ABD6-39C36D9E8C30}" srcOrd="10"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EF5F75-3D18-4A81-9CAB-F2D8264BE160}" type="doc">
      <dgm:prSet loTypeId="urn:microsoft.com/office/officeart/2005/8/layout/vList4" loCatId="list" qsTypeId="urn:microsoft.com/office/officeart/2005/8/quickstyle/simple4" qsCatId="simple" csTypeId="urn:microsoft.com/office/officeart/2005/8/colors/accent1_4" csCatId="accent1" phldr="1"/>
      <dgm:spPr/>
      <dgm:t>
        <a:bodyPr/>
        <a:lstStyle/>
        <a:p>
          <a:endParaRPr lang="en-US"/>
        </a:p>
      </dgm:t>
    </dgm:pt>
    <dgm:pt modelId="{5A866294-979D-4425-B172-A1A41AF3F43F}">
      <dgm:prSet phldrT="[Text]"/>
      <dgm:spPr/>
      <dgm:t>
        <a:bodyPr/>
        <a:lstStyle/>
        <a:p>
          <a:r>
            <a:rPr lang="en-US" dirty="0" smtClean="0"/>
            <a:t>Introduction</a:t>
          </a:r>
          <a:endParaRPr lang="en-US" dirty="0"/>
        </a:p>
      </dgm:t>
    </dgm:pt>
    <dgm:pt modelId="{0EBF834D-4607-4BED-9211-495EDC88E854}" type="parTrans" cxnId="{7658EFE6-B5A7-4549-9700-ED26E821BE79}">
      <dgm:prSet/>
      <dgm:spPr/>
      <dgm:t>
        <a:bodyPr/>
        <a:lstStyle/>
        <a:p>
          <a:endParaRPr lang="en-US"/>
        </a:p>
      </dgm:t>
    </dgm:pt>
    <dgm:pt modelId="{E1485C8A-E5C2-41F7-B814-697321A21670}" type="sibTrans" cxnId="{7658EFE6-B5A7-4549-9700-ED26E821BE79}">
      <dgm:prSet/>
      <dgm:spPr/>
      <dgm:t>
        <a:bodyPr/>
        <a:lstStyle/>
        <a:p>
          <a:endParaRPr lang="en-US"/>
        </a:p>
      </dgm:t>
    </dgm:pt>
    <dgm:pt modelId="{189E9AEC-214D-4251-93E1-1C664F520805}" type="pres">
      <dgm:prSet presAssocID="{12EF5F75-3D18-4A81-9CAB-F2D8264BE160}" presName="linear" presStyleCnt="0">
        <dgm:presLayoutVars>
          <dgm:dir/>
          <dgm:resizeHandles val="exact"/>
        </dgm:presLayoutVars>
      </dgm:prSet>
      <dgm:spPr/>
      <dgm:t>
        <a:bodyPr/>
        <a:lstStyle/>
        <a:p>
          <a:endParaRPr lang="en-US"/>
        </a:p>
      </dgm:t>
    </dgm:pt>
    <dgm:pt modelId="{BAEDB838-5E4D-4531-B070-BC1B64B77E9E}" type="pres">
      <dgm:prSet presAssocID="{5A866294-979D-4425-B172-A1A41AF3F43F}" presName="comp" presStyleCnt="0"/>
      <dgm:spPr/>
    </dgm:pt>
    <dgm:pt modelId="{6C0B57DD-A6CC-464E-91E4-5EED2F48F5D7}" type="pres">
      <dgm:prSet presAssocID="{5A866294-979D-4425-B172-A1A41AF3F43F}" presName="box" presStyleLbl="node1" presStyleIdx="0" presStyleCnt="1" custLinFactNeighborX="8750" custLinFactNeighborY="-81356"/>
      <dgm:spPr/>
      <dgm:t>
        <a:bodyPr/>
        <a:lstStyle/>
        <a:p>
          <a:endParaRPr lang="en-US"/>
        </a:p>
      </dgm:t>
    </dgm:pt>
    <dgm:pt modelId="{392A72B7-731A-4A43-AB70-18C1DB0C9D6A}" type="pres">
      <dgm:prSet presAssocID="{5A866294-979D-4425-B172-A1A41AF3F43F}" presName="img" presStyleLbl="fgImgPlace1" presStyleIdx="0" presStyleCnt="1"/>
      <dgm:spPr>
        <a:blipFill rotWithShape="0">
          <a:blip xmlns:r="http://schemas.openxmlformats.org/officeDocument/2006/relationships" r:embed="rId1"/>
          <a:stretch>
            <a:fillRect/>
          </a:stretch>
        </a:blipFill>
      </dgm:spPr>
      <dgm:t>
        <a:bodyPr/>
        <a:lstStyle/>
        <a:p>
          <a:endParaRPr lang="en-US"/>
        </a:p>
      </dgm:t>
    </dgm:pt>
    <dgm:pt modelId="{57457E14-D09A-4614-A355-567FAC488CEA}" type="pres">
      <dgm:prSet presAssocID="{5A866294-979D-4425-B172-A1A41AF3F43F}" presName="text" presStyleLbl="node1" presStyleIdx="0" presStyleCnt="1">
        <dgm:presLayoutVars>
          <dgm:bulletEnabled val="1"/>
        </dgm:presLayoutVars>
      </dgm:prSet>
      <dgm:spPr/>
      <dgm:t>
        <a:bodyPr/>
        <a:lstStyle/>
        <a:p>
          <a:endParaRPr lang="en-US"/>
        </a:p>
      </dgm:t>
    </dgm:pt>
  </dgm:ptLst>
  <dgm:cxnLst>
    <dgm:cxn modelId="{182428F9-39FB-4F0A-908F-A8D8C716C0C3}" type="presOf" srcId="{5A866294-979D-4425-B172-A1A41AF3F43F}" destId="{6C0B57DD-A6CC-464E-91E4-5EED2F48F5D7}" srcOrd="0" destOrd="0" presId="urn:microsoft.com/office/officeart/2005/8/layout/vList4"/>
    <dgm:cxn modelId="{7658EFE6-B5A7-4549-9700-ED26E821BE79}" srcId="{12EF5F75-3D18-4A81-9CAB-F2D8264BE160}" destId="{5A866294-979D-4425-B172-A1A41AF3F43F}" srcOrd="0" destOrd="0" parTransId="{0EBF834D-4607-4BED-9211-495EDC88E854}" sibTransId="{E1485C8A-E5C2-41F7-B814-697321A21670}"/>
    <dgm:cxn modelId="{8300EF4F-D774-43DD-8D12-D8F7497E2536}" type="presOf" srcId="{5A866294-979D-4425-B172-A1A41AF3F43F}" destId="{57457E14-D09A-4614-A355-567FAC488CEA}" srcOrd="1" destOrd="0" presId="urn:microsoft.com/office/officeart/2005/8/layout/vList4"/>
    <dgm:cxn modelId="{048A206D-6D03-4A78-AE16-452EB6928E43}" type="presOf" srcId="{12EF5F75-3D18-4A81-9CAB-F2D8264BE160}" destId="{189E9AEC-214D-4251-93E1-1C664F520805}" srcOrd="0" destOrd="0" presId="urn:microsoft.com/office/officeart/2005/8/layout/vList4"/>
    <dgm:cxn modelId="{0917D7DC-1BDA-455E-9C6D-9E2D7DE79FEA}" type="presParOf" srcId="{189E9AEC-214D-4251-93E1-1C664F520805}" destId="{BAEDB838-5E4D-4531-B070-BC1B64B77E9E}" srcOrd="0" destOrd="0" presId="urn:microsoft.com/office/officeart/2005/8/layout/vList4"/>
    <dgm:cxn modelId="{438BA1D5-A0E2-4C45-84DC-8DD5452C8A6D}" type="presParOf" srcId="{BAEDB838-5E4D-4531-B070-BC1B64B77E9E}" destId="{6C0B57DD-A6CC-464E-91E4-5EED2F48F5D7}" srcOrd="0" destOrd="0" presId="urn:microsoft.com/office/officeart/2005/8/layout/vList4"/>
    <dgm:cxn modelId="{D6004CD6-D7F7-43CE-B9B6-FB70F4C7EA27}" type="presParOf" srcId="{BAEDB838-5E4D-4531-B070-BC1B64B77E9E}" destId="{392A72B7-731A-4A43-AB70-18C1DB0C9D6A}" srcOrd="1" destOrd="0" presId="urn:microsoft.com/office/officeart/2005/8/layout/vList4"/>
    <dgm:cxn modelId="{5B5B6F8F-6A64-471D-BA95-2BC30CDE5928}" type="presParOf" srcId="{BAEDB838-5E4D-4531-B070-BC1B64B77E9E}" destId="{57457E14-D09A-4614-A355-567FAC488CEA}" srcOrd="2" destOrd="0" presId="urn:microsoft.com/office/officeart/2005/8/layout/vList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095617-E137-41E1-B065-3DE1822FFF46}" type="doc">
      <dgm:prSet loTypeId="urn:microsoft.com/office/officeart/2005/8/layout/vProcess5" loCatId="process" qsTypeId="urn:microsoft.com/office/officeart/2005/8/quickstyle/simple2" qsCatId="simple" csTypeId="urn:microsoft.com/office/officeart/2005/8/colors/accent1_5" csCatId="accent1" phldr="1"/>
      <dgm:spPr/>
      <dgm:t>
        <a:bodyPr/>
        <a:lstStyle/>
        <a:p>
          <a:endParaRPr lang="en-US"/>
        </a:p>
      </dgm:t>
    </dgm:pt>
    <dgm:pt modelId="{AA83404A-ED96-440B-A579-CE5DD2C43C76}">
      <dgm:prSet/>
      <dgm:spPr/>
      <dgm:t>
        <a:bodyPr/>
        <a:lstStyle/>
        <a:p>
          <a:pPr algn="just" rtl="0"/>
          <a:r>
            <a:rPr lang="en-US" dirty="0" smtClean="0"/>
            <a:t>Keys exchange protocols are cryptographic primitives used to provide a pair of users communicating over a public unreliable channel with a secure session key. </a:t>
          </a:r>
          <a:endParaRPr lang="en-US" dirty="0"/>
        </a:p>
      </dgm:t>
    </dgm:pt>
    <dgm:pt modelId="{E7E164E6-6D5C-4C11-8EBB-182B571AE1E2}" type="parTrans" cxnId="{543DE6FC-7105-4CDF-9F92-D30038B09FAC}">
      <dgm:prSet/>
      <dgm:spPr/>
      <dgm:t>
        <a:bodyPr/>
        <a:lstStyle/>
        <a:p>
          <a:endParaRPr lang="en-US"/>
        </a:p>
      </dgm:t>
    </dgm:pt>
    <dgm:pt modelId="{14C0F5D1-2EA5-4324-90F1-7EFBDC1681A3}" type="sibTrans" cxnId="{543DE6FC-7105-4CDF-9F92-D30038B09FAC}">
      <dgm:prSet/>
      <dgm:spPr/>
      <dgm:t>
        <a:bodyPr/>
        <a:lstStyle/>
        <a:p>
          <a:endParaRPr lang="en-US" dirty="0"/>
        </a:p>
      </dgm:t>
    </dgm:pt>
    <dgm:pt modelId="{17717629-974E-4E34-9BBB-5BD1E982051D}">
      <dgm:prSet/>
      <dgm:spPr/>
      <dgm:t>
        <a:bodyPr/>
        <a:lstStyle/>
        <a:p>
          <a:pPr algn="just" rtl="0"/>
          <a:r>
            <a:rPr lang="en-US" dirty="0" smtClean="0"/>
            <a:t>The username/password paradigm is the most commonly used authentication mechanism in security applications.</a:t>
          </a:r>
          <a:endParaRPr lang="en-US" dirty="0"/>
        </a:p>
      </dgm:t>
    </dgm:pt>
    <dgm:pt modelId="{205D6BD9-F3AA-4628-9F98-DF562A7E4310}" type="parTrans" cxnId="{0AAA70BB-F3DE-4212-BB5A-AC56D1D5183C}">
      <dgm:prSet/>
      <dgm:spPr/>
      <dgm:t>
        <a:bodyPr/>
        <a:lstStyle/>
        <a:p>
          <a:endParaRPr lang="en-US"/>
        </a:p>
      </dgm:t>
    </dgm:pt>
    <dgm:pt modelId="{C68DCE40-23B8-45FC-A355-32F4F63E4340}" type="sibTrans" cxnId="{0AAA70BB-F3DE-4212-BB5A-AC56D1D5183C}">
      <dgm:prSet/>
      <dgm:spPr/>
      <dgm:t>
        <a:bodyPr/>
        <a:lstStyle/>
        <a:p>
          <a:endParaRPr lang="en-US" dirty="0"/>
        </a:p>
      </dgm:t>
    </dgm:pt>
    <dgm:pt modelId="{E780EE1E-0547-4666-B9C5-44CABFE599E5}">
      <dgm:prSet/>
      <dgm:spPr/>
      <dgm:t>
        <a:bodyPr/>
        <a:lstStyle/>
        <a:p>
          <a:pPr algn="just" rtl="0"/>
          <a:r>
            <a:rPr lang="en-US" dirty="0" smtClean="0"/>
            <a:t>However passwords are low-entropy secrets, and subject to dictionary attacks. Hence, they must be protected during transmission.</a:t>
          </a:r>
          <a:endParaRPr lang="en-US" dirty="0"/>
        </a:p>
      </dgm:t>
    </dgm:pt>
    <dgm:pt modelId="{DBA135B6-26AE-4A2F-84AE-D08DD0D95B27}" type="parTrans" cxnId="{E5473397-9ACB-4677-A2A5-FA1C6FA620F3}">
      <dgm:prSet/>
      <dgm:spPr/>
      <dgm:t>
        <a:bodyPr/>
        <a:lstStyle/>
        <a:p>
          <a:endParaRPr lang="en-US"/>
        </a:p>
      </dgm:t>
    </dgm:pt>
    <dgm:pt modelId="{0F805E74-7E8C-4359-B22B-EC4A70E790EC}" type="sibTrans" cxnId="{E5473397-9ACB-4677-A2A5-FA1C6FA620F3}">
      <dgm:prSet/>
      <dgm:spPr/>
      <dgm:t>
        <a:bodyPr/>
        <a:lstStyle/>
        <a:p>
          <a:endParaRPr lang="en-US" dirty="0"/>
        </a:p>
      </dgm:t>
    </dgm:pt>
    <dgm:pt modelId="{A493DF2C-6305-4B21-BC27-4EC714C8D87B}">
      <dgm:prSet/>
      <dgm:spPr/>
      <dgm:t>
        <a:bodyPr/>
        <a:lstStyle/>
        <a:p>
          <a:pPr algn="just" rtl="0"/>
          <a:r>
            <a:rPr lang="en-US" dirty="0" smtClean="0"/>
            <a:t>The widely deployed method is to send passwords through SSL/TLS. But, this requires a Public Key Infrastructure (PKI) in place; maintaining a PKI is expensive. In addition, using SSL/TLS is subject to man-in-the-middle attacks.</a:t>
          </a:r>
          <a:endParaRPr lang="en-US" dirty="0"/>
        </a:p>
      </dgm:t>
    </dgm:pt>
    <dgm:pt modelId="{41E6E700-1A6D-438F-A966-5927F79CC57C}" type="parTrans" cxnId="{0238FFFE-F417-4336-98FB-66B700F002F4}">
      <dgm:prSet/>
      <dgm:spPr/>
      <dgm:t>
        <a:bodyPr/>
        <a:lstStyle/>
        <a:p>
          <a:endParaRPr lang="en-US"/>
        </a:p>
      </dgm:t>
    </dgm:pt>
    <dgm:pt modelId="{5D98400F-0E2A-4105-8183-D695D3797AF6}" type="sibTrans" cxnId="{0238FFFE-F417-4336-98FB-66B700F002F4}">
      <dgm:prSet/>
      <dgm:spPr/>
      <dgm:t>
        <a:bodyPr/>
        <a:lstStyle/>
        <a:p>
          <a:endParaRPr lang="en-US" dirty="0"/>
        </a:p>
      </dgm:t>
    </dgm:pt>
    <dgm:pt modelId="{2D226642-D65F-49C4-AD8E-988976D3E654}">
      <dgm:prSet/>
      <dgm:spPr/>
      <dgm:t>
        <a:bodyPr/>
        <a:lstStyle/>
        <a:p>
          <a:pPr algn="just" rtl="0"/>
          <a:r>
            <a:rPr lang="en-US" dirty="0" smtClean="0"/>
            <a:t>Password-Authenticated Key Exchange (PAKE) studies how to establish secure communication between two remote parties solely based on their shared password, without requiring a Public Key Infrastructure (PKI).</a:t>
          </a:r>
          <a:endParaRPr lang="en-US" dirty="0"/>
        </a:p>
      </dgm:t>
    </dgm:pt>
    <dgm:pt modelId="{145B1815-96A4-4C50-A18F-6046AE742987}" type="parTrans" cxnId="{D0C79843-F824-4061-BA89-804E9F0C547E}">
      <dgm:prSet/>
      <dgm:spPr/>
      <dgm:t>
        <a:bodyPr/>
        <a:lstStyle/>
        <a:p>
          <a:endParaRPr lang="en-US"/>
        </a:p>
      </dgm:t>
    </dgm:pt>
    <dgm:pt modelId="{4971C071-AEFF-400E-990E-EEDD4E7F9DB1}" type="sibTrans" cxnId="{D0C79843-F824-4061-BA89-804E9F0C547E}">
      <dgm:prSet/>
      <dgm:spPr/>
      <dgm:t>
        <a:bodyPr/>
        <a:lstStyle/>
        <a:p>
          <a:endParaRPr lang="en-US"/>
        </a:p>
      </dgm:t>
    </dgm:pt>
    <dgm:pt modelId="{294CE73A-EDC9-4CB1-888F-88D4EF97564D}" type="pres">
      <dgm:prSet presAssocID="{95095617-E137-41E1-B065-3DE1822FFF46}" presName="outerComposite" presStyleCnt="0">
        <dgm:presLayoutVars>
          <dgm:chMax val="5"/>
          <dgm:dir/>
          <dgm:resizeHandles val="exact"/>
        </dgm:presLayoutVars>
      </dgm:prSet>
      <dgm:spPr/>
      <dgm:t>
        <a:bodyPr/>
        <a:lstStyle/>
        <a:p>
          <a:endParaRPr lang="en-US"/>
        </a:p>
      </dgm:t>
    </dgm:pt>
    <dgm:pt modelId="{81ABE2A3-117A-46F9-8313-13C1BC669EE1}" type="pres">
      <dgm:prSet presAssocID="{95095617-E137-41E1-B065-3DE1822FFF46}" presName="dummyMaxCanvas" presStyleCnt="0">
        <dgm:presLayoutVars/>
      </dgm:prSet>
      <dgm:spPr/>
    </dgm:pt>
    <dgm:pt modelId="{B6A9F17D-75F4-4DD4-82B1-865789A8607D}" type="pres">
      <dgm:prSet presAssocID="{95095617-E137-41E1-B065-3DE1822FFF46}" presName="FiveNodes_1" presStyleLbl="node1" presStyleIdx="0" presStyleCnt="5">
        <dgm:presLayoutVars>
          <dgm:bulletEnabled val="1"/>
        </dgm:presLayoutVars>
      </dgm:prSet>
      <dgm:spPr/>
      <dgm:t>
        <a:bodyPr/>
        <a:lstStyle/>
        <a:p>
          <a:endParaRPr lang="en-US"/>
        </a:p>
      </dgm:t>
    </dgm:pt>
    <dgm:pt modelId="{03FCC31B-2762-4256-9FBA-7853D31A1123}" type="pres">
      <dgm:prSet presAssocID="{95095617-E137-41E1-B065-3DE1822FFF46}" presName="FiveNodes_2" presStyleLbl="node1" presStyleIdx="1" presStyleCnt="5">
        <dgm:presLayoutVars>
          <dgm:bulletEnabled val="1"/>
        </dgm:presLayoutVars>
      </dgm:prSet>
      <dgm:spPr/>
      <dgm:t>
        <a:bodyPr/>
        <a:lstStyle/>
        <a:p>
          <a:endParaRPr lang="en-US"/>
        </a:p>
      </dgm:t>
    </dgm:pt>
    <dgm:pt modelId="{3F252247-C623-4E1B-9F73-778EE65BD3CA}" type="pres">
      <dgm:prSet presAssocID="{95095617-E137-41E1-B065-3DE1822FFF46}" presName="FiveNodes_3" presStyleLbl="node1" presStyleIdx="2" presStyleCnt="5">
        <dgm:presLayoutVars>
          <dgm:bulletEnabled val="1"/>
        </dgm:presLayoutVars>
      </dgm:prSet>
      <dgm:spPr/>
      <dgm:t>
        <a:bodyPr/>
        <a:lstStyle/>
        <a:p>
          <a:endParaRPr lang="en-US"/>
        </a:p>
      </dgm:t>
    </dgm:pt>
    <dgm:pt modelId="{29A0DABC-D4FD-47DF-9249-EC0BB173662A}" type="pres">
      <dgm:prSet presAssocID="{95095617-E137-41E1-B065-3DE1822FFF46}" presName="FiveNodes_4" presStyleLbl="node1" presStyleIdx="3" presStyleCnt="5">
        <dgm:presLayoutVars>
          <dgm:bulletEnabled val="1"/>
        </dgm:presLayoutVars>
      </dgm:prSet>
      <dgm:spPr/>
      <dgm:t>
        <a:bodyPr/>
        <a:lstStyle/>
        <a:p>
          <a:endParaRPr lang="en-US"/>
        </a:p>
      </dgm:t>
    </dgm:pt>
    <dgm:pt modelId="{5D89D552-9AD9-4F7B-A21A-5A8D4FFEA673}" type="pres">
      <dgm:prSet presAssocID="{95095617-E137-41E1-B065-3DE1822FFF46}" presName="FiveNodes_5" presStyleLbl="node1" presStyleIdx="4" presStyleCnt="5">
        <dgm:presLayoutVars>
          <dgm:bulletEnabled val="1"/>
        </dgm:presLayoutVars>
      </dgm:prSet>
      <dgm:spPr/>
      <dgm:t>
        <a:bodyPr/>
        <a:lstStyle/>
        <a:p>
          <a:endParaRPr lang="en-US"/>
        </a:p>
      </dgm:t>
    </dgm:pt>
    <dgm:pt modelId="{984D8E88-07AF-46CC-9FC0-4741F7FD1A2D}" type="pres">
      <dgm:prSet presAssocID="{95095617-E137-41E1-B065-3DE1822FFF46}" presName="FiveConn_1-2" presStyleLbl="fgAccFollowNode1" presStyleIdx="0" presStyleCnt="4">
        <dgm:presLayoutVars>
          <dgm:bulletEnabled val="1"/>
        </dgm:presLayoutVars>
      </dgm:prSet>
      <dgm:spPr/>
      <dgm:t>
        <a:bodyPr/>
        <a:lstStyle/>
        <a:p>
          <a:endParaRPr lang="en-US"/>
        </a:p>
      </dgm:t>
    </dgm:pt>
    <dgm:pt modelId="{09553A43-BFA8-49CF-99E9-BE3424324F7B}" type="pres">
      <dgm:prSet presAssocID="{95095617-E137-41E1-B065-3DE1822FFF46}" presName="FiveConn_2-3" presStyleLbl="fgAccFollowNode1" presStyleIdx="1" presStyleCnt="4">
        <dgm:presLayoutVars>
          <dgm:bulletEnabled val="1"/>
        </dgm:presLayoutVars>
      </dgm:prSet>
      <dgm:spPr/>
      <dgm:t>
        <a:bodyPr/>
        <a:lstStyle/>
        <a:p>
          <a:endParaRPr lang="en-US"/>
        </a:p>
      </dgm:t>
    </dgm:pt>
    <dgm:pt modelId="{6B1466A0-31A1-4C74-A721-58985F173B11}" type="pres">
      <dgm:prSet presAssocID="{95095617-E137-41E1-B065-3DE1822FFF46}" presName="FiveConn_3-4" presStyleLbl="fgAccFollowNode1" presStyleIdx="2" presStyleCnt="4">
        <dgm:presLayoutVars>
          <dgm:bulletEnabled val="1"/>
        </dgm:presLayoutVars>
      </dgm:prSet>
      <dgm:spPr/>
      <dgm:t>
        <a:bodyPr/>
        <a:lstStyle/>
        <a:p>
          <a:endParaRPr lang="en-US"/>
        </a:p>
      </dgm:t>
    </dgm:pt>
    <dgm:pt modelId="{FFACE59C-0554-4942-998E-C03242FAB4FB}" type="pres">
      <dgm:prSet presAssocID="{95095617-E137-41E1-B065-3DE1822FFF46}" presName="FiveConn_4-5" presStyleLbl="fgAccFollowNode1" presStyleIdx="3" presStyleCnt="4">
        <dgm:presLayoutVars>
          <dgm:bulletEnabled val="1"/>
        </dgm:presLayoutVars>
      </dgm:prSet>
      <dgm:spPr/>
      <dgm:t>
        <a:bodyPr/>
        <a:lstStyle/>
        <a:p>
          <a:endParaRPr lang="en-US"/>
        </a:p>
      </dgm:t>
    </dgm:pt>
    <dgm:pt modelId="{06E4DF3F-418F-42CC-9F66-56A764B36BCA}" type="pres">
      <dgm:prSet presAssocID="{95095617-E137-41E1-B065-3DE1822FFF46}" presName="FiveNodes_1_text" presStyleLbl="node1" presStyleIdx="4" presStyleCnt="5">
        <dgm:presLayoutVars>
          <dgm:bulletEnabled val="1"/>
        </dgm:presLayoutVars>
      </dgm:prSet>
      <dgm:spPr/>
      <dgm:t>
        <a:bodyPr/>
        <a:lstStyle/>
        <a:p>
          <a:endParaRPr lang="en-US"/>
        </a:p>
      </dgm:t>
    </dgm:pt>
    <dgm:pt modelId="{6C460287-C128-4A5E-B9D6-9FB93E1FF19F}" type="pres">
      <dgm:prSet presAssocID="{95095617-E137-41E1-B065-3DE1822FFF46}" presName="FiveNodes_2_text" presStyleLbl="node1" presStyleIdx="4" presStyleCnt="5">
        <dgm:presLayoutVars>
          <dgm:bulletEnabled val="1"/>
        </dgm:presLayoutVars>
      </dgm:prSet>
      <dgm:spPr/>
      <dgm:t>
        <a:bodyPr/>
        <a:lstStyle/>
        <a:p>
          <a:endParaRPr lang="en-US"/>
        </a:p>
      </dgm:t>
    </dgm:pt>
    <dgm:pt modelId="{E5B84034-E936-4C10-9661-DCCCAA717A81}" type="pres">
      <dgm:prSet presAssocID="{95095617-E137-41E1-B065-3DE1822FFF46}" presName="FiveNodes_3_text" presStyleLbl="node1" presStyleIdx="4" presStyleCnt="5">
        <dgm:presLayoutVars>
          <dgm:bulletEnabled val="1"/>
        </dgm:presLayoutVars>
      </dgm:prSet>
      <dgm:spPr/>
      <dgm:t>
        <a:bodyPr/>
        <a:lstStyle/>
        <a:p>
          <a:endParaRPr lang="en-US"/>
        </a:p>
      </dgm:t>
    </dgm:pt>
    <dgm:pt modelId="{39404BC2-7B80-4B80-9048-28AEF831E523}" type="pres">
      <dgm:prSet presAssocID="{95095617-E137-41E1-B065-3DE1822FFF46}" presName="FiveNodes_4_text" presStyleLbl="node1" presStyleIdx="4" presStyleCnt="5">
        <dgm:presLayoutVars>
          <dgm:bulletEnabled val="1"/>
        </dgm:presLayoutVars>
      </dgm:prSet>
      <dgm:spPr/>
      <dgm:t>
        <a:bodyPr/>
        <a:lstStyle/>
        <a:p>
          <a:endParaRPr lang="en-US"/>
        </a:p>
      </dgm:t>
    </dgm:pt>
    <dgm:pt modelId="{7DF81588-7738-47E5-AFA8-CB4CBBF83F61}" type="pres">
      <dgm:prSet presAssocID="{95095617-E137-41E1-B065-3DE1822FFF46}" presName="FiveNodes_5_text" presStyleLbl="node1" presStyleIdx="4" presStyleCnt="5">
        <dgm:presLayoutVars>
          <dgm:bulletEnabled val="1"/>
        </dgm:presLayoutVars>
      </dgm:prSet>
      <dgm:spPr/>
      <dgm:t>
        <a:bodyPr/>
        <a:lstStyle/>
        <a:p>
          <a:endParaRPr lang="en-US"/>
        </a:p>
      </dgm:t>
    </dgm:pt>
  </dgm:ptLst>
  <dgm:cxnLst>
    <dgm:cxn modelId="{61D88E48-D830-43A8-A0F5-43212AF92045}" type="presOf" srcId="{AA83404A-ED96-440B-A579-CE5DD2C43C76}" destId="{B6A9F17D-75F4-4DD4-82B1-865789A8607D}" srcOrd="0" destOrd="0" presId="urn:microsoft.com/office/officeart/2005/8/layout/vProcess5"/>
    <dgm:cxn modelId="{C095338C-E1AC-43A4-B14D-032BDE941944}" type="presOf" srcId="{0F805E74-7E8C-4359-B22B-EC4A70E790EC}" destId="{6B1466A0-31A1-4C74-A721-58985F173B11}" srcOrd="0" destOrd="0" presId="urn:microsoft.com/office/officeart/2005/8/layout/vProcess5"/>
    <dgm:cxn modelId="{6DBDCA12-F82A-4C58-8902-C6CDBA2D9C0F}" type="presOf" srcId="{17717629-974E-4E34-9BBB-5BD1E982051D}" destId="{03FCC31B-2762-4256-9FBA-7853D31A1123}" srcOrd="0" destOrd="0" presId="urn:microsoft.com/office/officeart/2005/8/layout/vProcess5"/>
    <dgm:cxn modelId="{D0C79843-F824-4061-BA89-804E9F0C547E}" srcId="{95095617-E137-41E1-B065-3DE1822FFF46}" destId="{2D226642-D65F-49C4-AD8E-988976D3E654}" srcOrd="4" destOrd="0" parTransId="{145B1815-96A4-4C50-A18F-6046AE742987}" sibTransId="{4971C071-AEFF-400E-990E-EEDD4E7F9DB1}"/>
    <dgm:cxn modelId="{F0664834-7795-4500-9E59-A2F1B591FD20}" type="presOf" srcId="{2D226642-D65F-49C4-AD8E-988976D3E654}" destId="{5D89D552-9AD9-4F7B-A21A-5A8D4FFEA673}" srcOrd="0" destOrd="0" presId="urn:microsoft.com/office/officeart/2005/8/layout/vProcess5"/>
    <dgm:cxn modelId="{B1AC8EF8-B254-4FBD-A38E-212832A1690F}" type="presOf" srcId="{A493DF2C-6305-4B21-BC27-4EC714C8D87B}" destId="{39404BC2-7B80-4B80-9048-28AEF831E523}" srcOrd="1" destOrd="0" presId="urn:microsoft.com/office/officeart/2005/8/layout/vProcess5"/>
    <dgm:cxn modelId="{F6412666-A04E-4939-A0AB-E1833C5A9E95}" type="presOf" srcId="{17717629-974E-4E34-9BBB-5BD1E982051D}" destId="{6C460287-C128-4A5E-B9D6-9FB93E1FF19F}" srcOrd="1" destOrd="0" presId="urn:microsoft.com/office/officeart/2005/8/layout/vProcess5"/>
    <dgm:cxn modelId="{60A6D45E-CEC1-447B-918B-0312FB338540}" type="presOf" srcId="{2D226642-D65F-49C4-AD8E-988976D3E654}" destId="{7DF81588-7738-47E5-AFA8-CB4CBBF83F61}" srcOrd="1" destOrd="0" presId="urn:microsoft.com/office/officeart/2005/8/layout/vProcess5"/>
    <dgm:cxn modelId="{BA0699EF-07D5-4E32-8CC5-E8807B0ECD68}" type="presOf" srcId="{E780EE1E-0547-4666-B9C5-44CABFE599E5}" destId="{E5B84034-E936-4C10-9661-DCCCAA717A81}" srcOrd="1" destOrd="0" presId="urn:microsoft.com/office/officeart/2005/8/layout/vProcess5"/>
    <dgm:cxn modelId="{0AAA70BB-F3DE-4212-BB5A-AC56D1D5183C}" srcId="{95095617-E137-41E1-B065-3DE1822FFF46}" destId="{17717629-974E-4E34-9BBB-5BD1E982051D}" srcOrd="1" destOrd="0" parTransId="{205D6BD9-F3AA-4628-9F98-DF562A7E4310}" sibTransId="{C68DCE40-23B8-45FC-A355-32F4F63E4340}"/>
    <dgm:cxn modelId="{A3B0B46E-A3E8-43C2-AC1A-1DF257951498}" type="presOf" srcId="{AA83404A-ED96-440B-A579-CE5DD2C43C76}" destId="{06E4DF3F-418F-42CC-9F66-56A764B36BCA}" srcOrd="1" destOrd="0" presId="urn:microsoft.com/office/officeart/2005/8/layout/vProcess5"/>
    <dgm:cxn modelId="{D9AE4877-1C33-4A33-AC4B-BBCB1D0FD871}" type="presOf" srcId="{5D98400F-0E2A-4105-8183-D695D3797AF6}" destId="{FFACE59C-0554-4942-998E-C03242FAB4FB}" srcOrd="0" destOrd="0" presId="urn:microsoft.com/office/officeart/2005/8/layout/vProcess5"/>
    <dgm:cxn modelId="{F703B197-BD74-4360-9E0A-8F02D14A65AE}" type="presOf" srcId="{14C0F5D1-2EA5-4324-90F1-7EFBDC1681A3}" destId="{984D8E88-07AF-46CC-9FC0-4741F7FD1A2D}" srcOrd="0" destOrd="0" presId="urn:microsoft.com/office/officeart/2005/8/layout/vProcess5"/>
    <dgm:cxn modelId="{E5473397-9ACB-4677-A2A5-FA1C6FA620F3}" srcId="{95095617-E137-41E1-B065-3DE1822FFF46}" destId="{E780EE1E-0547-4666-B9C5-44CABFE599E5}" srcOrd="2" destOrd="0" parTransId="{DBA135B6-26AE-4A2F-84AE-D08DD0D95B27}" sibTransId="{0F805E74-7E8C-4359-B22B-EC4A70E790EC}"/>
    <dgm:cxn modelId="{C3B42D6B-C1EB-42B0-9065-7DFCF3039065}" type="presOf" srcId="{95095617-E137-41E1-B065-3DE1822FFF46}" destId="{294CE73A-EDC9-4CB1-888F-88D4EF97564D}" srcOrd="0" destOrd="0" presId="urn:microsoft.com/office/officeart/2005/8/layout/vProcess5"/>
    <dgm:cxn modelId="{0238FFFE-F417-4336-98FB-66B700F002F4}" srcId="{95095617-E137-41E1-B065-3DE1822FFF46}" destId="{A493DF2C-6305-4B21-BC27-4EC714C8D87B}" srcOrd="3" destOrd="0" parTransId="{41E6E700-1A6D-438F-A966-5927F79CC57C}" sibTransId="{5D98400F-0E2A-4105-8183-D695D3797AF6}"/>
    <dgm:cxn modelId="{543DE6FC-7105-4CDF-9F92-D30038B09FAC}" srcId="{95095617-E137-41E1-B065-3DE1822FFF46}" destId="{AA83404A-ED96-440B-A579-CE5DD2C43C76}" srcOrd="0" destOrd="0" parTransId="{E7E164E6-6D5C-4C11-8EBB-182B571AE1E2}" sibTransId="{14C0F5D1-2EA5-4324-90F1-7EFBDC1681A3}"/>
    <dgm:cxn modelId="{9FA216B0-54E5-4FE7-91BD-E7941D15B6C5}" type="presOf" srcId="{E780EE1E-0547-4666-B9C5-44CABFE599E5}" destId="{3F252247-C623-4E1B-9F73-778EE65BD3CA}" srcOrd="0" destOrd="0" presId="urn:microsoft.com/office/officeart/2005/8/layout/vProcess5"/>
    <dgm:cxn modelId="{C7E15051-CA78-4313-909E-24F58ABD70EC}" type="presOf" srcId="{A493DF2C-6305-4B21-BC27-4EC714C8D87B}" destId="{29A0DABC-D4FD-47DF-9249-EC0BB173662A}" srcOrd="0" destOrd="0" presId="urn:microsoft.com/office/officeart/2005/8/layout/vProcess5"/>
    <dgm:cxn modelId="{7DC6A73F-DE47-4548-92C6-3258D01099C2}" type="presOf" srcId="{C68DCE40-23B8-45FC-A355-32F4F63E4340}" destId="{09553A43-BFA8-49CF-99E9-BE3424324F7B}" srcOrd="0" destOrd="0" presId="urn:microsoft.com/office/officeart/2005/8/layout/vProcess5"/>
    <dgm:cxn modelId="{6EA3EC98-AE80-4471-A112-05DA2E3DE342}" type="presParOf" srcId="{294CE73A-EDC9-4CB1-888F-88D4EF97564D}" destId="{81ABE2A3-117A-46F9-8313-13C1BC669EE1}" srcOrd="0" destOrd="0" presId="urn:microsoft.com/office/officeart/2005/8/layout/vProcess5"/>
    <dgm:cxn modelId="{DCD3ABD3-D3FE-4942-8971-D2061C94E974}" type="presParOf" srcId="{294CE73A-EDC9-4CB1-888F-88D4EF97564D}" destId="{B6A9F17D-75F4-4DD4-82B1-865789A8607D}" srcOrd="1" destOrd="0" presId="urn:microsoft.com/office/officeart/2005/8/layout/vProcess5"/>
    <dgm:cxn modelId="{E46DE218-3553-4E38-BA42-37CA58972F17}" type="presParOf" srcId="{294CE73A-EDC9-4CB1-888F-88D4EF97564D}" destId="{03FCC31B-2762-4256-9FBA-7853D31A1123}" srcOrd="2" destOrd="0" presId="urn:microsoft.com/office/officeart/2005/8/layout/vProcess5"/>
    <dgm:cxn modelId="{D5065113-2690-4418-AB87-F905C9C41DB2}" type="presParOf" srcId="{294CE73A-EDC9-4CB1-888F-88D4EF97564D}" destId="{3F252247-C623-4E1B-9F73-778EE65BD3CA}" srcOrd="3" destOrd="0" presId="urn:microsoft.com/office/officeart/2005/8/layout/vProcess5"/>
    <dgm:cxn modelId="{662D1FB8-410A-4F5F-992E-9C1C07FF3A31}" type="presParOf" srcId="{294CE73A-EDC9-4CB1-888F-88D4EF97564D}" destId="{29A0DABC-D4FD-47DF-9249-EC0BB173662A}" srcOrd="4" destOrd="0" presId="urn:microsoft.com/office/officeart/2005/8/layout/vProcess5"/>
    <dgm:cxn modelId="{C5A600AE-32D5-49D5-AA0F-6B33794801D5}" type="presParOf" srcId="{294CE73A-EDC9-4CB1-888F-88D4EF97564D}" destId="{5D89D552-9AD9-4F7B-A21A-5A8D4FFEA673}" srcOrd="5" destOrd="0" presId="urn:microsoft.com/office/officeart/2005/8/layout/vProcess5"/>
    <dgm:cxn modelId="{B2B9B8B2-8563-4A6A-A26A-3EFFF22F5964}" type="presParOf" srcId="{294CE73A-EDC9-4CB1-888F-88D4EF97564D}" destId="{984D8E88-07AF-46CC-9FC0-4741F7FD1A2D}" srcOrd="6" destOrd="0" presId="urn:microsoft.com/office/officeart/2005/8/layout/vProcess5"/>
    <dgm:cxn modelId="{2EA13574-13E1-45AB-A119-29FB5B81ACFA}" type="presParOf" srcId="{294CE73A-EDC9-4CB1-888F-88D4EF97564D}" destId="{09553A43-BFA8-49CF-99E9-BE3424324F7B}" srcOrd="7" destOrd="0" presId="urn:microsoft.com/office/officeart/2005/8/layout/vProcess5"/>
    <dgm:cxn modelId="{BF9EBD21-AE50-47FB-A13F-4275039AB3A7}" type="presParOf" srcId="{294CE73A-EDC9-4CB1-888F-88D4EF97564D}" destId="{6B1466A0-31A1-4C74-A721-58985F173B11}" srcOrd="8" destOrd="0" presId="urn:microsoft.com/office/officeart/2005/8/layout/vProcess5"/>
    <dgm:cxn modelId="{C3C2805C-4E7B-4BEF-AAD1-78556D35E6E8}" type="presParOf" srcId="{294CE73A-EDC9-4CB1-888F-88D4EF97564D}" destId="{FFACE59C-0554-4942-998E-C03242FAB4FB}" srcOrd="9" destOrd="0" presId="urn:microsoft.com/office/officeart/2005/8/layout/vProcess5"/>
    <dgm:cxn modelId="{8439B924-3AD2-456B-8196-BF270421338D}" type="presParOf" srcId="{294CE73A-EDC9-4CB1-888F-88D4EF97564D}" destId="{06E4DF3F-418F-42CC-9F66-56A764B36BCA}" srcOrd="10" destOrd="0" presId="urn:microsoft.com/office/officeart/2005/8/layout/vProcess5"/>
    <dgm:cxn modelId="{BCD8DAC8-03E1-4FB8-B04E-C83724A213D1}" type="presParOf" srcId="{294CE73A-EDC9-4CB1-888F-88D4EF97564D}" destId="{6C460287-C128-4A5E-B9D6-9FB93E1FF19F}" srcOrd="11" destOrd="0" presId="urn:microsoft.com/office/officeart/2005/8/layout/vProcess5"/>
    <dgm:cxn modelId="{CA4AD67F-D00A-4D3E-B276-97099009816C}" type="presParOf" srcId="{294CE73A-EDC9-4CB1-888F-88D4EF97564D}" destId="{E5B84034-E936-4C10-9661-DCCCAA717A81}" srcOrd="12" destOrd="0" presId="urn:microsoft.com/office/officeart/2005/8/layout/vProcess5"/>
    <dgm:cxn modelId="{6741AE61-3C74-4AAC-A851-236F6DB522C1}" type="presParOf" srcId="{294CE73A-EDC9-4CB1-888F-88D4EF97564D}" destId="{39404BC2-7B80-4B80-9048-28AEF831E523}" srcOrd="13" destOrd="0" presId="urn:microsoft.com/office/officeart/2005/8/layout/vProcess5"/>
    <dgm:cxn modelId="{37564E6B-F96F-4984-9938-A71240ED7301}" type="presParOf" srcId="{294CE73A-EDC9-4CB1-888F-88D4EF97564D}" destId="{7DF81588-7738-47E5-AFA8-CB4CBBF83F61}" srcOrd="14" destOrd="0" presId="urn:microsoft.com/office/officeart/2005/8/layout/v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6927E26-8062-45C7-8EAD-C0760C897034}" type="doc">
      <dgm:prSet loTypeId="urn:microsoft.com/office/officeart/2005/8/layout/vList5" loCatId="list" qsTypeId="urn:microsoft.com/office/officeart/2005/8/quickstyle/simple4" qsCatId="simple" csTypeId="urn:microsoft.com/office/officeart/2005/8/colors/accent2_5" csCatId="accent2" phldr="1"/>
      <dgm:spPr/>
      <dgm:t>
        <a:bodyPr/>
        <a:lstStyle/>
        <a:p>
          <a:endParaRPr lang="en-US"/>
        </a:p>
      </dgm:t>
    </dgm:pt>
    <dgm:pt modelId="{217918B7-9D53-4B56-BAB8-D923027A7DAD}">
      <dgm:prSet phldrT="[Text]"/>
      <dgm:spPr/>
      <dgm:t>
        <a:bodyPr/>
        <a:lstStyle/>
        <a:p>
          <a:r>
            <a:rPr lang="en-US" dirty="0" smtClean="0"/>
            <a:t>Examples of Balanced PAKE</a:t>
          </a:r>
          <a:endParaRPr lang="en-US" dirty="0"/>
        </a:p>
      </dgm:t>
    </dgm:pt>
    <dgm:pt modelId="{F55B6E8B-0272-407A-A2BF-D7A64F3603AE}" type="parTrans" cxnId="{099E3926-E30D-44CD-817B-14EF1B898959}">
      <dgm:prSet/>
      <dgm:spPr/>
      <dgm:t>
        <a:bodyPr/>
        <a:lstStyle/>
        <a:p>
          <a:endParaRPr lang="en-US"/>
        </a:p>
      </dgm:t>
    </dgm:pt>
    <dgm:pt modelId="{953FF325-EC17-43C4-9B5E-AB0A55B6285E}" type="sibTrans" cxnId="{099E3926-E30D-44CD-817B-14EF1B898959}">
      <dgm:prSet/>
      <dgm:spPr/>
      <dgm:t>
        <a:bodyPr/>
        <a:lstStyle/>
        <a:p>
          <a:endParaRPr lang="en-US"/>
        </a:p>
      </dgm:t>
    </dgm:pt>
    <dgm:pt modelId="{D14BADC1-7B68-439D-9EDA-3076EAC7941B}">
      <dgm:prSet phldrT="[Text]" custT="1"/>
      <dgm:spPr/>
      <dgm:t>
        <a:bodyPr/>
        <a:lstStyle/>
        <a:p>
          <a:r>
            <a:rPr lang="en-US" sz="1400" dirty="0" smtClean="0"/>
            <a:t>Encrypted Key Exchange(EKE)</a:t>
          </a:r>
          <a:endParaRPr lang="en-US" sz="1400" dirty="0"/>
        </a:p>
      </dgm:t>
    </dgm:pt>
    <dgm:pt modelId="{66EEE5A8-1921-47F3-9CB2-EEAA832755F3}" type="parTrans" cxnId="{C081838E-208F-4E59-A52A-CCEDA96DD217}">
      <dgm:prSet/>
      <dgm:spPr/>
      <dgm:t>
        <a:bodyPr/>
        <a:lstStyle/>
        <a:p>
          <a:endParaRPr lang="en-US"/>
        </a:p>
      </dgm:t>
    </dgm:pt>
    <dgm:pt modelId="{C5D967BB-4D23-4FC1-907C-7979FFE9EECC}" type="sibTrans" cxnId="{C081838E-208F-4E59-A52A-CCEDA96DD217}">
      <dgm:prSet/>
      <dgm:spPr/>
      <dgm:t>
        <a:bodyPr/>
        <a:lstStyle/>
        <a:p>
          <a:endParaRPr lang="en-US"/>
        </a:p>
      </dgm:t>
    </dgm:pt>
    <dgm:pt modelId="{9BE04DC6-69EB-42F1-8A7D-3710499E3A08}">
      <dgm:prSet custT="1"/>
      <dgm:spPr/>
      <dgm:t>
        <a:bodyPr/>
        <a:lstStyle/>
        <a:p>
          <a:r>
            <a:rPr lang="en-US" sz="1400" dirty="0" smtClean="0"/>
            <a:t>PAK and PPK</a:t>
          </a:r>
          <a:endParaRPr lang="en-US" sz="1400" dirty="0"/>
        </a:p>
      </dgm:t>
    </dgm:pt>
    <dgm:pt modelId="{376F597D-98E0-4A5B-A855-0877FAACD88D}" type="parTrans" cxnId="{684E2743-EE5F-4DDA-A030-D32B7F822083}">
      <dgm:prSet/>
      <dgm:spPr/>
      <dgm:t>
        <a:bodyPr/>
        <a:lstStyle/>
        <a:p>
          <a:endParaRPr lang="en-US"/>
        </a:p>
      </dgm:t>
    </dgm:pt>
    <dgm:pt modelId="{DD158CD9-1D71-44C1-8199-D23E18EA7165}" type="sibTrans" cxnId="{684E2743-EE5F-4DDA-A030-D32B7F822083}">
      <dgm:prSet/>
      <dgm:spPr/>
      <dgm:t>
        <a:bodyPr/>
        <a:lstStyle/>
        <a:p>
          <a:endParaRPr lang="en-US"/>
        </a:p>
      </dgm:t>
    </dgm:pt>
    <dgm:pt modelId="{E3BDBFA0-D36F-4134-8B02-E79BDD5EB0F8}">
      <dgm:prSet custT="1"/>
      <dgm:spPr/>
      <dgm:t>
        <a:bodyPr/>
        <a:lstStyle/>
        <a:p>
          <a:r>
            <a:rPr lang="en-US" sz="1400" dirty="0" smtClean="0"/>
            <a:t>SPEKE (Simple password exponential key exchange)</a:t>
          </a:r>
          <a:endParaRPr lang="en-US" sz="1400" dirty="0"/>
        </a:p>
      </dgm:t>
    </dgm:pt>
    <dgm:pt modelId="{C47F5729-0074-45A7-B165-B6E9FABC13D0}" type="parTrans" cxnId="{F6A2E1CD-16AF-4540-ABE3-FBED8B583C88}">
      <dgm:prSet/>
      <dgm:spPr/>
      <dgm:t>
        <a:bodyPr/>
        <a:lstStyle/>
        <a:p>
          <a:endParaRPr lang="en-US"/>
        </a:p>
      </dgm:t>
    </dgm:pt>
    <dgm:pt modelId="{5850FC6D-5DE0-4748-889B-E7C12F94E199}" type="sibTrans" cxnId="{F6A2E1CD-16AF-4540-ABE3-FBED8B583C88}">
      <dgm:prSet/>
      <dgm:spPr/>
      <dgm:t>
        <a:bodyPr/>
        <a:lstStyle/>
        <a:p>
          <a:endParaRPr lang="en-US"/>
        </a:p>
      </dgm:t>
    </dgm:pt>
    <dgm:pt modelId="{CBE04564-170C-4BB9-99B0-03E5F786F509}">
      <dgm:prSet custT="1"/>
      <dgm:spPr/>
      <dgm:t>
        <a:bodyPr/>
        <a:lstStyle/>
        <a:p>
          <a:r>
            <a:rPr lang="en-US" sz="1400" dirty="0" smtClean="0"/>
            <a:t>J-PAKE (Password Authenticated Key Exchange by Juggling)</a:t>
          </a:r>
          <a:endParaRPr lang="en-US" sz="1400" dirty="0"/>
        </a:p>
      </dgm:t>
    </dgm:pt>
    <dgm:pt modelId="{1B029E53-42AD-4CC0-90DD-9E2BE268E11D}" type="parTrans" cxnId="{EFD74BA2-E58A-4BE9-81CC-CA499BD7DC26}">
      <dgm:prSet/>
      <dgm:spPr/>
      <dgm:t>
        <a:bodyPr/>
        <a:lstStyle/>
        <a:p>
          <a:endParaRPr lang="en-US"/>
        </a:p>
      </dgm:t>
    </dgm:pt>
    <dgm:pt modelId="{C9B0F5CC-8A10-4D37-A02D-C21F6A9364CC}" type="sibTrans" cxnId="{EFD74BA2-E58A-4BE9-81CC-CA499BD7DC26}">
      <dgm:prSet/>
      <dgm:spPr/>
      <dgm:t>
        <a:bodyPr/>
        <a:lstStyle/>
        <a:p>
          <a:endParaRPr lang="en-US"/>
        </a:p>
      </dgm:t>
    </dgm:pt>
    <dgm:pt modelId="{0E867921-3E74-4DA2-B361-F00D0F63B19D}" type="pres">
      <dgm:prSet presAssocID="{A6927E26-8062-45C7-8EAD-C0760C897034}" presName="Name0" presStyleCnt="0">
        <dgm:presLayoutVars>
          <dgm:dir/>
          <dgm:animLvl val="lvl"/>
          <dgm:resizeHandles val="exact"/>
        </dgm:presLayoutVars>
      </dgm:prSet>
      <dgm:spPr/>
      <dgm:t>
        <a:bodyPr/>
        <a:lstStyle/>
        <a:p>
          <a:endParaRPr lang="en-US"/>
        </a:p>
      </dgm:t>
    </dgm:pt>
    <dgm:pt modelId="{C54FCCE6-54A2-4E46-9FCA-C79323162598}" type="pres">
      <dgm:prSet presAssocID="{217918B7-9D53-4B56-BAB8-D923027A7DAD}" presName="linNode" presStyleCnt="0"/>
      <dgm:spPr/>
    </dgm:pt>
    <dgm:pt modelId="{0579304F-E6CD-4504-9B15-27295F7CA147}" type="pres">
      <dgm:prSet presAssocID="{217918B7-9D53-4B56-BAB8-D923027A7DAD}" presName="parentText" presStyleLbl="node1" presStyleIdx="0" presStyleCnt="1" custScaleX="91358">
        <dgm:presLayoutVars>
          <dgm:chMax val="1"/>
          <dgm:bulletEnabled val="1"/>
        </dgm:presLayoutVars>
      </dgm:prSet>
      <dgm:spPr/>
      <dgm:t>
        <a:bodyPr/>
        <a:lstStyle/>
        <a:p>
          <a:endParaRPr lang="en-US"/>
        </a:p>
      </dgm:t>
    </dgm:pt>
    <dgm:pt modelId="{07DC72E7-24DC-4653-92BA-46F037AA23D6}" type="pres">
      <dgm:prSet presAssocID="{217918B7-9D53-4B56-BAB8-D923027A7DAD}" presName="descendantText" presStyleLbl="alignAccFollowNode1" presStyleIdx="0" presStyleCnt="1">
        <dgm:presLayoutVars>
          <dgm:bulletEnabled val="1"/>
        </dgm:presLayoutVars>
      </dgm:prSet>
      <dgm:spPr/>
      <dgm:t>
        <a:bodyPr/>
        <a:lstStyle/>
        <a:p>
          <a:endParaRPr lang="en-US"/>
        </a:p>
      </dgm:t>
    </dgm:pt>
  </dgm:ptLst>
  <dgm:cxnLst>
    <dgm:cxn modelId="{02BB6940-DDC4-4953-B427-D091CC86D13D}" type="presOf" srcId="{9BE04DC6-69EB-42F1-8A7D-3710499E3A08}" destId="{07DC72E7-24DC-4653-92BA-46F037AA23D6}" srcOrd="0" destOrd="1" presId="urn:microsoft.com/office/officeart/2005/8/layout/vList5"/>
    <dgm:cxn modelId="{F40F88B8-DDD9-4653-98BA-846A85A0028C}" type="presOf" srcId="{E3BDBFA0-D36F-4134-8B02-E79BDD5EB0F8}" destId="{07DC72E7-24DC-4653-92BA-46F037AA23D6}" srcOrd="0" destOrd="2" presId="urn:microsoft.com/office/officeart/2005/8/layout/vList5"/>
    <dgm:cxn modelId="{C081838E-208F-4E59-A52A-CCEDA96DD217}" srcId="{217918B7-9D53-4B56-BAB8-D923027A7DAD}" destId="{D14BADC1-7B68-439D-9EDA-3076EAC7941B}" srcOrd="0" destOrd="0" parTransId="{66EEE5A8-1921-47F3-9CB2-EEAA832755F3}" sibTransId="{C5D967BB-4D23-4FC1-907C-7979FFE9EECC}"/>
    <dgm:cxn modelId="{F36F1E81-BBEA-4976-B369-E7C5BD4F02B7}" type="presOf" srcId="{217918B7-9D53-4B56-BAB8-D923027A7DAD}" destId="{0579304F-E6CD-4504-9B15-27295F7CA147}" srcOrd="0" destOrd="0" presId="urn:microsoft.com/office/officeart/2005/8/layout/vList5"/>
    <dgm:cxn modelId="{7BE09203-FB00-49B6-96C3-9C83DF7D28F8}" type="presOf" srcId="{A6927E26-8062-45C7-8EAD-C0760C897034}" destId="{0E867921-3E74-4DA2-B361-F00D0F63B19D}" srcOrd="0" destOrd="0" presId="urn:microsoft.com/office/officeart/2005/8/layout/vList5"/>
    <dgm:cxn modelId="{231B6030-3516-408C-AC35-7CFE338FBF74}" type="presOf" srcId="{CBE04564-170C-4BB9-99B0-03E5F786F509}" destId="{07DC72E7-24DC-4653-92BA-46F037AA23D6}" srcOrd="0" destOrd="3" presId="urn:microsoft.com/office/officeart/2005/8/layout/vList5"/>
    <dgm:cxn modelId="{F6A2E1CD-16AF-4540-ABE3-FBED8B583C88}" srcId="{217918B7-9D53-4B56-BAB8-D923027A7DAD}" destId="{E3BDBFA0-D36F-4134-8B02-E79BDD5EB0F8}" srcOrd="2" destOrd="0" parTransId="{C47F5729-0074-45A7-B165-B6E9FABC13D0}" sibTransId="{5850FC6D-5DE0-4748-889B-E7C12F94E199}"/>
    <dgm:cxn modelId="{099E3926-E30D-44CD-817B-14EF1B898959}" srcId="{A6927E26-8062-45C7-8EAD-C0760C897034}" destId="{217918B7-9D53-4B56-BAB8-D923027A7DAD}" srcOrd="0" destOrd="0" parTransId="{F55B6E8B-0272-407A-A2BF-D7A64F3603AE}" sibTransId="{953FF325-EC17-43C4-9B5E-AB0A55B6285E}"/>
    <dgm:cxn modelId="{EFD74BA2-E58A-4BE9-81CC-CA499BD7DC26}" srcId="{217918B7-9D53-4B56-BAB8-D923027A7DAD}" destId="{CBE04564-170C-4BB9-99B0-03E5F786F509}" srcOrd="3" destOrd="0" parTransId="{1B029E53-42AD-4CC0-90DD-9E2BE268E11D}" sibTransId="{C9B0F5CC-8A10-4D37-A02D-C21F6A9364CC}"/>
    <dgm:cxn modelId="{684E2743-EE5F-4DDA-A030-D32B7F822083}" srcId="{217918B7-9D53-4B56-BAB8-D923027A7DAD}" destId="{9BE04DC6-69EB-42F1-8A7D-3710499E3A08}" srcOrd="1" destOrd="0" parTransId="{376F597D-98E0-4A5B-A855-0877FAACD88D}" sibTransId="{DD158CD9-1D71-44C1-8199-D23E18EA7165}"/>
    <dgm:cxn modelId="{0B76D305-963B-4F9F-A225-D19075E51844}" type="presOf" srcId="{D14BADC1-7B68-439D-9EDA-3076EAC7941B}" destId="{07DC72E7-24DC-4653-92BA-46F037AA23D6}" srcOrd="0" destOrd="0" presId="urn:microsoft.com/office/officeart/2005/8/layout/vList5"/>
    <dgm:cxn modelId="{9F7A5554-160E-46DA-B8EB-B3EC1612D13D}" type="presParOf" srcId="{0E867921-3E74-4DA2-B361-F00D0F63B19D}" destId="{C54FCCE6-54A2-4E46-9FCA-C79323162598}" srcOrd="0" destOrd="0" presId="urn:microsoft.com/office/officeart/2005/8/layout/vList5"/>
    <dgm:cxn modelId="{DE89186F-856C-4C39-943D-72109D355AC1}" type="presParOf" srcId="{C54FCCE6-54A2-4E46-9FCA-C79323162598}" destId="{0579304F-E6CD-4504-9B15-27295F7CA147}" srcOrd="0" destOrd="0" presId="urn:microsoft.com/office/officeart/2005/8/layout/vList5"/>
    <dgm:cxn modelId="{971F35BE-87C7-411D-B57A-7531475ECEB9}" type="presParOf" srcId="{C54FCCE6-54A2-4E46-9FCA-C79323162598}" destId="{07DC72E7-24DC-4653-92BA-46F037AA23D6}"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6927E26-8062-45C7-8EAD-C0760C897034}" type="doc">
      <dgm:prSet loTypeId="urn:microsoft.com/office/officeart/2005/8/layout/vList5" loCatId="list" qsTypeId="urn:microsoft.com/office/officeart/2005/8/quickstyle/simple4" qsCatId="simple" csTypeId="urn:microsoft.com/office/officeart/2005/8/colors/accent2_4" csCatId="accent2" phldr="1"/>
      <dgm:spPr/>
      <dgm:t>
        <a:bodyPr/>
        <a:lstStyle/>
        <a:p>
          <a:endParaRPr lang="en-US"/>
        </a:p>
      </dgm:t>
    </dgm:pt>
    <dgm:pt modelId="{217918B7-9D53-4B56-BAB8-D923027A7DAD}">
      <dgm:prSet phldrT="[Text]"/>
      <dgm:spPr/>
      <dgm:t>
        <a:bodyPr/>
        <a:lstStyle/>
        <a:p>
          <a:r>
            <a:rPr lang="en-US" dirty="0" smtClean="0"/>
            <a:t>Examples of Augmented PAKE</a:t>
          </a:r>
          <a:endParaRPr lang="en-US" dirty="0"/>
        </a:p>
      </dgm:t>
    </dgm:pt>
    <dgm:pt modelId="{F55B6E8B-0272-407A-A2BF-D7A64F3603AE}" type="parTrans" cxnId="{099E3926-E30D-44CD-817B-14EF1B898959}">
      <dgm:prSet/>
      <dgm:spPr/>
      <dgm:t>
        <a:bodyPr/>
        <a:lstStyle/>
        <a:p>
          <a:endParaRPr lang="en-US"/>
        </a:p>
      </dgm:t>
    </dgm:pt>
    <dgm:pt modelId="{953FF325-EC17-43C4-9B5E-AB0A55B6285E}" type="sibTrans" cxnId="{099E3926-E30D-44CD-817B-14EF1B898959}">
      <dgm:prSet/>
      <dgm:spPr/>
      <dgm:t>
        <a:bodyPr/>
        <a:lstStyle/>
        <a:p>
          <a:endParaRPr lang="en-US"/>
        </a:p>
      </dgm:t>
    </dgm:pt>
    <dgm:pt modelId="{D14BADC1-7B68-439D-9EDA-3076EAC7941B}">
      <dgm:prSet phldrT="[Text]" custT="1"/>
      <dgm:spPr/>
      <dgm:t>
        <a:bodyPr/>
        <a:lstStyle/>
        <a:p>
          <a:r>
            <a:rPr lang="en-US" sz="1400" dirty="0" smtClean="0"/>
            <a:t>AMP</a:t>
          </a:r>
          <a:endParaRPr lang="en-US" sz="1400" dirty="0"/>
        </a:p>
      </dgm:t>
    </dgm:pt>
    <dgm:pt modelId="{66EEE5A8-1921-47F3-9CB2-EEAA832755F3}" type="parTrans" cxnId="{C081838E-208F-4E59-A52A-CCEDA96DD217}">
      <dgm:prSet/>
      <dgm:spPr/>
      <dgm:t>
        <a:bodyPr/>
        <a:lstStyle/>
        <a:p>
          <a:endParaRPr lang="en-US"/>
        </a:p>
      </dgm:t>
    </dgm:pt>
    <dgm:pt modelId="{C5D967BB-4D23-4FC1-907C-7979FFE9EECC}" type="sibTrans" cxnId="{C081838E-208F-4E59-A52A-CCEDA96DD217}">
      <dgm:prSet/>
      <dgm:spPr/>
      <dgm:t>
        <a:bodyPr/>
        <a:lstStyle/>
        <a:p>
          <a:endParaRPr lang="en-US"/>
        </a:p>
      </dgm:t>
    </dgm:pt>
    <dgm:pt modelId="{DC7F760F-DD79-4D63-A7BB-92D57C54BEC3}">
      <dgm:prSet custT="1"/>
      <dgm:spPr/>
      <dgm:t>
        <a:bodyPr/>
        <a:lstStyle/>
        <a:p>
          <a:r>
            <a:rPr lang="en-US" sz="1400" dirty="0" smtClean="0"/>
            <a:t>Augmented-EKE</a:t>
          </a:r>
          <a:endParaRPr lang="en-US" sz="1400" dirty="0"/>
        </a:p>
      </dgm:t>
    </dgm:pt>
    <dgm:pt modelId="{4339B35A-E6AD-40A5-BB13-85C9F34C54D8}" type="parTrans" cxnId="{D98126FF-4409-45D1-9340-539DDDDBFCEE}">
      <dgm:prSet/>
      <dgm:spPr/>
      <dgm:t>
        <a:bodyPr/>
        <a:lstStyle/>
        <a:p>
          <a:endParaRPr lang="en-US"/>
        </a:p>
      </dgm:t>
    </dgm:pt>
    <dgm:pt modelId="{08760815-CBA2-4C38-9758-210BF6B0420B}" type="sibTrans" cxnId="{D98126FF-4409-45D1-9340-539DDDDBFCEE}">
      <dgm:prSet/>
      <dgm:spPr/>
      <dgm:t>
        <a:bodyPr/>
        <a:lstStyle/>
        <a:p>
          <a:endParaRPr lang="en-US"/>
        </a:p>
      </dgm:t>
    </dgm:pt>
    <dgm:pt modelId="{862AA430-08D2-485E-8CDC-666452CA9420}">
      <dgm:prSet custT="1"/>
      <dgm:spPr/>
      <dgm:t>
        <a:bodyPr/>
        <a:lstStyle/>
        <a:p>
          <a:r>
            <a:rPr lang="en-US" sz="1400" dirty="0" smtClean="0"/>
            <a:t>B-SPEKE</a:t>
          </a:r>
          <a:endParaRPr lang="en-US" sz="1400" dirty="0"/>
        </a:p>
      </dgm:t>
    </dgm:pt>
    <dgm:pt modelId="{BF08B9FC-FC7E-4CF9-8C0E-8CCF40DB0E31}" type="parTrans" cxnId="{6F7DF65C-16A8-4B04-86B1-18B187E59B44}">
      <dgm:prSet/>
      <dgm:spPr/>
      <dgm:t>
        <a:bodyPr/>
        <a:lstStyle/>
        <a:p>
          <a:endParaRPr lang="en-US"/>
        </a:p>
      </dgm:t>
    </dgm:pt>
    <dgm:pt modelId="{3AC8048C-6492-4185-B4A7-1A17610A3096}" type="sibTrans" cxnId="{6F7DF65C-16A8-4B04-86B1-18B187E59B44}">
      <dgm:prSet/>
      <dgm:spPr/>
      <dgm:t>
        <a:bodyPr/>
        <a:lstStyle/>
        <a:p>
          <a:endParaRPr lang="en-US"/>
        </a:p>
      </dgm:t>
    </dgm:pt>
    <dgm:pt modelId="{31CF85FC-4BF4-4606-ACFC-6EAECD636FAC}">
      <dgm:prSet custT="1"/>
      <dgm:spPr/>
      <dgm:t>
        <a:bodyPr/>
        <a:lstStyle/>
        <a:p>
          <a:r>
            <a:rPr lang="en-US" sz="1400" dirty="0" smtClean="0"/>
            <a:t>PAK-Z</a:t>
          </a:r>
          <a:endParaRPr lang="en-US" sz="1400" dirty="0"/>
        </a:p>
      </dgm:t>
    </dgm:pt>
    <dgm:pt modelId="{82859669-9640-4D0E-9895-E295C9E35626}" type="parTrans" cxnId="{6F482056-FF57-4B51-8290-1488AC85FCFC}">
      <dgm:prSet/>
      <dgm:spPr/>
      <dgm:t>
        <a:bodyPr/>
        <a:lstStyle/>
        <a:p>
          <a:endParaRPr lang="en-US"/>
        </a:p>
      </dgm:t>
    </dgm:pt>
    <dgm:pt modelId="{F843D685-ADC0-4A89-A2D0-3D0F6C68FEEF}" type="sibTrans" cxnId="{6F482056-FF57-4B51-8290-1488AC85FCFC}">
      <dgm:prSet/>
      <dgm:spPr/>
      <dgm:t>
        <a:bodyPr/>
        <a:lstStyle/>
        <a:p>
          <a:endParaRPr lang="en-US"/>
        </a:p>
      </dgm:t>
    </dgm:pt>
    <dgm:pt modelId="{DB3859B5-E3E9-456D-AB7A-A1AA8C1F1EE0}">
      <dgm:prSet custT="1"/>
      <dgm:spPr/>
      <dgm:t>
        <a:bodyPr/>
        <a:lstStyle/>
        <a:p>
          <a:r>
            <a:rPr lang="en-US" sz="1400" dirty="0" smtClean="0"/>
            <a:t>SRP</a:t>
          </a:r>
          <a:endParaRPr lang="en-US" sz="1400" dirty="0"/>
        </a:p>
      </dgm:t>
    </dgm:pt>
    <dgm:pt modelId="{AA0F4C2F-C879-4799-B464-2E873D7D3A1B}" type="parTrans" cxnId="{39360208-D618-4ECD-AFF3-9207859E3E47}">
      <dgm:prSet/>
      <dgm:spPr/>
      <dgm:t>
        <a:bodyPr/>
        <a:lstStyle/>
        <a:p>
          <a:endParaRPr lang="en-US"/>
        </a:p>
      </dgm:t>
    </dgm:pt>
    <dgm:pt modelId="{6914FAC4-01BF-4FC8-B234-A8FBD2BC1F55}" type="sibTrans" cxnId="{39360208-D618-4ECD-AFF3-9207859E3E47}">
      <dgm:prSet/>
      <dgm:spPr/>
      <dgm:t>
        <a:bodyPr/>
        <a:lstStyle/>
        <a:p>
          <a:endParaRPr lang="en-US"/>
        </a:p>
      </dgm:t>
    </dgm:pt>
    <dgm:pt modelId="{0E867921-3E74-4DA2-B361-F00D0F63B19D}" type="pres">
      <dgm:prSet presAssocID="{A6927E26-8062-45C7-8EAD-C0760C897034}" presName="Name0" presStyleCnt="0">
        <dgm:presLayoutVars>
          <dgm:dir/>
          <dgm:animLvl val="lvl"/>
          <dgm:resizeHandles val="exact"/>
        </dgm:presLayoutVars>
      </dgm:prSet>
      <dgm:spPr/>
      <dgm:t>
        <a:bodyPr/>
        <a:lstStyle/>
        <a:p>
          <a:endParaRPr lang="en-US"/>
        </a:p>
      </dgm:t>
    </dgm:pt>
    <dgm:pt modelId="{C54FCCE6-54A2-4E46-9FCA-C79323162598}" type="pres">
      <dgm:prSet presAssocID="{217918B7-9D53-4B56-BAB8-D923027A7DAD}" presName="linNode" presStyleCnt="0"/>
      <dgm:spPr/>
      <dgm:t>
        <a:bodyPr/>
        <a:lstStyle/>
        <a:p>
          <a:endParaRPr lang="en-US"/>
        </a:p>
      </dgm:t>
    </dgm:pt>
    <dgm:pt modelId="{0579304F-E6CD-4504-9B15-27295F7CA147}" type="pres">
      <dgm:prSet presAssocID="{217918B7-9D53-4B56-BAB8-D923027A7DAD}" presName="parentText" presStyleLbl="node1" presStyleIdx="0" presStyleCnt="1">
        <dgm:presLayoutVars>
          <dgm:chMax val="1"/>
          <dgm:bulletEnabled val="1"/>
        </dgm:presLayoutVars>
      </dgm:prSet>
      <dgm:spPr/>
      <dgm:t>
        <a:bodyPr/>
        <a:lstStyle/>
        <a:p>
          <a:endParaRPr lang="en-US"/>
        </a:p>
      </dgm:t>
    </dgm:pt>
    <dgm:pt modelId="{07DC72E7-24DC-4653-92BA-46F037AA23D6}" type="pres">
      <dgm:prSet presAssocID="{217918B7-9D53-4B56-BAB8-D923027A7DAD}" presName="descendantText" presStyleLbl="alignAccFollowNode1" presStyleIdx="0" presStyleCnt="1">
        <dgm:presLayoutVars>
          <dgm:bulletEnabled val="1"/>
        </dgm:presLayoutVars>
      </dgm:prSet>
      <dgm:spPr/>
      <dgm:t>
        <a:bodyPr/>
        <a:lstStyle/>
        <a:p>
          <a:endParaRPr lang="en-US"/>
        </a:p>
      </dgm:t>
    </dgm:pt>
  </dgm:ptLst>
  <dgm:cxnLst>
    <dgm:cxn modelId="{2F27F131-5DE0-4F06-A047-4F92BBE7C8D4}" type="presOf" srcId="{DB3859B5-E3E9-456D-AB7A-A1AA8C1F1EE0}" destId="{07DC72E7-24DC-4653-92BA-46F037AA23D6}" srcOrd="0" destOrd="4" presId="urn:microsoft.com/office/officeart/2005/8/layout/vList5"/>
    <dgm:cxn modelId="{6BDB1236-FB5B-4F27-9883-8E28A3C59366}" type="presOf" srcId="{862AA430-08D2-485E-8CDC-666452CA9420}" destId="{07DC72E7-24DC-4653-92BA-46F037AA23D6}" srcOrd="0" destOrd="2" presId="urn:microsoft.com/office/officeart/2005/8/layout/vList5"/>
    <dgm:cxn modelId="{C081838E-208F-4E59-A52A-CCEDA96DD217}" srcId="{217918B7-9D53-4B56-BAB8-D923027A7DAD}" destId="{D14BADC1-7B68-439D-9EDA-3076EAC7941B}" srcOrd="0" destOrd="0" parTransId="{66EEE5A8-1921-47F3-9CB2-EEAA832755F3}" sibTransId="{C5D967BB-4D23-4FC1-907C-7979FFE9EECC}"/>
    <dgm:cxn modelId="{D98126FF-4409-45D1-9340-539DDDDBFCEE}" srcId="{217918B7-9D53-4B56-BAB8-D923027A7DAD}" destId="{DC7F760F-DD79-4D63-A7BB-92D57C54BEC3}" srcOrd="1" destOrd="0" parTransId="{4339B35A-E6AD-40A5-BB13-85C9F34C54D8}" sibTransId="{08760815-CBA2-4C38-9758-210BF6B0420B}"/>
    <dgm:cxn modelId="{6F7DF65C-16A8-4B04-86B1-18B187E59B44}" srcId="{217918B7-9D53-4B56-BAB8-D923027A7DAD}" destId="{862AA430-08D2-485E-8CDC-666452CA9420}" srcOrd="2" destOrd="0" parTransId="{BF08B9FC-FC7E-4CF9-8C0E-8CCF40DB0E31}" sibTransId="{3AC8048C-6492-4185-B4A7-1A17610A3096}"/>
    <dgm:cxn modelId="{6F482056-FF57-4B51-8290-1488AC85FCFC}" srcId="{217918B7-9D53-4B56-BAB8-D923027A7DAD}" destId="{31CF85FC-4BF4-4606-ACFC-6EAECD636FAC}" srcOrd="3" destOrd="0" parTransId="{82859669-9640-4D0E-9895-E295C9E35626}" sibTransId="{F843D685-ADC0-4A89-A2D0-3D0F6C68FEEF}"/>
    <dgm:cxn modelId="{099E3926-E30D-44CD-817B-14EF1B898959}" srcId="{A6927E26-8062-45C7-8EAD-C0760C897034}" destId="{217918B7-9D53-4B56-BAB8-D923027A7DAD}" srcOrd="0" destOrd="0" parTransId="{F55B6E8B-0272-407A-A2BF-D7A64F3603AE}" sibTransId="{953FF325-EC17-43C4-9B5E-AB0A55B6285E}"/>
    <dgm:cxn modelId="{69C32D8E-5561-4AA9-A371-E35AF8D01593}" type="presOf" srcId="{D14BADC1-7B68-439D-9EDA-3076EAC7941B}" destId="{07DC72E7-24DC-4653-92BA-46F037AA23D6}" srcOrd="0" destOrd="0" presId="urn:microsoft.com/office/officeart/2005/8/layout/vList5"/>
    <dgm:cxn modelId="{39360208-D618-4ECD-AFF3-9207859E3E47}" srcId="{217918B7-9D53-4B56-BAB8-D923027A7DAD}" destId="{DB3859B5-E3E9-456D-AB7A-A1AA8C1F1EE0}" srcOrd="4" destOrd="0" parTransId="{AA0F4C2F-C879-4799-B464-2E873D7D3A1B}" sibTransId="{6914FAC4-01BF-4FC8-B234-A8FBD2BC1F55}"/>
    <dgm:cxn modelId="{DE7DC9D0-ACC1-4B91-8FD1-D557C45BC1FE}" type="presOf" srcId="{31CF85FC-4BF4-4606-ACFC-6EAECD636FAC}" destId="{07DC72E7-24DC-4653-92BA-46F037AA23D6}" srcOrd="0" destOrd="3" presId="urn:microsoft.com/office/officeart/2005/8/layout/vList5"/>
    <dgm:cxn modelId="{54E4CF17-DE98-4CAF-958E-9A55BFA67A73}" type="presOf" srcId="{217918B7-9D53-4B56-BAB8-D923027A7DAD}" destId="{0579304F-E6CD-4504-9B15-27295F7CA147}" srcOrd="0" destOrd="0" presId="urn:microsoft.com/office/officeart/2005/8/layout/vList5"/>
    <dgm:cxn modelId="{E392EFE9-EC15-469B-974B-2E1155FD3BC5}" type="presOf" srcId="{DC7F760F-DD79-4D63-A7BB-92D57C54BEC3}" destId="{07DC72E7-24DC-4653-92BA-46F037AA23D6}" srcOrd="0" destOrd="1" presId="urn:microsoft.com/office/officeart/2005/8/layout/vList5"/>
    <dgm:cxn modelId="{39707966-06DC-43D8-8A87-70F91A3CB3FC}" type="presOf" srcId="{A6927E26-8062-45C7-8EAD-C0760C897034}" destId="{0E867921-3E74-4DA2-B361-F00D0F63B19D}" srcOrd="0" destOrd="0" presId="urn:microsoft.com/office/officeart/2005/8/layout/vList5"/>
    <dgm:cxn modelId="{05F0D9BF-8BC8-42ED-8F87-75422D69E7A9}" type="presParOf" srcId="{0E867921-3E74-4DA2-B361-F00D0F63B19D}" destId="{C54FCCE6-54A2-4E46-9FCA-C79323162598}" srcOrd="0" destOrd="0" presId="urn:microsoft.com/office/officeart/2005/8/layout/vList5"/>
    <dgm:cxn modelId="{49EB9006-ACCC-4DEB-A511-B5BC161EA7B3}" type="presParOf" srcId="{C54FCCE6-54A2-4E46-9FCA-C79323162598}" destId="{0579304F-E6CD-4504-9B15-27295F7CA147}" srcOrd="0" destOrd="0" presId="urn:microsoft.com/office/officeart/2005/8/layout/vList5"/>
    <dgm:cxn modelId="{53C34287-C7D8-43AE-9A1B-E496FBC34AF2}" type="presParOf" srcId="{C54FCCE6-54A2-4E46-9FCA-C79323162598}" destId="{07DC72E7-24DC-4653-92BA-46F037AA23D6}" srcOrd="1" destOrd="0" presId="urn:microsoft.com/office/officeart/2005/8/layout/vList5"/>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4989445-3926-4FD0-8BBF-4EE8318E1795}" type="doc">
      <dgm:prSet loTypeId="urn:microsoft.com/office/officeart/2005/8/layout/process4" loCatId="list" qsTypeId="urn:microsoft.com/office/officeart/2005/8/quickstyle/simple2" qsCatId="simple" csTypeId="urn:microsoft.com/office/officeart/2005/8/colors/accent1_5" csCatId="accent1" phldr="1"/>
      <dgm:spPr/>
      <dgm:t>
        <a:bodyPr/>
        <a:lstStyle/>
        <a:p>
          <a:endParaRPr lang="en-US"/>
        </a:p>
      </dgm:t>
    </dgm:pt>
    <dgm:pt modelId="{41148090-3D25-439C-AB2D-E442DC299870}">
      <dgm:prSet phldrT="[Text]"/>
      <dgm:spPr/>
      <dgm:t>
        <a:bodyPr/>
        <a:lstStyle/>
        <a:p>
          <a:r>
            <a:rPr lang="en-US" dirty="0" smtClean="0"/>
            <a:t>The first published public-key algorithm appeared in the seminal paper by Diffie and Hellman that defined public-key cryptography and is generally referred to as Diffie-Hellman Key Exchange.</a:t>
          </a:r>
          <a:endParaRPr lang="en-US" dirty="0"/>
        </a:p>
      </dgm:t>
    </dgm:pt>
    <dgm:pt modelId="{84F4A39D-4704-4449-AB3E-286A1C4807F5}" type="parTrans" cxnId="{F2018410-1B59-42F1-8EBF-E25F43F0044F}">
      <dgm:prSet/>
      <dgm:spPr/>
      <dgm:t>
        <a:bodyPr/>
        <a:lstStyle/>
        <a:p>
          <a:endParaRPr lang="en-US"/>
        </a:p>
      </dgm:t>
    </dgm:pt>
    <dgm:pt modelId="{563DBD94-5929-4A69-AA08-A64C87899443}" type="sibTrans" cxnId="{F2018410-1B59-42F1-8EBF-E25F43F0044F}">
      <dgm:prSet/>
      <dgm:spPr/>
      <dgm:t>
        <a:bodyPr/>
        <a:lstStyle/>
        <a:p>
          <a:endParaRPr lang="en-US"/>
        </a:p>
      </dgm:t>
    </dgm:pt>
    <dgm:pt modelId="{54531581-E26A-4C7D-8359-7433C84F59DC}">
      <dgm:prSet phldrT="[Text]"/>
      <dgm:spPr/>
      <dgm:t>
        <a:bodyPr/>
        <a:lstStyle/>
        <a:p>
          <a:r>
            <a:rPr lang="en-US" dirty="0" smtClean="0"/>
            <a:t>The Diffie-Hellman algorithm depends for its effectiveness on the difficulty of computing discrete logarithms.</a:t>
          </a:r>
          <a:endParaRPr lang="en-US" dirty="0"/>
        </a:p>
      </dgm:t>
    </dgm:pt>
    <dgm:pt modelId="{7034E3D9-3B27-4778-85DF-5D95DA53857E}" type="parTrans" cxnId="{F9965727-5759-47F3-9643-042E06427F55}">
      <dgm:prSet/>
      <dgm:spPr/>
      <dgm:t>
        <a:bodyPr/>
        <a:lstStyle/>
        <a:p>
          <a:endParaRPr lang="en-US"/>
        </a:p>
      </dgm:t>
    </dgm:pt>
    <dgm:pt modelId="{DA4B73C8-64A3-4354-ABDA-86C2CED3553B}" type="sibTrans" cxnId="{F9965727-5759-47F3-9643-042E06427F55}">
      <dgm:prSet/>
      <dgm:spPr/>
      <dgm:t>
        <a:bodyPr/>
        <a:lstStyle/>
        <a:p>
          <a:endParaRPr lang="en-US"/>
        </a:p>
      </dgm:t>
    </dgm:pt>
    <dgm:pt modelId="{1FE4167D-85E8-4E1A-BBB4-5052B24968E4}">
      <dgm:prSet/>
      <dgm:spPr/>
      <dgm:t>
        <a:bodyPr/>
        <a:lstStyle/>
        <a:p>
          <a:r>
            <a:rPr lang="en-US" dirty="0" smtClean="0"/>
            <a:t>The purpose of this algorithm is to enable two users to securely exchange a key that can be used for subsequent encryption of messages.</a:t>
          </a:r>
        </a:p>
      </dgm:t>
    </dgm:pt>
    <dgm:pt modelId="{DC81E7E4-CA6A-43FF-B701-DDE46591E787}" type="parTrans" cxnId="{910E99C6-E02D-43B5-A099-6058FA796609}">
      <dgm:prSet/>
      <dgm:spPr/>
      <dgm:t>
        <a:bodyPr/>
        <a:lstStyle/>
        <a:p>
          <a:endParaRPr lang="en-US"/>
        </a:p>
      </dgm:t>
    </dgm:pt>
    <dgm:pt modelId="{19196AFF-66C9-4092-BF5A-46D4C60ED484}" type="sibTrans" cxnId="{910E99C6-E02D-43B5-A099-6058FA796609}">
      <dgm:prSet/>
      <dgm:spPr/>
      <dgm:t>
        <a:bodyPr/>
        <a:lstStyle/>
        <a:p>
          <a:endParaRPr lang="en-US"/>
        </a:p>
      </dgm:t>
    </dgm:pt>
    <dgm:pt modelId="{AD507A00-4CFB-47C3-864A-2B1A89E5580C}" type="pres">
      <dgm:prSet presAssocID="{74989445-3926-4FD0-8BBF-4EE8318E1795}" presName="Name0" presStyleCnt="0">
        <dgm:presLayoutVars>
          <dgm:dir/>
          <dgm:animLvl val="lvl"/>
          <dgm:resizeHandles val="exact"/>
        </dgm:presLayoutVars>
      </dgm:prSet>
      <dgm:spPr/>
      <dgm:t>
        <a:bodyPr/>
        <a:lstStyle/>
        <a:p>
          <a:endParaRPr lang="en-US"/>
        </a:p>
      </dgm:t>
    </dgm:pt>
    <dgm:pt modelId="{4ECA4FD2-FE84-4AB1-9D28-CFDAC5296050}" type="pres">
      <dgm:prSet presAssocID="{54531581-E26A-4C7D-8359-7433C84F59DC}" presName="boxAndChildren" presStyleCnt="0"/>
      <dgm:spPr/>
    </dgm:pt>
    <dgm:pt modelId="{3335053E-89BA-484C-8676-2451B707C5D7}" type="pres">
      <dgm:prSet presAssocID="{54531581-E26A-4C7D-8359-7433C84F59DC}" presName="parentTextBox" presStyleLbl="node1" presStyleIdx="0" presStyleCnt="3"/>
      <dgm:spPr/>
      <dgm:t>
        <a:bodyPr/>
        <a:lstStyle/>
        <a:p>
          <a:endParaRPr lang="en-US"/>
        </a:p>
      </dgm:t>
    </dgm:pt>
    <dgm:pt modelId="{FF2EDB73-BEE2-4628-A6E1-87EE9A364CA6}" type="pres">
      <dgm:prSet presAssocID="{19196AFF-66C9-4092-BF5A-46D4C60ED484}" presName="sp" presStyleCnt="0"/>
      <dgm:spPr/>
    </dgm:pt>
    <dgm:pt modelId="{92517206-A41C-4C84-81BA-999006ABA97F}" type="pres">
      <dgm:prSet presAssocID="{1FE4167D-85E8-4E1A-BBB4-5052B24968E4}" presName="arrowAndChildren" presStyleCnt="0"/>
      <dgm:spPr/>
    </dgm:pt>
    <dgm:pt modelId="{C248109E-CA2B-48B6-9AC3-E59ED48C2FE1}" type="pres">
      <dgm:prSet presAssocID="{1FE4167D-85E8-4E1A-BBB4-5052B24968E4}" presName="parentTextArrow" presStyleLbl="node1" presStyleIdx="1" presStyleCnt="3"/>
      <dgm:spPr/>
      <dgm:t>
        <a:bodyPr/>
        <a:lstStyle/>
        <a:p>
          <a:endParaRPr lang="en-US"/>
        </a:p>
      </dgm:t>
    </dgm:pt>
    <dgm:pt modelId="{9CFC0A63-3FA8-4C78-A42C-CB9267B8571D}" type="pres">
      <dgm:prSet presAssocID="{563DBD94-5929-4A69-AA08-A64C87899443}" presName="sp" presStyleCnt="0"/>
      <dgm:spPr/>
    </dgm:pt>
    <dgm:pt modelId="{84964827-D5E3-4DCF-BE22-DDC28AE37F8E}" type="pres">
      <dgm:prSet presAssocID="{41148090-3D25-439C-AB2D-E442DC299870}" presName="arrowAndChildren" presStyleCnt="0"/>
      <dgm:spPr/>
    </dgm:pt>
    <dgm:pt modelId="{52A44793-5199-4AA5-8275-C8922E55109D}" type="pres">
      <dgm:prSet presAssocID="{41148090-3D25-439C-AB2D-E442DC299870}" presName="parentTextArrow" presStyleLbl="node1" presStyleIdx="2" presStyleCnt="3" custLinFactNeighborX="169" custLinFactNeighborY="-47"/>
      <dgm:spPr/>
      <dgm:t>
        <a:bodyPr/>
        <a:lstStyle/>
        <a:p>
          <a:endParaRPr lang="en-US"/>
        </a:p>
      </dgm:t>
    </dgm:pt>
  </dgm:ptLst>
  <dgm:cxnLst>
    <dgm:cxn modelId="{D4F8171A-9BA6-461A-961B-C798D4D471DC}" type="presOf" srcId="{74989445-3926-4FD0-8BBF-4EE8318E1795}" destId="{AD507A00-4CFB-47C3-864A-2B1A89E5580C}" srcOrd="0" destOrd="0" presId="urn:microsoft.com/office/officeart/2005/8/layout/process4"/>
    <dgm:cxn modelId="{F9965727-5759-47F3-9643-042E06427F55}" srcId="{74989445-3926-4FD0-8BBF-4EE8318E1795}" destId="{54531581-E26A-4C7D-8359-7433C84F59DC}" srcOrd="2" destOrd="0" parTransId="{7034E3D9-3B27-4778-85DF-5D95DA53857E}" sibTransId="{DA4B73C8-64A3-4354-ABDA-86C2CED3553B}"/>
    <dgm:cxn modelId="{8964D5F2-AFC9-417E-BCAE-881AF511B5A9}" type="presOf" srcId="{1FE4167D-85E8-4E1A-BBB4-5052B24968E4}" destId="{C248109E-CA2B-48B6-9AC3-E59ED48C2FE1}" srcOrd="0" destOrd="0" presId="urn:microsoft.com/office/officeart/2005/8/layout/process4"/>
    <dgm:cxn modelId="{910E99C6-E02D-43B5-A099-6058FA796609}" srcId="{74989445-3926-4FD0-8BBF-4EE8318E1795}" destId="{1FE4167D-85E8-4E1A-BBB4-5052B24968E4}" srcOrd="1" destOrd="0" parTransId="{DC81E7E4-CA6A-43FF-B701-DDE46591E787}" sibTransId="{19196AFF-66C9-4092-BF5A-46D4C60ED484}"/>
    <dgm:cxn modelId="{F2018410-1B59-42F1-8EBF-E25F43F0044F}" srcId="{74989445-3926-4FD0-8BBF-4EE8318E1795}" destId="{41148090-3D25-439C-AB2D-E442DC299870}" srcOrd="0" destOrd="0" parTransId="{84F4A39D-4704-4449-AB3E-286A1C4807F5}" sibTransId="{563DBD94-5929-4A69-AA08-A64C87899443}"/>
    <dgm:cxn modelId="{DE029907-5020-49BD-BF73-EECC7D7A787A}" type="presOf" srcId="{54531581-E26A-4C7D-8359-7433C84F59DC}" destId="{3335053E-89BA-484C-8676-2451B707C5D7}" srcOrd="0" destOrd="0" presId="urn:microsoft.com/office/officeart/2005/8/layout/process4"/>
    <dgm:cxn modelId="{0ED430D6-A135-4167-B8C0-B72C0CE1BE89}" type="presOf" srcId="{41148090-3D25-439C-AB2D-E442DC299870}" destId="{52A44793-5199-4AA5-8275-C8922E55109D}" srcOrd="0" destOrd="0" presId="urn:microsoft.com/office/officeart/2005/8/layout/process4"/>
    <dgm:cxn modelId="{06AE4AED-FEB2-4287-BDCC-A5E9491EB38A}" type="presParOf" srcId="{AD507A00-4CFB-47C3-864A-2B1A89E5580C}" destId="{4ECA4FD2-FE84-4AB1-9D28-CFDAC5296050}" srcOrd="0" destOrd="0" presId="urn:microsoft.com/office/officeart/2005/8/layout/process4"/>
    <dgm:cxn modelId="{99BB401F-77A7-4747-92EC-24D85479A323}" type="presParOf" srcId="{4ECA4FD2-FE84-4AB1-9D28-CFDAC5296050}" destId="{3335053E-89BA-484C-8676-2451B707C5D7}" srcOrd="0" destOrd="0" presId="urn:microsoft.com/office/officeart/2005/8/layout/process4"/>
    <dgm:cxn modelId="{044428A1-914F-4CB9-AE2D-104F5B212071}" type="presParOf" srcId="{AD507A00-4CFB-47C3-864A-2B1A89E5580C}" destId="{FF2EDB73-BEE2-4628-A6E1-87EE9A364CA6}" srcOrd="1" destOrd="0" presId="urn:microsoft.com/office/officeart/2005/8/layout/process4"/>
    <dgm:cxn modelId="{7D04BC41-1148-491D-AC7A-03C76ED28267}" type="presParOf" srcId="{AD507A00-4CFB-47C3-864A-2B1A89E5580C}" destId="{92517206-A41C-4C84-81BA-999006ABA97F}" srcOrd="2" destOrd="0" presId="urn:microsoft.com/office/officeart/2005/8/layout/process4"/>
    <dgm:cxn modelId="{7E6EE3D5-26D9-4A25-A02D-83A9203D45C5}" type="presParOf" srcId="{92517206-A41C-4C84-81BA-999006ABA97F}" destId="{C248109E-CA2B-48B6-9AC3-E59ED48C2FE1}" srcOrd="0" destOrd="0" presId="urn:microsoft.com/office/officeart/2005/8/layout/process4"/>
    <dgm:cxn modelId="{4DB363FD-2520-44B1-B9DE-15264592AC70}" type="presParOf" srcId="{AD507A00-4CFB-47C3-864A-2B1A89E5580C}" destId="{9CFC0A63-3FA8-4C78-A42C-CB9267B8571D}" srcOrd="3" destOrd="0" presId="urn:microsoft.com/office/officeart/2005/8/layout/process4"/>
    <dgm:cxn modelId="{52066D79-676A-4878-8873-D2E495760EFE}" type="presParOf" srcId="{AD507A00-4CFB-47C3-864A-2B1A89E5580C}" destId="{84964827-D5E3-4DCF-BE22-DDC28AE37F8E}" srcOrd="4" destOrd="0" presId="urn:microsoft.com/office/officeart/2005/8/layout/process4"/>
    <dgm:cxn modelId="{0908E4FA-5D9F-46A3-AFED-CA32B784D313}" type="presParOf" srcId="{84964827-D5E3-4DCF-BE22-DDC28AE37F8E}" destId="{52A44793-5199-4AA5-8275-C8922E55109D}" srcOrd="0"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B0A0846-1B5F-4B15-BAC2-EAE7CF4FA8CF}" type="doc">
      <dgm:prSet loTypeId="urn:microsoft.com/office/officeart/2005/8/layout/list1" loCatId="list" qsTypeId="urn:microsoft.com/office/officeart/2005/8/quickstyle/simple2" qsCatId="simple" csTypeId="urn:microsoft.com/office/officeart/2005/8/colors/colorful1" csCatId="colorful" phldr="1"/>
      <dgm:spPr/>
      <dgm:t>
        <a:bodyPr/>
        <a:lstStyle/>
        <a:p>
          <a:endParaRPr lang="en-US"/>
        </a:p>
      </dgm:t>
    </dgm:pt>
    <dgm:pt modelId="{277B1ABB-5802-4010-9C69-2A5EF05C2279}">
      <dgm:prSet phldrT="[Text]"/>
      <dgm:spPr/>
      <dgm:t>
        <a:bodyPr/>
        <a:lstStyle/>
        <a:p>
          <a:r>
            <a:rPr lang="en-US" dirty="0" smtClean="0"/>
            <a:t>The security requirements that a PAKE protocol should fulfill.</a:t>
          </a:r>
          <a:endParaRPr lang="en-US" dirty="0"/>
        </a:p>
      </dgm:t>
    </dgm:pt>
    <dgm:pt modelId="{A7C0EFDB-7758-4852-802B-E95E75CC6A0C}" type="parTrans" cxnId="{8857ACA3-517D-4B12-9466-06D38A6FD4C4}">
      <dgm:prSet/>
      <dgm:spPr/>
      <dgm:t>
        <a:bodyPr/>
        <a:lstStyle/>
        <a:p>
          <a:endParaRPr lang="en-US"/>
        </a:p>
      </dgm:t>
    </dgm:pt>
    <dgm:pt modelId="{98290269-2B40-4CD8-BB4D-B0CB064E7BDE}" type="sibTrans" cxnId="{8857ACA3-517D-4B12-9466-06D38A6FD4C4}">
      <dgm:prSet/>
      <dgm:spPr/>
      <dgm:t>
        <a:bodyPr/>
        <a:lstStyle/>
        <a:p>
          <a:endParaRPr lang="en-US"/>
        </a:p>
      </dgm:t>
    </dgm:pt>
    <dgm:pt modelId="{CE937338-D768-497F-8DAF-53FB7FC8A034}">
      <dgm:prSet/>
      <dgm:spPr/>
      <dgm:t>
        <a:bodyPr/>
        <a:lstStyle/>
        <a:p>
          <a:r>
            <a:rPr lang="en-US" dirty="0" smtClean="0"/>
            <a:t>Off-line dictionary attack resistance</a:t>
          </a:r>
          <a:endParaRPr lang="en-US" dirty="0"/>
        </a:p>
      </dgm:t>
    </dgm:pt>
    <dgm:pt modelId="{403986CB-41AC-4E15-ACF8-C14D2FAC7407}" type="parTrans" cxnId="{A76E3AC9-1CF7-4106-A5BD-0EF3E72809D4}">
      <dgm:prSet/>
      <dgm:spPr/>
      <dgm:t>
        <a:bodyPr/>
        <a:lstStyle/>
        <a:p>
          <a:endParaRPr lang="en-US"/>
        </a:p>
      </dgm:t>
    </dgm:pt>
    <dgm:pt modelId="{830A2A54-B988-4D93-B8D9-B56E2715384E}" type="sibTrans" cxnId="{A76E3AC9-1CF7-4106-A5BD-0EF3E72809D4}">
      <dgm:prSet/>
      <dgm:spPr/>
      <dgm:t>
        <a:bodyPr/>
        <a:lstStyle/>
        <a:p>
          <a:endParaRPr lang="en-US"/>
        </a:p>
      </dgm:t>
    </dgm:pt>
    <dgm:pt modelId="{1F98408A-B498-468F-9867-B62CDA6A3B49}">
      <dgm:prSet/>
      <dgm:spPr/>
      <dgm:t>
        <a:bodyPr/>
        <a:lstStyle/>
        <a:p>
          <a:r>
            <a:rPr lang="en-US" dirty="0" smtClean="0"/>
            <a:t>Forward secrecy</a:t>
          </a:r>
          <a:endParaRPr lang="en-US" dirty="0"/>
        </a:p>
      </dgm:t>
    </dgm:pt>
    <dgm:pt modelId="{ED933404-AA5F-4C36-96E9-5E6FE14E60AA}" type="parTrans" cxnId="{3543ED66-2143-4DB4-9356-31AD1E179D58}">
      <dgm:prSet/>
      <dgm:spPr/>
      <dgm:t>
        <a:bodyPr/>
        <a:lstStyle/>
        <a:p>
          <a:endParaRPr lang="en-US"/>
        </a:p>
      </dgm:t>
    </dgm:pt>
    <dgm:pt modelId="{50BE85F1-A1E3-4A80-9E18-070F0EE355DC}" type="sibTrans" cxnId="{3543ED66-2143-4DB4-9356-31AD1E179D58}">
      <dgm:prSet/>
      <dgm:spPr/>
      <dgm:t>
        <a:bodyPr/>
        <a:lstStyle/>
        <a:p>
          <a:endParaRPr lang="en-US"/>
        </a:p>
      </dgm:t>
    </dgm:pt>
    <dgm:pt modelId="{5B4DF392-7DED-4159-92D1-7C908D663655}">
      <dgm:prSet/>
      <dgm:spPr/>
      <dgm:t>
        <a:bodyPr/>
        <a:lstStyle/>
        <a:p>
          <a:r>
            <a:rPr lang="en-US" dirty="0" smtClean="0"/>
            <a:t>Known-key</a:t>
          </a:r>
          <a:endParaRPr lang="en-US" dirty="0"/>
        </a:p>
      </dgm:t>
    </dgm:pt>
    <dgm:pt modelId="{CE76DAD9-F2BD-4CE3-AA97-BFE3F5F00F3D}" type="parTrans" cxnId="{943B436B-6EBB-4830-9D5F-B121079AB0AA}">
      <dgm:prSet/>
      <dgm:spPr/>
      <dgm:t>
        <a:bodyPr/>
        <a:lstStyle/>
        <a:p>
          <a:endParaRPr lang="en-US"/>
        </a:p>
      </dgm:t>
    </dgm:pt>
    <dgm:pt modelId="{6692D618-A6AC-4A0B-8217-C5D646AA6F93}" type="sibTrans" cxnId="{943B436B-6EBB-4830-9D5F-B121079AB0AA}">
      <dgm:prSet/>
      <dgm:spPr/>
      <dgm:t>
        <a:bodyPr/>
        <a:lstStyle/>
        <a:p>
          <a:endParaRPr lang="en-US"/>
        </a:p>
      </dgm:t>
    </dgm:pt>
    <dgm:pt modelId="{4A4121D0-2730-45E4-B29B-DC43E844EC08}">
      <dgm:prSet/>
      <dgm:spPr/>
      <dgm:t>
        <a:bodyPr/>
        <a:lstStyle/>
        <a:p>
          <a:r>
            <a:rPr lang="en-US" dirty="0" smtClean="0"/>
            <a:t>On-line dictionary attack resistance </a:t>
          </a:r>
        </a:p>
      </dgm:t>
    </dgm:pt>
    <dgm:pt modelId="{6B62E74F-1B93-45E8-A564-40F2A59EF61A}" type="parTrans" cxnId="{D3D40A8E-329B-4035-8A3F-C92369B22CFD}">
      <dgm:prSet/>
      <dgm:spPr/>
      <dgm:t>
        <a:bodyPr/>
        <a:lstStyle/>
        <a:p>
          <a:endParaRPr lang="en-US"/>
        </a:p>
      </dgm:t>
    </dgm:pt>
    <dgm:pt modelId="{B959AE24-3132-4D35-BD7C-25A2653332B2}" type="sibTrans" cxnId="{D3D40A8E-329B-4035-8A3F-C92369B22CFD}">
      <dgm:prSet/>
      <dgm:spPr/>
      <dgm:t>
        <a:bodyPr/>
        <a:lstStyle/>
        <a:p>
          <a:endParaRPr lang="en-US"/>
        </a:p>
      </dgm:t>
    </dgm:pt>
    <dgm:pt modelId="{F0BBC377-F914-4703-B7B7-7E0FD1D14B0D}" type="pres">
      <dgm:prSet presAssocID="{EB0A0846-1B5F-4B15-BAC2-EAE7CF4FA8CF}" presName="linear" presStyleCnt="0">
        <dgm:presLayoutVars>
          <dgm:dir/>
          <dgm:animLvl val="lvl"/>
          <dgm:resizeHandles val="exact"/>
        </dgm:presLayoutVars>
      </dgm:prSet>
      <dgm:spPr/>
      <dgm:t>
        <a:bodyPr/>
        <a:lstStyle/>
        <a:p>
          <a:endParaRPr lang="en-US"/>
        </a:p>
      </dgm:t>
    </dgm:pt>
    <dgm:pt modelId="{9FC05390-F273-4A47-A49F-7DBAB3A7598D}" type="pres">
      <dgm:prSet presAssocID="{277B1ABB-5802-4010-9C69-2A5EF05C2279}" presName="parentLin" presStyleCnt="0"/>
      <dgm:spPr/>
    </dgm:pt>
    <dgm:pt modelId="{D5459888-A94F-4BFD-9D7C-33F41F97E2F6}" type="pres">
      <dgm:prSet presAssocID="{277B1ABB-5802-4010-9C69-2A5EF05C2279}" presName="parentLeftMargin" presStyleLbl="node1" presStyleIdx="0" presStyleCnt="1"/>
      <dgm:spPr/>
      <dgm:t>
        <a:bodyPr/>
        <a:lstStyle/>
        <a:p>
          <a:endParaRPr lang="en-US"/>
        </a:p>
      </dgm:t>
    </dgm:pt>
    <dgm:pt modelId="{00BFB12E-249F-471D-B668-0545D6C2FC3C}" type="pres">
      <dgm:prSet presAssocID="{277B1ABB-5802-4010-9C69-2A5EF05C2279}" presName="parentText" presStyleLbl="node1" presStyleIdx="0" presStyleCnt="1" custScaleX="125000">
        <dgm:presLayoutVars>
          <dgm:chMax val="0"/>
          <dgm:bulletEnabled val="1"/>
        </dgm:presLayoutVars>
      </dgm:prSet>
      <dgm:spPr/>
      <dgm:t>
        <a:bodyPr/>
        <a:lstStyle/>
        <a:p>
          <a:endParaRPr lang="en-US"/>
        </a:p>
      </dgm:t>
    </dgm:pt>
    <dgm:pt modelId="{1ACB3BF8-A571-4BB7-9489-2A49498A1DA0}" type="pres">
      <dgm:prSet presAssocID="{277B1ABB-5802-4010-9C69-2A5EF05C2279}" presName="negativeSpace" presStyleCnt="0"/>
      <dgm:spPr/>
    </dgm:pt>
    <dgm:pt modelId="{960B1547-BB09-40AE-98EC-5D6FF4CB5306}" type="pres">
      <dgm:prSet presAssocID="{277B1ABB-5802-4010-9C69-2A5EF05C2279}" presName="childText" presStyleLbl="conFgAcc1" presStyleIdx="0" presStyleCnt="1">
        <dgm:presLayoutVars>
          <dgm:bulletEnabled val="1"/>
        </dgm:presLayoutVars>
      </dgm:prSet>
      <dgm:spPr/>
      <dgm:t>
        <a:bodyPr/>
        <a:lstStyle/>
        <a:p>
          <a:endParaRPr lang="en-US"/>
        </a:p>
      </dgm:t>
    </dgm:pt>
  </dgm:ptLst>
  <dgm:cxnLst>
    <dgm:cxn modelId="{2D86179B-BDC2-410E-84A8-931FC31726CB}" type="presOf" srcId="{EB0A0846-1B5F-4B15-BAC2-EAE7CF4FA8CF}" destId="{F0BBC377-F914-4703-B7B7-7E0FD1D14B0D}" srcOrd="0" destOrd="0" presId="urn:microsoft.com/office/officeart/2005/8/layout/list1"/>
    <dgm:cxn modelId="{CFA9B046-95AF-4310-8EC1-CC823F104A84}" type="presOf" srcId="{4A4121D0-2730-45E4-B29B-DC43E844EC08}" destId="{960B1547-BB09-40AE-98EC-5D6FF4CB5306}" srcOrd="0" destOrd="3" presId="urn:microsoft.com/office/officeart/2005/8/layout/list1"/>
    <dgm:cxn modelId="{D3D40A8E-329B-4035-8A3F-C92369B22CFD}" srcId="{277B1ABB-5802-4010-9C69-2A5EF05C2279}" destId="{4A4121D0-2730-45E4-B29B-DC43E844EC08}" srcOrd="3" destOrd="0" parTransId="{6B62E74F-1B93-45E8-A564-40F2A59EF61A}" sibTransId="{B959AE24-3132-4D35-BD7C-25A2653332B2}"/>
    <dgm:cxn modelId="{943B436B-6EBB-4830-9D5F-B121079AB0AA}" srcId="{277B1ABB-5802-4010-9C69-2A5EF05C2279}" destId="{5B4DF392-7DED-4159-92D1-7C908D663655}" srcOrd="2" destOrd="0" parTransId="{CE76DAD9-F2BD-4CE3-AA97-BFE3F5F00F3D}" sibTransId="{6692D618-A6AC-4A0B-8217-C5D646AA6F93}"/>
    <dgm:cxn modelId="{8857ACA3-517D-4B12-9466-06D38A6FD4C4}" srcId="{EB0A0846-1B5F-4B15-BAC2-EAE7CF4FA8CF}" destId="{277B1ABB-5802-4010-9C69-2A5EF05C2279}" srcOrd="0" destOrd="0" parTransId="{A7C0EFDB-7758-4852-802B-E95E75CC6A0C}" sibTransId="{98290269-2B40-4CD8-BB4D-B0CB064E7BDE}"/>
    <dgm:cxn modelId="{A7C0E23E-BC9B-4929-8B7D-61C52C7E7831}" type="presOf" srcId="{277B1ABB-5802-4010-9C69-2A5EF05C2279}" destId="{D5459888-A94F-4BFD-9D7C-33F41F97E2F6}" srcOrd="0" destOrd="0" presId="urn:microsoft.com/office/officeart/2005/8/layout/list1"/>
    <dgm:cxn modelId="{A76E3AC9-1CF7-4106-A5BD-0EF3E72809D4}" srcId="{277B1ABB-5802-4010-9C69-2A5EF05C2279}" destId="{CE937338-D768-497F-8DAF-53FB7FC8A034}" srcOrd="0" destOrd="0" parTransId="{403986CB-41AC-4E15-ACF8-C14D2FAC7407}" sibTransId="{830A2A54-B988-4D93-B8D9-B56E2715384E}"/>
    <dgm:cxn modelId="{CB45D211-A480-4662-BCB1-97951A7EC868}" type="presOf" srcId="{5B4DF392-7DED-4159-92D1-7C908D663655}" destId="{960B1547-BB09-40AE-98EC-5D6FF4CB5306}" srcOrd="0" destOrd="2" presId="urn:microsoft.com/office/officeart/2005/8/layout/list1"/>
    <dgm:cxn modelId="{FD445AA3-F754-4820-8329-4974D89E32F4}" type="presOf" srcId="{1F98408A-B498-468F-9867-B62CDA6A3B49}" destId="{960B1547-BB09-40AE-98EC-5D6FF4CB5306}" srcOrd="0" destOrd="1" presId="urn:microsoft.com/office/officeart/2005/8/layout/list1"/>
    <dgm:cxn modelId="{7DA553F2-C6E2-4B41-B775-3479C3E532CF}" type="presOf" srcId="{CE937338-D768-497F-8DAF-53FB7FC8A034}" destId="{960B1547-BB09-40AE-98EC-5D6FF4CB5306}" srcOrd="0" destOrd="0" presId="urn:microsoft.com/office/officeart/2005/8/layout/list1"/>
    <dgm:cxn modelId="{3543ED66-2143-4DB4-9356-31AD1E179D58}" srcId="{277B1ABB-5802-4010-9C69-2A5EF05C2279}" destId="{1F98408A-B498-468F-9867-B62CDA6A3B49}" srcOrd="1" destOrd="0" parTransId="{ED933404-AA5F-4C36-96E9-5E6FE14E60AA}" sibTransId="{50BE85F1-A1E3-4A80-9E18-070F0EE355DC}"/>
    <dgm:cxn modelId="{61853D5D-AA2B-4650-B404-ED0901B4FFCE}" type="presOf" srcId="{277B1ABB-5802-4010-9C69-2A5EF05C2279}" destId="{00BFB12E-249F-471D-B668-0545D6C2FC3C}" srcOrd="1" destOrd="0" presId="urn:microsoft.com/office/officeart/2005/8/layout/list1"/>
    <dgm:cxn modelId="{7529C284-9FBE-4C86-B8DA-3C1FD214564C}" type="presParOf" srcId="{F0BBC377-F914-4703-B7B7-7E0FD1D14B0D}" destId="{9FC05390-F273-4A47-A49F-7DBAB3A7598D}" srcOrd="0" destOrd="0" presId="urn:microsoft.com/office/officeart/2005/8/layout/list1"/>
    <dgm:cxn modelId="{86DFA5C9-445F-4354-AE19-1C76523608CF}" type="presParOf" srcId="{9FC05390-F273-4A47-A49F-7DBAB3A7598D}" destId="{D5459888-A94F-4BFD-9D7C-33F41F97E2F6}" srcOrd="0" destOrd="0" presId="urn:microsoft.com/office/officeart/2005/8/layout/list1"/>
    <dgm:cxn modelId="{739D5374-1CBC-401C-8BB0-533A6EB47C55}" type="presParOf" srcId="{9FC05390-F273-4A47-A49F-7DBAB3A7598D}" destId="{00BFB12E-249F-471D-B668-0545D6C2FC3C}" srcOrd="1" destOrd="0" presId="urn:microsoft.com/office/officeart/2005/8/layout/list1"/>
    <dgm:cxn modelId="{801161DD-A5F1-4220-A57B-4870BEFC1B4C}" type="presParOf" srcId="{F0BBC377-F914-4703-B7B7-7E0FD1D14B0D}" destId="{1ACB3BF8-A571-4BB7-9489-2A49498A1DA0}" srcOrd="1" destOrd="0" presId="urn:microsoft.com/office/officeart/2005/8/layout/list1"/>
    <dgm:cxn modelId="{59FE7303-8D17-4795-AADD-335CC917CE69}" type="presParOf" srcId="{F0BBC377-F914-4703-B7B7-7E0FD1D14B0D}" destId="{960B1547-BB09-40AE-98EC-5D6FF4CB5306}" srcOrd="2"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A872D08-511A-4D2A-881D-75F467B7A168}" type="doc">
      <dgm:prSet loTypeId="urn:microsoft.com/office/officeart/2005/8/layout/list1" loCatId="list" qsTypeId="urn:microsoft.com/office/officeart/2005/8/quickstyle/simple2" qsCatId="simple" csTypeId="urn:microsoft.com/office/officeart/2005/8/colors/accent2_2" csCatId="accent2" phldr="1"/>
      <dgm:spPr/>
      <dgm:t>
        <a:bodyPr/>
        <a:lstStyle/>
        <a:p>
          <a:endParaRPr lang="en-US"/>
        </a:p>
      </dgm:t>
    </dgm:pt>
    <dgm:pt modelId="{C0D95FAC-6D8D-4D9E-B346-CF4AE1A7EDCB}">
      <dgm:prSet/>
      <dgm:spPr/>
      <dgm:t>
        <a:bodyPr/>
        <a:lstStyle/>
        <a:p>
          <a:r>
            <a:rPr lang="en-US" dirty="0" smtClean="0"/>
            <a:t>Password-authenticated key agreement generally encompasses methods such as:</a:t>
          </a:r>
          <a:endParaRPr lang="en-US" dirty="0"/>
        </a:p>
      </dgm:t>
    </dgm:pt>
    <dgm:pt modelId="{1913414C-3DEC-47AC-B3EF-DA4229DE5D82}" type="parTrans" cxnId="{33F20D86-C0A2-4594-8C0E-955C90712DE7}">
      <dgm:prSet/>
      <dgm:spPr/>
      <dgm:t>
        <a:bodyPr/>
        <a:lstStyle/>
        <a:p>
          <a:endParaRPr lang="en-US"/>
        </a:p>
      </dgm:t>
    </dgm:pt>
    <dgm:pt modelId="{20E984AC-0249-495F-A6AF-997025FAEED9}" type="sibTrans" cxnId="{33F20D86-C0A2-4594-8C0E-955C90712DE7}">
      <dgm:prSet/>
      <dgm:spPr/>
      <dgm:t>
        <a:bodyPr/>
        <a:lstStyle/>
        <a:p>
          <a:endParaRPr lang="en-US"/>
        </a:p>
      </dgm:t>
    </dgm:pt>
    <dgm:pt modelId="{89825130-DC15-4E84-A009-8802578AF65B}">
      <dgm:prSet phldrT="[Text]"/>
      <dgm:spPr/>
      <dgm:t>
        <a:bodyPr/>
        <a:lstStyle/>
        <a:p>
          <a:r>
            <a:rPr lang="en-US" dirty="0" smtClean="0"/>
            <a:t>Balanced password-authenticated key exchange</a:t>
          </a:r>
          <a:endParaRPr lang="en-US" dirty="0"/>
        </a:p>
      </dgm:t>
    </dgm:pt>
    <dgm:pt modelId="{54E2B927-66C5-4B2C-BB46-C8B0A90EA313}" type="parTrans" cxnId="{65E27C08-AEAC-41AC-9A5A-9320FC6C7325}">
      <dgm:prSet/>
      <dgm:spPr/>
      <dgm:t>
        <a:bodyPr/>
        <a:lstStyle/>
        <a:p>
          <a:endParaRPr lang="en-US"/>
        </a:p>
      </dgm:t>
    </dgm:pt>
    <dgm:pt modelId="{216808E5-F0FB-4DA3-8E0F-5C1AE693A748}" type="sibTrans" cxnId="{65E27C08-AEAC-41AC-9A5A-9320FC6C7325}">
      <dgm:prSet/>
      <dgm:spPr/>
      <dgm:t>
        <a:bodyPr/>
        <a:lstStyle/>
        <a:p>
          <a:endParaRPr lang="en-US"/>
        </a:p>
      </dgm:t>
    </dgm:pt>
    <dgm:pt modelId="{F31ABB2F-62A1-47EE-BEE3-0DC467D4A480}">
      <dgm:prSet phldrT="[Text]"/>
      <dgm:spPr/>
      <dgm:t>
        <a:bodyPr/>
        <a:lstStyle/>
        <a:p>
          <a:r>
            <a:rPr lang="en-US" dirty="0" smtClean="0"/>
            <a:t>J-PAKE achieves the mutual authentication in two steps</a:t>
          </a:r>
          <a:endParaRPr lang="en-US" dirty="0"/>
        </a:p>
      </dgm:t>
    </dgm:pt>
    <dgm:pt modelId="{966363B8-6631-4E37-AB50-C315BAB566F9}" type="parTrans" cxnId="{8F9C4AC2-BE12-4DA2-9008-996F8F795A9D}">
      <dgm:prSet/>
      <dgm:spPr/>
      <dgm:t>
        <a:bodyPr/>
        <a:lstStyle/>
        <a:p>
          <a:endParaRPr lang="en-US"/>
        </a:p>
      </dgm:t>
    </dgm:pt>
    <dgm:pt modelId="{2815D2B8-B2F9-4844-A61C-0A1879CAFB76}" type="sibTrans" cxnId="{8F9C4AC2-BE12-4DA2-9008-996F8F795A9D}">
      <dgm:prSet/>
      <dgm:spPr/>
      <dgm:t>
        <a:bodyPr/>
        <a:lstStyle/>
        <a:p>
          <a:endParaRPr lang="en-US"/>
        </a:p>
      </dgm:t>
    </dgm:pt>
    <dgm:pt modelId="{63D1C008-FA2E-4EE5-8E1A-2358243213D0}">
      <dgm:prSet phldrT="[Text]"/>
      <dgm:spPr/>
      <dgm:t>
        <a:bodyPr/>
        <a:lstStyle/>
        <a:p>
          <a:r>
            <a:rPr lang="en-US" dirty="0" smtClean="0"/>
            <a:t>Two parties send ephemeral public keys to each other</a:t>
          </a:r>
          <a:endParaRPr lang="en-US" dirty="0"/>
        </a:p>
      </dgm:t>
    </dgm:pt>
    <dgm:pt modelId="{F07BCA1A-C343-4FD8-9832-1874FF7C9B9C}" type="parTrans" cxnId="{566F055D-B55E-4AA8-BEA7-8D09B4617904}">
      <dgm:prSet/>
      <dgm:spPr/>
      <dgm:t>
        <a:bodyPr/>
        <a:lstStyle/>
        <a:p>
          <a:endParaRPr lang="en-US"/>
        </a:p>
      </dgm:t>
    </dgm:pt>
    <dgm:pt modelId="{D647FDB2-6DDC-41AE-BA68-A1BFDAB18FC5}" type="sibTrans" cxnId="{566F055D-B55E-4AA8-BEA7-8D09B4617904}">
      <dgm:prSet/>
      <dgm:spPr/>
      <dgm:t>
        <a:bodyPr/>
        <a:lstStyle/>
        <a:p>
          <a:endParaRPr lang="en-US"/>
        </a:p>
      </dgm:t>
    </dgm:pt>
    <dgm:pt modelId="{737EA35F-7FA0-4C5E-BBA9-C4F99DA49AA1}">
      <dgm:prSet/>
      <dgm:spPr/>
      <dgm:t>
        <a:bodyPr/>
        <a:lstStyle/>
        <a:p>
          <a:r>
            <a:rPr lang="en-US" dirty="0" smtClean="0"/>
            <a:t>Augmented password-authenticated key exchange</a:t>
          </a:r>
          <a:endParaRPr lang="en-US" dirty="0"/>
        </a:p>
      </dgm:t>
    </dgm:pt>
    <dgm:pt modelId="{91F8FDDC-7153-4DA5-8A7D-F260944D1AE8}" type="parTrans" cxnId="{5169414D-84D2-4CD3-98A5-FBE2A628F154}">
      <dgm:prSet/>
      <dgm:spPr/>
      <dgm:t>
        <a:bodyPr/>
        <a:lstStyle/>
        <a:p>
          <a:endParaRPr lang="en-US"/>
        </a:p>
      </dgm:t>
    </dgm:pt>
    <dgm:pt modelId="{47A84BF5-D549-41D9-9E8B-99CD9C86A9EA}" type="sibTrans" cxnId="{5169414D-84D2-4CD3-98A5-FBE2A628F154}">
      <dgm:prSet/>
      <dgm:spPr/>
      <dgm:t>
        <a:bodyPr/>
        <a:lstStyle/>
        <a:p>
          <a:endParaRPr lang="en-US"/>
        </a:p>
      </dgm:t>
    </dgm:pt>
    <dgm:pt modelId="{E62435AC-B895-4FDF-B98D-F6EC74DBE3A2}">
      <dgm:prSet/>
      <dgm:spPr/>
      <dgm:t>
        <a:bodyPr/>
        <a:lstStyle/>
        <a:p>
          <a:r>
            <a:rPr lang="en-US" dirty="0" smtClean="0"/>
            <a:t>Password-authenticated key retrieval</a:t>
          </a:r>
          <a:endParaRPr lang="en-US" dirty="0"/>
        </a:p>
      </dgm:t>
    </dgm:pt>
    <dgm:pt modelId="{43A2F42E-6E15-4CE9-B758-79AE34509559}" type="parTrans" cxnId="{01C0F1F2-068A-4F68-9AA3-5EB167B65B04}">
      <dgm:prSet/>
      <dgm:spPr/>
      <dgm:t>
        <a:bodyPr/>
        <a:lstStyle/>
        <a:p>
          <a:endParaRPr lang="en-US"/>
        </a:p>
      </dgm:t>
    </dgm:pt>
    <dgm:pt modelId="{A1B45FFD-D444-45C9-9DEB-E33E136513B3}" type="sibTrans" cxnId="{01C0F1F2-068A-4F68-9AA3-5EB167B65B04}">
      <dgm:prSet/>
      <dgm:spPr/>
      <dgm:t>
        <a:bodyPr/>
        <a:lstStyle/>
        <a:p>
          <a:endParaRPr lang="en-US"/>
        </a:p>
      </dgm:t>
    </dgm:pt>
    <dgm:pt modelId="{4FEBA829-BD1E-40DE-9124-82A76E54BA37}">
      <dgm:prSet/>
      <dgm:spPr/>
      <dgm:t>
        <a:bodyPr/>
        <a:lstStyle/>
        <a:p>
          <a:r>
            <a:rPr lang="en-US" dirty="0" smtClean="0"/>
            <a:t>Multi-server methods</a:t>
          </a:r>
          <a:endParaRPr lang="en-US" dirty="0"/>
        </a:p>
      </dgm:t>
    </dgm:pt>
    <dgm:pt modelId="{E8A93B65-4F7E-4834-930B-A257FE6F63C1}" type="parTrans" cxnId="{536C9E9B-7044-4DF5-A0C3-54EE050E7C63}">
      <dgm:prSet/>
      <dgm:spPr/>
      <dgm:t>
        <a:bodyPr/>
        <a:lstStyle/>
        <a:p>
          <a:endParaRPr lang="en-US"/>
        </a:p>
      </dgm:t>
    </dgm:pt>
    <dgm:pt modelId="{0EC89411-98DA-49B5-8ADC-D75C737A9C48}" type="sibTrans" cxnId="{536C9E9B-7044-4DF5-A0C3-54EE050E7C63}">
      <dgm:prSet/>
      <dgm:spPr/>
      <dgm:t>
        <a:bodyPr/>
        <a:lstStyle/>
        <a:p>
          <a:endParaRPr lang="en-US"/>
        </a:p>
      </dgm:t>
    </dgm:pt>
    <dgm:pt modelId="{45AC49D7-6CB3-435D-AA80-B3D676E61F6B}">
      <dgm:prSet/>
      <dgm:spPr/>
      <dgm:t>
        <a:bodyPr/>
        <a:lstStyle/>
        <a:p>
          <a:r>
            <a:rPr lang="en-US" dirty="0" smtClean="0"/>
            <a:t>Multi-party methods</a:t>
          </a:r>
        </a:p>
      </dgm:t>
    </dgm:pt>
    <dgm:pt modelId="{9EA89435-EA53-4BFE-AEA8-E52389A20814}" type="parTrans" cxnId="{AD2AEB7D-91EB-44B1-8841-5A3E6528CB61}">
      <dgm:prSet/>
      <dgm:spPr/>
      <dgm:t>
        <a:bodyPr/>
        <a:lstStyle/>
        <a:p>
          <a:endParaRPr lang="en-US"/>
        </a:p>
      </dgm:t>
    </dgm:pt>
    <dgm:pt modelId="{5E873756-CC18-4769-A926-C51B38E15943}" type="sibTrans" cxnId="{AD2AEB7D-91EB-44B1-8841-5A3E6528CB61}">
      <dgm:prSet/>
      <dgm:spPr/>
      <dgm:t>
        <a:bodyPr/>
        <a:lstStyle/>
        <a:p>
          <a:endParaRPr lang="en-US"/>
        </a:p>
      </dgm:t>
    </dgm:pt>
    <dgm:pt modelId="{58238012-8352-4ACD-90F7-C79756C1E117}">
      <dgm:prSet/>
      <dgm:spPr/>
      <dgm:t>
        <a:bodyPr/>
        <a:lstStyle/>
        <a:p>
          <a:r>
            <a:rPr lang="en-US" dirty="0" smtClean="0"/>
            <a:t>They encrypt the shared password by juggling the public keys in a verifiable way</a:t>
          </a:r>
          <a:endParaRPr lang="en-US" dirty="0"/>
        </a:p>
      </dgm:t>
    </dgm:pt>
    <dgm:pt modelId="{47D1FDA7-F071-457C-B8AD-8B0D8604FA9A}" type="parTrans" cxnId="{72E52B84-61DF-4242-88B6-04AA1F0D3967}">
      <dgm:prSet/>
      <dgm:spPr/>
      <dgm:t>
        <a:bodyPr/>
        <a:lstStyle/>
        <a:p>
          <a:endParaRPr lang="en-US"/>
        </a:p>
      </dgm:t>
    </dgm:pt>
    <dgm:pt modelId="{BDD956D2-5DC4-423B-A6A8-DB6E7641E040}" type="sibTrans" cxnId="{72E52B84-61DF-4242-88B6-04AA1F0D3967}">
      <dgm:prSet/>
      <dgm:spPr/>
      <dgm:t>
        <a:bodyPr/>
        <a:lstStyle/>
        <a:p>
          <a:endParaRPr lang="en-US"/>
        </a:p>
      </dgm:t>
    </dgm:pt>
    <dgm:pt modelId="{36DB2080-5B0E-46B1-9291-F9BDCF625DEA}" type="pres">
      <dgm:prSet presAssocID="{1A872D08-511A-4D2A-881D-75F467B7A168}" presName="linear" presStyleCnt="0">
        <dgm:presLayoutVars>
          <dgm:dir/>
          <dgm:animLvl val="lvl"/>
          <dgm:resizeHandles val="exact"/>
        </dgm:presLayoutVars>
      </dgm:prSet>
      <dgm:spPr/>
      <dgm:t>
        <a:bodyPr/>
        <a:lstStyle/>
        <a:p>
          <a:endParaRPr lang="en-US"/>
        </a:p>
      </dgm:t>
    </dgm:pt>
    <dgm:pt modelId="{2C2D70D8-FDDD-4DD9-8D42-910D4F3955F0}" type="pres">
      <dgm:prSet presAssocID="{C0D95FAC-6D8D-4D9E-B346-CF4AE1A7EDCB}" presName="parentLin" presStyleCnt="0"/>
      <dgm:spPr/>
    </dgm:pt>
    <dgm:pt modelId="{9410B889-9B3E-457E-A8B3-022ACE8D3920}" type="pres">
      <dgm:prSet presAssocID="{C0D95FAC-6D8D-4D9E-B346-CF4AE1A7EDCB}" presName="parentLeftMargin" presStyleLbl="node1" presStyleIdx="0" presStyleCnt="2"/>
      <dgm:spPr/>
      <dgm:t>
        <a:bodyPr/>
        <a:lstStyle/>
        <a:p>
          <a:endParaRPr lang="en-US"/>
        </a:p>
      </dgm:t>
    </dgm:pt>
    <dgm:pt modelId="{59090876-30A2-4254-B2B3-86C53D3034A6}" type="pres">
      <dgm:prSet presAssocID="{C0D95FAC-6D8D-4D9E-B346-CF4AE1A7EDCB}" presName="parentText" presStyleLbl="node1" presStyleIdx="0" presStyleCnt="2">
        <dgm:presLayoutVars>
          <dgm:chMax val="0"/>
          <dgm:bulletEnabled val="1"/>
        </dgm:presLayoutVars>
      </dgm:prSet>
      <dgm:spPr/>
      <dgm:t>
        <a:bodyPr/>
        <a:lstStyle/>
        <a:p>
          <a:endParaRPr lang="en-US"/>
        </a:p>
      </dgm:t>
    </dgm:pt>
    <dgm:pt modelId="{5FB6A09D-A6D5-401C-8A8A-8BD0F619DD37}" type="pres">
      <dgm:prSet presAssocID="{C0D95FAC-6D8D-4D9E-B346-CF4AE1A7EDCB}" presName="negativeSpace" presStyleCnt="0"/>
      <dgm:spPr/>
    </dgm:pt>
    <dgm:pt modelId="{2E883B04-A390-406D-9435-832017A77076}" type="pres">
      <dgm:prSet presAssocID="{C0D95FAC-6D8D-4D9E-B346-CF4AE1A7EDCB}" presName="childText" presStyleLbl="conFgAcc1" presStyleIdx="0" presStyleCnt="2">
        <dgm:presLayoutVars>
          <dgm:bulletEnabled val="1"/>
        </dgm:presLayoutVars>
      </dgm:prSet>
      <dgm:spPr/>
      <dgm:t>
        <a:bodyPr/>
        <a:lstStyle/>
        <a:p>
          <a:endParaRPr lang="en-US"/>
        </a:p>
      </dgm:t>
    </dgm:pt>
    <dgm:pt modelId="{7B8BE17E-5DDA-43E8-9DB5-AFAB9C176E3B}" type="pres">
      <dgm:prSet presAssocID="{20E984AC-0249-495F-A6AF-997025FAEED9}" presName="spaceBetweenRectangles" presStyleCnt="0"/>
      <dgm:spPr/>
    </dgm:pt>
    <dgm:pt modelId="{7AB7A9E6-018C-44D2-8C68-C9E79A32CB28}" type="pres">
      <dgm:prSet presAssocID="{F31ABB2F-62A1-47EE-BEE3-0DC467D4A480}" presName="parentLin" presStyleCnt="0"/>
      <dgm:spPr/>
    </dgm:pt>
    <dgm:pt modelId="{16F444D9-5A6F-4D0C-8050-8F6C2B54CC75}" type="pres">
      <dgm:prSet presAssocID="{F31ABB2F-62A1-47EE-BEE3-0DC467D4A480}" presName="parentLeftMargin" presStyleLbl="node1" presStyleIdx="0" presStyleCnt="2"/>
      <dgm:spPr/>
      <dgm:t>
        <a:bodyPr/>
        <a:lstStyle/>
        <a:p>
          <a:endParaRPr lang="en-US"/>
        </a:p>
      </dgm:t>
    </dgm:pt>
    <dgm:pt modelId="{77924AF3-2CE6-4A3F-A72F-2F6054709AD5}" type="pres">
      <dgm:prSet presAssocID="{F31ABB2F-62A1-47EE-BEE3-0DC467D4A480}" presName="parentText" presStyleLbl="node1" presStyleIdx="1" presStyleCnt="2">
        <dgm:presLayoutVars>
          <dgm:chMax val="0"/>
          <dgm:bulletEnabled val="1"/>
        </dgm:presLayoutVars>
      </dgm:prSet>
      <dgm:spPr/>
      <dgm:t>
        <a:bodyPr/>
        <a:lstStyle/>
        <a:p>
          <a:endParaRPr lang="en-US"/>
        </a:p>
      </dgm:t>
    </dgm:pt>
    <dgm:pt modelId="{D1AFE354-88D1-4E8E-9AAA-D5C15872EEDD}" type="pres">
      <dgm:prSet presAssocID="{F31ABB2F-62A1-47EE-BEE3-0DC467D4A480}" presName="negativeSpace" presStyleCnt="0"/>
      <dgm:spPr/>
    </dgm:pt>
    <dgm:pt modelId="{6B8FC42E-9A62-4D18-B368-2F781DD2C7E7}" type="pres">
      <dgm:prSet presAssocID="{F31ABB2F-62A1-47EE-BEE3-0DC467D4A480}" presName="childText" presStyleLbl="conFgAcc1" presStyleIdx="1" presStyleCnt="2">
        <dgm:presLayoutVars>
          <dgm:bulletEnabled val="1"/>
        </dgm:presLayoutVars>
      </dgm:prSet>
      <dgm:spPr/>
      <dgm:t>
        <a:bodyPr/>
        <a:lstStyle/>
        <a:p>
          <a:endParaRPr lang="en-US"/>
        </a:p>
      </dgm:t>
    </dgm:pt>
  </dgm:ptLst>
  <dgm:cxnLst>
    <dgm:cxn modelId="{DFC8982D-B861-4E8D-B1F1-9FD5B7FD3D93}" type="presOf" srcId="{45AC49D7-6CB3-435D-AA80-B3D676E61F6B}" destId="{2E883B04-A390-406D-9435-832017A77076}" srcOrd="0" destOrd="4" presId="urn:microsoft.com/office/officeart/2005/8/layout/list1"/>
    <dgm:cxn modelId="{EE6DE6FF-AD4E-472F-B3D0-9CC41348BBB2}" type="presOf" srcId="{737EA35F-7FA0-4C5E-BBA9-C4F99DA49AA1}" destId="{2E883B04-A390-406D-9435-832017A77076}" srcOrd="0" destOrd="1" presId="urn:microsoft.com/office/officeart/2005/8/layout/list1"/>
    <dgm:cxn modelId="{8F9C4AC2-BE12-4DA2-9008-996F8F795A9D}" srcId="{1A872D08-511A-4D2A-881D-75F467B7A168}" destId="{F31ABB2F-62A1-47EE-BEE3-0DC467D4A480}" srcOrd="1" destOrd="0" parTransId="{966363B8-6631-4E37-AB50-C315BAB566F9}" sibTransId="{2815D2B8-B2F9-4844-A61C-0A1879CAFB76}"/>
    <dgm:cxn modelId="{FB32AE70-29D2-4530-B6C7-D8C32D917655}" type="presOf" srcId="{E62435AC-B895-4FDF-B98D-F6EC74DBE3A2}" destId="{2E883B04-A390-406D-9435-832017A77076}" srcOrd="0" destOrd="2" presId="urn:microsoft.com/office/officeart/2005/8/layout/list1"/>
    <dgm:cxn modelId="{65E27C08-AEAC-41AC-9A5A-9320FC6C7325}" srcId="{C0D95FAC-6D8D-4D9E-B346-CF4AE1A7EDCB}" destId="{89825130-DC15-4E84-A009-8802578AF65B}" srcOrd="0" destOrd="0" parTransId="{54E2B927-66C5-4B2C-BB46-C8B0A90EA313}" sibTransId="{216808E5-F0FB-4DA3-8E0F-5C1AE693A748}"/>
    <dgm:cxn modelId="{536C9E9B-7044-4DF5-A0C3-54EE050E7C63}" srcId="{C0D95FAC-6D8D-4D9E-B346-CF4AE1A7EDCB}" destId="{4FEBA829-BD1E-40DE-9124-82A76E54BA37}" srcOrd="3" destOrd="0" parTransId="{E8A93B65-4F7E-4834-930B-A257FE6F63C1}" sibTransId="{0EC89411-98DA-49B5-8ADC-D75C737A9C48}"/>
    <dgm:cxn modelId="{5B1826C5-4260-4CFF-8958-E878C018969A}" type="presOf" srcId="{C0D95FAC-6D8D-4D9E-B346-CF4AE1A7EDCB}" destId="{9410B889-9B3E-457E-A8B3-022ACE8D3920}" srcOrd="0" destOrd="0" presId="urn:microsoft.com/office/officeart/2005/8/layout/list1"/>
    <dgm:cxn modelId="{00B38DB2-18DE-43A2-B673-9A1ACB4D8748}" type="presOf" srcId="{89825130-DC15-4E84-A009-8802578AF65B}" destId="{2E883B04-A390-406D-9435-832017A77076}" srcOrd="0" destOrd="0" presId="urn:microsoft.com/office/officeart/2005/8/layout/list1"/>
    <dgm:cxn modelId="{AD2AEB7D-91EB-44B1-8841-5A3E6528CB61}" srcId="{C0D95FAC-6D8D-4D9E-B346-CF4AE1A7EDCB}" destId="{45AC49D7-6CB3-435D-AA80-B3D676E61F6B}" srcOrd="4" destOrd="0" parTransId="{9EA89435-EA53-4BFE-AEA8-E52389A20814}" sibTransId="{5E873756-CC18-4769-A926-C51B38E15943}"/>
    <dgm:cxn modelId="{01C0F1F2-068A-4F68-9AA3-5EB167B65B04}" srcId="{C0D95FAC-6D8D-4D9E-B346-CF4AE1A7EDCB}" destId="{E62435AC-B895-4FDF-B98D-F6EC74DBE3A2}" srcOrd="2" destOrd="0" parTransId="{43A2F42E-6E15-4CE9-B758-79AE34509559}" sibTransId="{A1B45FFD-D444-45C9-9DEB-E33E136513B3}"/>
    <dgm:cxn modelId="{F73206E5-DF65-4DB1-9493-79584FE01410}" type="presOf" srcId="{F31ABB2F-62A1-47EE-BEE3-0DC467D4A480}" destId="{77924AF3-2CE6-4A3F-A72F-2F6054709AD5}" srcOrd="1" destOrd="0" presId="urn:microsoft.com/office/officeart/2005/8/layout/list1"/>
    <dgm:cxn modelId="{5169414D-84D2-4CD3-98A5-FBE2A628F154}" srcId="{C0D95FAC-6D8D-4D9E-B346-CF4AE1A7EDCB}" destId="{737EA35F-7FA0-4C5E-BBA9-C4F99DA49AA1}" srcOrd="1" destOrd="0" parTransId="{91F8FDDC-7153-4DA5-8A7D-F260944D1AE8}" sibTransId="{47A84BF5-D549-41D9-9E8B-99CD9C86A9EA}"/>
    <dgm:cxn modelId="{D57A66F4-27A7-46AB-8006-F22E0E68ECDB}" type="presOf" srcId="{F31ABB2F-62A1-47EE-BEE3-0DC467D4A480}" destId="{16F444D9-5A6F-4D0C-8050-8F6C2B54CC75}" srcOrd="0" destOrd="0" presId="urn:microsoft.com/office/officeart/2005/8/layout/list1"/>
    <dgm:cxn modelId="{33F20D86-C0A2-4594-8C0E-955C90712DE7}" srcId="{1A872D08-511A-4D2A-881D-75F467B7A168}" destId="{C0D95FAC-6D8D-4D9E-B346-CF4AE1A7EDCB}" srcOrd="0" destOrd="0" parTransId="{1913414C-3DEC-47AC-B3EF-DA4229DE5D82}" sibTransId="{20E984AC-0249-495F-A6AF-997025FAEED9}"/>
    <dgm:cxn modelId="{D7C01B9C-C8D6-4CA1-AF6E-7D76D485258A}" type="presOf" srcId="{58238012-8352-4ACD-90F7-C79756C1E117}" destId="{6B8FC42E-9A62-4D18-B368-2F781DD2C7E7}" srcOrd="0" destOrd="1" presId="urn:microsoft.com/office/officeart/2005/8/layout/list1"/>
    <dgm:cxn modelId="{339643BA-69A5-4330-95FA-8BDEA47BC67D}" type="presOf" srcId="{C0D95FAC-6D8D-4D9E-B346-CF4AE1A7EDCB}" destId="{59090876-30A2-4254-B2B3-86C53D3034A6}" srcOrd="1" destOrd="0" presId="urn:microsoft.com/office/officeart/2005/8/layout/list1"/>
    <dgm:cxn modelId="{72E52B84-61DF-4242-88B6-04AA1F0D3967}" srcId="{F31ABB2F-62A1-47EE-BEE3-0DC467D4A480}" destId="{58238012-8352-4ACD-90F7-C79756C1E117}" srcOrd="1" destOrd="0" parTransId="{47D1FDA7-F071-457C-B8AD-8B0D8604FA9A}" sibTransId="{BDD956D2-5DC4-423B-A6A8-DB6E7641E040}"/>
    <dgm:cxn modelId="{35E03C7F-B94B-4F3C-ACF2-5E9B66381B5C}" type="presOf" srcId="{1A872D08-511A-4D2A-881D-75F467B7A168}" destId="{36DB2080-5B0E-46B1-9291-F9BDCF625DEA}" srcOrd="0" destOrd="0" presId="urn:microsoft.com/office/officeart/2005/8/layout/list1"/>
    <dgm:cxn modelId="{566F055D-B55E-4AA8-BEA7-8D09B4617904}" srcId="{F31ABB2F-62A1-47EE-BEE3-0DC467D4A480}" destId="{63D1C008-FA2E-4EE5-8E1A-2358243213D0}" srcOrd="0" destOrd="0" parTransId="{F07BCA1A-C343-4FD8-9832-1874FF7C9B9C}" sibTransId="{D647FDB2-6DDC-41AE-BA68-A1BFDAB18FC5}"/>
    <dgm:cxn modelId="{165B61EB-4C7B-4A7B-AC88-5364134B313B}" type="presOf" srcId="{63D1C008-FA2E-4EE5-8E1A-2358243213D0}" destId="{6B8FC42E-9A62-4D18-B368-2F781DD2C7E7}" srcOrd="0" destOrd="0" presId="urn:microsoft.com/office/officeart/2005/8/layout/list1"/>
    <dgm:cxn modelId="{891A054B-1B38-487F-B6CA-75EDAD61686A}" type="presOf" srcId="{4FEBA829-BD1E-40DE-9124-82A76E54BA37}" destId="{2E883B04-A390-406D-9435-832017A77076}" srcOrd="0" destOrd="3" presId="urn:microsoft.com/office/officeart/2005/8/layout/list1"/>
    <dgm:cxn modelId="{206EB67A-4B19-4060-A13C-6536B844DB3A}" type="presParOf" srcId="{36DB2080-5B0E-46B1-9291-F9BDCF625DEA}" destId="{2C2D70D8-FDDD-4DD9-8D42-910D4F3955F0}" srcOrd="0" destOrd="0" presId="urn:microsoft.com/office/officeart/2005/8/layout/list1"/>
    <dgm:cxn modelId="{A9D44229-D9D7-4061-9A44-6E479724320B}" type="presParOf" srcId="{2C2D70D8-FDDD-4DD9-8D42-910D4F3955F0}" destId="{9410B889-9B3E-457E-A8B3-022ACE8D3920}" srcOrd="0" destOrd="0" presId="urn:microsoft.com/office/officeart/2005/8/layout/list1"/>
    <dgm:cxn modelId="{98360654-488C-416A-AD94-822427E657E0}" type="presParOf" srcId="{2C2D70D8-FDDD-4DD9-8D42-910D4F3955F0}" destId="{59090876-30A2-4254-B2B3-86C53D3034A6}" srcOrd="1" destOrd="0" presId="urn:microsoft.com/office/officeart/2005/8/layout/list1"/>
    <dgm:cxn modelId="{3B98DD4D-43E6-452E-913B-1BB1486A2712}" type="presParOf" srcId="{36DB2080-5B0E-46B1-9291-F9BDCF625DEA}" destId="{5FB6A09D-A6D5-401C-8A8A-8BD0F619DD37}" srcOrd="1" destOrd="0" presId="urn:microsoft.com/office/officeart/2005/8/layout/list1"/>
    <dgm:cxn modelId="{033A31E8-4F0E-4C27-B6BE-46E7E900413A}" type="presParOf" srcId="{36DB2080-5B0E-46B1-9291-F9BDCF625DEA}" destId="{2E883B04-A390-406D-9435-832017A77076}" srcOrd="2" destOrd="0" presId="urn:microsoft.com/office/officeart/2005/8/layout/list1"/>
    <dgm:cxn modelId="{8A651A6F-2D62-4CB2-BA64-499A1EEC2CB7}" type="presParOf" srcId="{36DB2080-5B0E-46B1-9291-F9BDCF625DEA}" destId="{7B8BE17E-5DDA-43E8-9DB5-AFAB9C176E3B}" srcOrd="3" destOrd="0" presId="urn:microsoft.com/office/officeart/2005/8/layout/list1"/>
    <dgm:cxn modelId="{A31A3204-0553-4B0A-869A-4F238618E85B}" type="presParOf" srcId="{36DB2080-5B0E-46B1-9291-F9BDCF625DEA}" destId="{7AB7A9E6-018C-44D2-8C68-C9E79A32CB28}" srcOrd="4" destOrd="0" presId="urn:microsoft.com/office/officeart/2005/8/layout/list1"/>
    <dgm:cxn modelId="{8D892832-FB33-40C2-895A-75A41DB91549}" type="presParOf" srcId="{7AB7A9E6-018C-44D2-8C68-C9E79A32CB28}" destId="{16F444D9-5A6F-4D0C-8050-8F6C2B54CC75}" srcOrd="0" destOrd="0" presId="urn:microsoft.com/office/officeart/2005/8/layout/list1"/>
    <dgm:cxn modelId="{F8C3BEF9-34AD-4F2C-814C-B29D1196F502}" type="presParOf" srcId="{7AB7A9E6-018C-44D2-8C68-C9E79A32CB28}" destId="{77924AF3-2CE6-4A3F-A72F-2F6054709AD5}" srcOrd="1" destOrd="0" presId="urn:microsoft.com/office/officeart/2005/8/layout/list1"/>
    <dgm:cxn modelId="{65D54EC6-A3D1-4689-B26E-C386779B9EAF}" type="presParOf" srcId="{36DB2080-5B0E-46B1-9291-F9BDCF625DEA}" destId="{D1AFE354-88D1-4E8E-9AAA-D5C15872EEDD}" srcOrd="5" destOrd="0" presId="urn:microsoft.com/office/officeart/2005/8/layout/list1"/>
    <dgm:cxn modelId="{58ACDB22-854A-4AA6-94C5-EF73F0895A53}" type="presParOf" srcId="{36DB2080-5B0E-46B1-9291-F9BDCF625DEA}" destId="{6B8FC42E-9A62-4D18-B368-2F781DD2C7E7}" srcOrd="6"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C6A5954-B611-4EC6-B360-165718324235}">
      <dsp:nvSpPr>
        <dsp:cNvPr id="0" name=""/>
        <dsp:cNvSpPr/>
      </dsp:nvSpPr>
      <dsp:spPr>
        <a:xfrm>
          <a:off x="0" y="315373"/>
          <a:ext cx="6934200" cy="1077300"/>
        </a:xfrm>
        <a:prstGeom prst="rect">
          <a:avLst/>
        </a:prstGeom>
        <a:solidFill>
          <a:schemeClr val="lt1">
            <a:alpha val="9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8171" tIns="395732" rIns="538171"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Roll No. – 91-CIS-091012</a:t>
          </a:r>
          <a:endParaRPr lang="en-US" sz="1900" kern="1200" dirty="0"/>
        </a:p>
        <a:p>
          <a:pPr marL="171450" lvl="1" indent="-171450" algn="l" defTabSz="844550">
            <a:lnSpc>
              <a:spcPct val="90000"/>
            </a:lnSpc>
            <a:spcBef>
              <a:spcPct val="0"/>
            </a:spcBef>
            <a:spcAft>
              <a:spcPct val="15000"/>
            </a:spcAft>
            <a:buChar char="••"/>
          </a:pPr>
          <a:r>
            <a:rPr lang="en-US" sz="1900" kern="1200" dirty="0" smtClean="0"/>
            <a:t>Registration No – 0007312 of 2006-2007</a:t>
          </a:r>
        </a:p>
      </dsp:txBody>
      <dsp:txXfrm>
        <a:off x="0" y="315373"/>
        <a:ext cx="6934200" cy="1077300"/>
      </dsp:txXfrm>
    </dsp:sp>
    <dsp:sp modelId="{B8AEC2E7-7AD7-4E6E-B506-D8D63F0298A4}">
      <dsp:nvSpPr>
        <dsp:cNvPr id="0" name=""/>
        <dsp:cNvSpPr/>
      </dsp:nvSpPr>
      <dsp:spPr>
        <a:xfrm>
          <a:off x="346710" y="34933"/>
          <a:ext cx="4853940" cy="560880"/>
        </a:xfrm>
        <a:prstGeom prst="roundRect">
          <a:avLst/>
        </a:prstGeom>
        <a:gradFill rotWithShape="0">
          <a:gsLst>
            <a:gs pos="0">
              <a:schemeClr val="accent1">
                <a:alpha val="90000"/>
                <a:hueOff val="0"/>
                <a:satOff val="0"/>
                <a:lumOff val="0"/>
                <a:alphaOff val="0"/>
                <a:tint val="92000"/>
                <a:satMod val="170000"/>
              </a:schemeClr>
            </a:gs>
            <a:gs pos="15000">
              <a:schemeClr val="accent1">
                <a:alpha val="90000"/>
                <a:hueOff val="0"/>
                <a:satOff val="0"/>
                <a:lumOff val="0"/>
                <a:alphaOff val="0"/>
                <a:tint val="92000"/>
                <a:shade val="99000"/>
                <a:satMod val="170000"/>
              </a:schemeClr>
            </a:gs>
            <a:gs pos="62000">
              <a:schemeClr val="accent1">
                <a:alpha val="90000"/>
                <a:hueOff val="0"/>
                <a:satOff val="0"/>
                <a:lumOff val="0"/>
                <a:alphaOff val="0"/>
                <a:tint val="96000"/>
                <a:shade val="80000"/>
                <a:satMod val="170000"/>
              </a:schemeClr>
            </a:gs>
            <a:gs pos="97000">
              <a:schemeClr val="accent1">
                <a:alpha val="90000"/>
                <a:hueOff val="0"/>
                <a:satOff val="0"/>
                <a:lumOff val="0"/>
                <a:alphaOff val="0"/>
                <a:tint val="98000"/>
                <a:shade val="63000"/>
                <a:satMod val="170000"/>
              </a:schemeClr>
            </a:gs>
            <a:gs pos="100000">
              <a:schemeClr val="accent1">
                <a:alpha val="90000"/>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alpha val="90000"/>
              <a:hueOff val="0"/>
              <a:satOff val="0"/>
              <a:lumOff val="0"/>
              <a:alphaOff val="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83467" tIns="0" rIns="183467" bIns="0" numCol="1" spcCol="1270" anchor="ctr" anchorCtr="0">
          <a:noAutofit/>
        </a:bodyPr>
        <a:lstStyle/>
        <a:p>
          <a:pPr lvl="0" algn="l" defTabSz="844550">
            <a:lnSpc>
              <a:spcPct val="90000"/>
            </a:lnSpc>
            <a:spcBef>
              <a:spcPct val="0"/>
            </a:spcBef>
            <a:spcAft>
              <a:spcPct val="35000"/>
            </a:spcAft>
          </a:pPr>
          <a:r>
            <a:rPr lang="en-US" sz="1900" kern="1200" dirty="0" smtClean="0"/>
            <a:t>HIRAKJYOTI BANERJEE</a:t>
          </a:r>
          <a:endParaRPr lang="en-US" sz="1900" kern="1200" dirty="0"/>
        </a:p>
      </dsp:txBody>
      <dsp:txXfrm>
        <a:off x="346710" y="34933"/>
        <a:ext cx="4853940" cy="560880"/>
      </dsp:txXfrm>
    </dsp:sp>
    <dsp:sp modelId="{3530D559-103A-4F24-9E8D-71ECAD72CA25}">
      <dsp:nvSpPr>
        <dsp:cNvPr id="0" name=""/>
        <dsp:cNvSpPr/>
      </dsp:nvSpPr>
      <dsp:spPr>
        <a:xfrm>
          <a:off x="0" y="1775713"/>
          <a:ext cx="6934200" cy="1077300"/>
        </a:xfrm>
        <a:prstGeom prst="rect">
          <a:avLst/>
        </a:prstGeom>
        <a:solidFill>
          <a:schemeClr val="lt1">
            <a:alpha val="90000"/>
            <a:hueOff val="0"/>
            <a:satOff val="0"/>
            <a:lumOff val="0"/>
            <a:alphaOff val="0"/>
          </a:schemeClr>
        </a:solidFill>
        <a:ln w="9525" cap="flat" cmpd="sng" algn="ctr">
          <a:solidFill>
            <a:schemeClr val="accent1">
              <a:alpha val="90000"/>
              <a:hueOff val="0"/>
              <a:satOff val="0"/>
              <a:lumOff val="0"/>
              <a:alphaOff val="-2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8171" tIns="395732" rIns="538171"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Roll No. – 91-CIS-091007</a:t>
          </a:r>
          <a:endParaRPr lang="en-US" sz="1900" kern="1200" dirty="0"/>
        </a:p>
        <a:p>
          <a:pPr marL="171450" lvl="1" indent="-171450" algn="l" defTabSz="844550">
            <a:lnSpc>
              <a:spcPct val="90000"/>
            </a:lnSpc>
            <a:spcBef>
              <a:spcPct val="0"/>
            </a:spcBef>
            <a:spcAft>
              <a:spcPct val="15000"/>
            </a:spcAft>
            <a:buChar char="••"/>
          </a:pPr>
          <a:r>
            <a:rPr lang="en-US" sz="1900" kern="1200" dirty="0" smtClean="0"/>
            <a:t>Registration No – 0000439 of 2006-2007</a:t>
          </a:r>
        </a:p>
      </dsp:txBody>
      <dsp:txXfrm>
        <a:off x="0" y="1775713"/>
        <a:ext cx="6934200" cy="1077300"/>
      </dsp:txXfrm>
    </dsp:sp>
    <dsp:sp modelId="{EFF98B54-752A-433B-914A-B1114C94530C}">
      <dsp:nvSpPr>
        <dsp:cNvPr id="0" name=""/>
        <dsp:cNvSpPr/>
      </dsp:nvSpPr>
      <dsp:spPr>
        <a:xfrm>
          <a:off x="346710" y="1495273"/>
          <a:ext cx="4853940" cy="560880"/>
        </a:xfrm>
        <a:prstGeom prst="roundRect">
          <a:avLst/>
        </a:prstGeom>
        <a:gradFill rotWithShape="0">
          <a:gsLst>
            <a:gs pos="0">
              <a:schemeClr val="accent1">
                <a:alpha val="90000"/>
                <a:hueOff val="0"/>
                <a:satOff val="0"/>
                <a:lumOff val="0"/>
                <a:alphaOff val="-20000"/>
                <a:tint val="92000"/>
                <a:satMod val="170000"/>
              </a:schemeClr>
            </a:gs>
            <a:gs pos="15000">
              <a:schemeClr val="accent1">
                <a:alpha val="90000"/>
                <a:hueOff val="0"/>
                <a:satOff val="0"/>
                <a:lumOff val="0"/>
                <a:alphaOff val="-20000"/>
                <a:tint val="92000"/>
                <a:shade val="99000"/>
                <a:satMod val="170000"/>
              </a:schemeClr>
            </a:gs>
            <a:gs pos="62000">
              <a:schemeClr val="accent1">
                <a:alpha val="90000"/>
                <a:hueOff val="0"/>
                <a:satOff val="0"/>
                <a:lumOff val="0"/>
                <a:alphaOff val="-20000"/>
                <a:tint val="96000"/>
                <a:shade val="80000"/>
                <a:satMod val="170000"/>
              </a:schemeClr>
            </a:gs>
            <a:gs pos="97000">
              <a:schemeClr val="accent1">
                <a:alpha val="90000"/>
                <a:hueOff val="0"/>
                <a:satOff val="0"/>
                <a:lumOff val="0"/>
                <a:alphaOff val="-20000"/>
                <a:tint val="98000"/>
                <a:shade val="63000"/>
                <a:satMod val="170000"/>
              </a:schemeClr>
            </a:gs>
            <a:gs pos="100000">
              <a:schemeClr val="accent1">
                <a:alpha val="90000"/>
                <a:hueOff val="0"/>
                <a:satOff val="0"/>
                <a:lumOff val="0"/>
                <a:alphaOff val="-2000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alpha val="90000"/>
              <a:hueOff val="0"/>
              <a:satOff val="0"/>
              <a:lumOff val="0"/>
              <a:alphaOff val="-2000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83467" tIns="0" rIns="183467" bIns="0" numCol="1" spcCol="1270" anchor="ctr" anchorCtr="0">
          <a:noAutofit/>
        </a:bodyPr>
        <a:lstStyle/>
        <a:p>
          <a:pPr lvl="0" algn="l" defTabSz="844550">
            <a:lnSpc>
              <a:spcPct val="90000"/>
            </a:lnSpc>
            <a:spcBef>
              <a:spcPct val="0"/>
            </a:spcBef>
            <a:spcAft>
              <a:spcPct val="35000"/>
            </a:spcAft>
          </a:pPr>
          <a:r>
            <a:rPr lang="en-US" sz="1900" kern="1200" dirty="0" smtClean="0"/>
            <a:t>DIPENDU GHOSH</a:t>
          </a:r>
          <a:endParaRPr lang="en-US" sz="1900" kern="1200" dirty="0"/>
        </a:p>
      </dsp:txBody>
      <dsp:txXfrm>
        <a:off x="346710" y="1495273"/>
        <a:ext cx="4853940" cy="560880"/>
      </dsp:txXfrm>
    </dsp:sp>
    <dsp:sp modelId="{A3CF7C19-B02C-4BE4-BFE7-DF41C6C5B321}">
      <dsp:nvSpPr>
        <dsp:cNvPr id="0" name=""/>
        <dsp:cNvSpPr/>
      </dsp:nvSpPr>
      <dsp:spPr>
        <a:xfrm>
          <a:off x="0" y="3236053"/>
          <a:ext cx="6934200" cy="793012"/>
        </a:xfrm>
        <a:prstGeom prst="rect">
          <a:avLst/>
        </a:prstGeom>
        <a:solidFill>
          <a:schemeClr val="lt1">
            <a:alpha val="90000"/>
            <a:hueOff val="0"/>
            <a:satOff val="0"/>
            <a:lumOff val="0"/>
            <a:alphaOff val="0"/>
          </a:schemeClr>
        </a:solidFill>
        <a:ln w="9525" cap="flat" cmpd="sng" algn="ctr">
          <a:solidFill>
            <a:schemeClr val="accent1">
              <a:alpha val="90000"/>
              <a:hueOff val="0"/>
              <a:satOff val="0"/>
              <a:lumOff val="0"/>
              <a:alphaOff val="-4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8171" tIns="395732" rIns="538171" bIns="135128" numCol="1" spcCol="1270" anchor="t" anchorCtr="0">
          <a:noAutofit/>
        </a:bodyPr>
        <a:lstStyle/>
        <a:p>
          <a:pPr marL="171450" lvl="1" indent="-171450" algn="l" defTabSz="844550">
            <a:lnSpc>
              <a:spcPct val="90000"/>
            </a:lnSpc>
            <a:spcBef>
              <a:spcPct val="0"/>
            </a:spcBef>
            <a:spcAft>
              <a:spcPct val="15000"/>
            </a:spcAft>
            <a:buChar char="••"/>
          </a:pPr>
          <a:r>
            <a:rPr lang="en-US" sz="1900" b="1" kern="1200" dirty="0" smtClean="0">
              <a:solidFill>
                <a:schemeClr val="accent2">
                  <a:lumMod val="75000"/>
                </a:schemeClr>
              </a:solidFill>
            </a:rPr>
            <a:t>Prof. DEVADATTA  SINHA</a:t>
          </a:r>
          <a:endParaRPr lang="en-US" sz="1900" kern="1200" dirty="0">
            <a:solidFill>
              <a:schemeClr val="accent2">
                <a:lumMod val="75000"/>
              </a:schemeClr>
            </a:solidFill>
          </a:endParaRPr>
        </a:p>
      </dsp:txBody>
      <dsp:txXfrm>
        <a:off x="0" y="3236053"/>
        <a:ext cx="6934200" cy="793012"/>
      </dsp:txXfrm>
    </dsp:sp>
    <dsp:sp modelId="{C5C97D20-E3BA-42E8-AD6E-8AA450B7396E}">
      <dsp:nvSpPr>
        <dsp:cNvPr id="0" name=""/>
        <dsp:cNvSpPr/>
      </dsp:nvSpPr>
      <dsp:spPr>
        <a:xfrm>
          <a:off x="346710" y="2955613"/>
          <a:ext cx="4853940" cy="560880"/>
        </a:xfrm>
        <a:prstGeom prst="roundRect">
          <a:avLst/>
        </a:prstGeom>
        <a:gradFill rotWithShape="0">
          <a:gsLst>
            <a:gs pos="0">
              <a:schemeClr val="accent1">
                <a:alpha val="90000"/>
                <a:hueOff val="0"/>
                <a:satOff val="0"/>
                <a:lumOff val="0"/>
                <a:alphaOff val="-40000"/>
                <a:tint val="92000"/>
                <a:satMod val="170000"/>
              </a:schemeClr>
            </a:gs>
            <a:gs pos="15000">
              <a:schemeClr val="accent1">
                <a:alpha val="90000"/>
                <a:hueOff val="0"/>
                <a:satOff val="0"/>
                <a:lumOff val="0"/>
                <a:alphaOff val="-40000"/>
                <a:tint val="92000"/>
                <a:shade val="99000"/>
                <a:satMod val="170000"/>
              </a:schemeClr>
            </a:gs>
            <a:gs pos="62000">
              <a:schemeClr val="accent1">
                <a:alpha val="90000"/>
                <a:hueOff val="0"/>
                <a:satOff val="0"/>
                <a:lumOff val="0"/>
                <a:alphaOff val="-40000"/>
                <a:tint val="96000"/>
                <a:shade val="80000"/>
                <a:satMod val="170000"/>
              </a:schemeClr>
            </a:gs>
            <a:gs pos="97000">
              <a:schemeClr val="accent1">
                <a:alpha val="90000"/>
                <a:hueOff val="0"/>
                <a:satOff val="0"/>
                <a:lumOff val="0"/>
                <a:alphaOff val="-40000"/>
                <a:tint val="98000"/>
                <a:shade val="63000"/>
                <a:satMod val="170000"/>
              </a:schemeClr>
            </a:gs>
            <a:gs pos="100000">
              <a:schemeClr val="accent1">
                <a:alpha val="90000"/>
                <a:hueOff val="0"/>
                <a:satOff val="0"/>
                <a:lumOff val="0"/>
                <a:alphaOff val="-4000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alpha val="90000"/>
              <a:hueOff val="0"/>
              <a:satOff val="0"/>
              <a:lumOff val="0"/>
              <a:alphaOff val="-4000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83467" tIns="0" rIns="183467" bIns="0" numCol="1" spcCol="1270" anchor="ctr" anchorCtr="0">
          <a:noAutofit/>
        </a:bodyPr>
        <a:lstStyle/>
        <a:p>
          <a:pPr lvl="0" algn="l" defTabSz="844550">
            <a:lnSpc>
              <a:spcPct val="90000"/>
            </a:lnSpc>
            <a:spcBef>
              <a:spcPct val="0"/>
            </a:spcBef>
            <a:spcAft>
              <a:spcPct val="35000"/>
            </a:spcAft>
          </a:pPr>
          <a:r>
            <a:rPr lang="en-US" sz="1900" kern="1200" dirty="0" smtClean="0"/>
            <a:t>Under the Supervision of: </a:t>
          </a:r>
          <a:endParaRPr lang="en-US" sz="1900" kern="1200" dirty="0"/>
        </a:p>
      </dsp:txBody>
      <dsp:txXfrm>
        <a:off x="346710" y="2955613"/>
        <a:ext cx="4853940" cy="56088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2E49771-9A18-45CA-88EC-A95A1C73D35A}">
      <dsp:nvSpPr>
        <dsp:cNvPr id="0" name=""/>
        <dsp:cNvSpPr/>
      </dsp:nvSpPr>
      <dsp:spPr>
        <a:xfrm>
          <a:off x="0" y="0"/>
          <a:ext cx="6096000" cy="1676400"/>
        </a:xfrm>
        <a:prstGeom prst="roundRect">
          <a:avLst>
            <a:gd name="adj" fmla="val 10000"/>
          </a:avLst>
        </a:prstGeom>
        <a:gradFill rotWithShape="0">
          <a:gsLst>
            <a:gs pos="0">
              <a:schemeClr val="accent1">
                <a:shade val="50000"/>
                <a:hueOff val="0"/>
                <a:satOff val="0"/>
                <a:lumOff val="0"/>
                <a:alphaOff val="0"/>
                <a:tint val="92000"/>
                <a:satMod val="170000"/>
              </a:schemeClr>
            </a:gs>
            <a:gs pos="15000">
              <a:schemeClr val="accent1">
                <a:shade val="50000"/>
                <a:hueOff val="0"/>
                <a:satOff val="0"/>
                <a:lumOff val="0"/>
                <a:alphaOff val="0"/>
                <a:tint val="92000"/>
                <a:shade val="99000"/>
                <a:satMod val="170000"/>
              </a:schemeClr>
            </a:gs>
            <a:gs pos="62000">
              <a:schemeClr val="accent1">
                <a:shade val="50000"/>
                <a:hueOff val="0"/>
                <a:satOff val="0"/>
                <a:lumOff val="0"/>
                <a:alphaOff val="0"/>
                <a:tint val="96000"/>
                <a:shade val="80000"/>
                <a:satMod val="170000"/>
              </a:schemeClr>
            </a:gs>
            <a:gs pos="97000">
              <a:schemeClr val="accent1">
                <a:shade val="50000"/>
                <a:hueOff val="0"/>
                <a:satOff val="0"/>
                <a:lumOff val="0"/>
                <a:alphaOff val="0"/>
                <a:tint val="98000"/>
                <a:shade val="63000"/>
                <a:satMod val="170000"/>
              </a:schemeClr>
            </a:gs>
            <a:gs pos="100000">
              <a:schemeClr val="accent1">
                <a:shade val="50000"/>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shade val="50000"/>
              <a:hueOff val="0"/>
              <a:satOff val="0"/>
              <a:lumOff val="0"/>
              <a:alphaOff val="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01930" tIns="201930" rIns="201930" bIns="201930" numCol="1" spcCol="1270" anchor="ctr" anchorCtr="0">
          <a:noAutofit/>
        </a:bodyPr>
        <a:lstStyle/>
        <a:p>
          <a:pPr lvl="0" algn="l" defTabSz="2355850">
            <a:lnSpc>
              <a:spcPct val="90000"/>
            </a:lnSpc>
            <a:spcBef>
              <a:spcPct val="0"/>
            </a:spcBef>
            <a:spcAft>
              <a:spcPct val="35000"/>
            </a:spcAft>
          </a:pPr>
          <a:r>
            <a:rPr lang="en-US" sz="5300" kern="1200" dirty="0" smtClean="0"/>
            <a:t>Implementation</a:t>
          </a:r>
          <a:endParaRPr lang="en-US" sz="5300" kern="1200" dirty="0"/>
        </a:p>
      </dsp:txBody>
      <dsp:txXfrm>
        <a:off x="1386840" y="0"/>
        <a:ext cx="4709160" cy="1676400"/>
      </dsp:txXfrm>
    </dsp:sp>
    <dsp:sp modelId="{2BDA0B78-48B3-4EE0-9ED2-9CE53247CFDF}">
      <dsp:nvSpPr>
        <dsp:cNvPr id="0" name=""/>
        <dsp:cNvSpPr/>
      </dsp:nvSpPr>
      <dsp:spPr>
        <a:xfrm>
          <a:off x="167639" y="167640"/>
          <a:ext cx="1219200" cy="1341120"/>
        </a:xfrm>
        <a:prstGeom prst="roundRect">
          <a:avLst>
            <a:gd name="adj" fmla="val 10000"/>
          </a:avLst>
        </a:prstGeom>
        <a:blipFill rotWithShape="0">
          <a:blip xmlns:r="http://schemas.openxmlformats.org/officeDocument/2006/relationships" r:embed="rId1"/>
          <a:stretch>
            <a:fillRect/>
          </a:stretch>
        </a:blip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tint val="50000"/>
              <a:hueOff val="0"/>
              <a:satOff val="0"/>
              <a:lumOff val="0"/>
              <a:alphaOff val="0"/>
              <a:shade val="80000"/>
            </a:schemeClr>
          </a:contourClr>
        </a:sp3d>
      </dsp:spPr>
      <dsp:style>
        <a:lnRef idx="0">
          <a:scrgbClr r="0" g="0" b="0"/>
        </a:lnRef>
        <a:fillRef idx="1">
          <a:scrgbClr r="0" g="0" b="0"/>
        </a:fillRef>
        <a:effectRef idx="2">
          <a:scrgbClr r="0" g="0" b="0"/>
        </a:effectRef>
        <a:fontRef idx="minor"/>
      </dsp:style>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E5B67EB-AD1B-4021-9C8B-180402E4014F}">
      <dsp:nvSpPr>
        <dsp:cNvPr id="0" name=""/>
        <dsp:cNvSpPr/>
      </dsp:nvSpPr>
      <dsp:spPr>
        <a:xfrm>
          <a:off x="0" y="269849"/>
          <a:ext cx="7772400" cy="1086750"/>
        </a:xfrm>
        <a:prstGeom prst="rect">
          <a:avLst/>
        </a:prstGeom>
        <a:solidFill>
          <a:schemeClr val="lt1">
            <a:alpha val="9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3225" tIns="312420" rIns="603225"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Department of Computer Science and Engineering, </a:t>
          </a:r>
          <a:endParaRPr lang="en-US" sz="1500" kern="1200" dirty="0"/>
        </a:p>
        <a:p>
          <a:pPr marL="114300" lvl="1" indent="-114300" algn="l" defTabSz="666750">
            <a:lnSpc>
              <a:spcPct val="90000"/>
            </a:lnSpc>
            <a:spcBef>
              <a:spcPct val="0"/>
            </a:spcBef>
            <a:spcAft>
              <a:spcPct val="15000"/>
            </a:spcAft>
            <a:buChar char="••"/>
          </a:pPr>
          <a:r>
            <a:rPr lang="en-US" sz="1500" kern="1200" dirty="0" smtClean="0"/>
            <a:t>University College of Science and Technology , </a:t>
          </a:r>
        </a:p>
        <a:p>
          <a:pPr marL="114300" lvl="1" indent="-114300" algn="l" defTabSz="666750">
            <a:lnSpc>
              <a:spcPct val="90000"/>
            </a:lnSpc>
            <a:spcBef>
              <a:spcPct val="0"/>
            </a:spcBef>
            <a:spcAft>
              <a:spcPct val="15000"/>
            </a:spcAft>
            <a:buChar char="••"/>
          </a:pPr>
          <a:r>
            <a:rPr lang="en-US" sz="1500" kern="1200" dirty="0" smtClean="0"/>
            <a:t>University of Calcutta</a:t>
          </a:r>
          <a:endParaRPr lang="en-US" sz="1500" kern="1200" dirty="0"/>
        </a:p>
      </dsp:txBody>
      <dsp:txXfrm>
        <a:off x="0" y="269849"/>
        <a:ext cx="7772400" cy="1086750"/>
      </dsp:txXfrm>
    </dsp:sp>
    <dsp:sp modelId="{0C78F515-3632-4709-9DEF-E56F2530E6D4}">
      <dsp:nvSpPr>
        <dsp:cNvPr id="0" name=""/>
        <dsp:cNvSpPr/>
      </dsp:nvSpPr>
      <dsp:spPr>
        <a:xfrm>
          <a:off x="388620" y="48449"/>
          <a:ext cx="5440680" cy="442800"/>
        </a:xfrm>
        <a:prstGeom prst="roundRect">
          <a:avLst/>
        </a:prstGeom>
        <a:gradFill rotWithShape="0">
          <a:gsLst>
            <a:gs pos="0">
              <a:schemeClr val="accent1">
                <a:alpha val="90000"/>
                <a:hueOff val="0"/>
                <a:satOff val="0"/>
                <a:lumOff val="0"/>
                <a:alphaOff val="0"/>
                <a:tint val="92000"/>
                <a:satMod val="170000"/>
              </a:schemeClr>
            </a:gs>
            <a:gs pos="15000">
              <a:schemeClr val="accent1">
                <a:alpha val="90000"/>
                <a:hueOff val="0"/>
                <a:satOff val="0"/>
                <a:lumOff val="0"/>
                <a:alphaOff val="0"/>
                <a:tint val="92000"/>
                <a:shade val="99000"/>
                <a:satMod val="170000"/>
              </a:schemeClr>
            </a:gs>
            <a:gs pos="62000">
              <a:schemeClr val="accent1">
                <a:alpha val="90000"/>
                <a:hueOff val="0"/>
                <a:satOff val="0"/>
                <a:lumOff val="0"/>
                <a:alphaOff val="0"/>
                <a:tint val="96000"/>
                <a:shade val="80000"/>
                <a:satMod val="170000"/>
              </a:schemeClr>
            </a:gs>
            <a:gs pos="97000">
              <a:schemeClr val="accent1">
                <a:alpha val="90000"/>
                <a:hueOff val="0"/>
                <a:satOff val="0"/>
                <a:lumOff val="0"/>
                <a:alphaOff val="0"/>
                <a:tint val="98000"/>
                <a:shade val="63000"/>
                <a:satMod val="170000"/>
              </a:schemeClr>
            </a:gs>
            <a:gs pos="100000">
              <a:schemeClr val="accent1">
                <a:alpha val="90000"/>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alpha val="90000"/>
              <a:hueOff val="0"/>
              <a:satOff val="0"/>
              <a:lumOff val="0"/>
              <a:alphaOff val="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05645" tIns="0" rIns="205645" bIns="0" numCol="1" spcCol="1270" anchor="ctr" anchorCtr="0">
          <a:noAutofit/>
        </a:bodyPr>
        <a:lstStyle/>
        <a:p>
          <a:pPr lvl="0" algn="l" defTabSz="666750">
            <a:lnSpc>
              <a:spcPct val="90000"/>
            </a:lnSpc>
            <a:spcBef>
              <a:spcPct val="0"/>
            </a:spcBef>
            <a:spcAft>
              <a:spcPct val="35000"/>
            </a:spcAft>
          </a:pPr>
          <a:r>
            <a:rPr lang="en-US" sz="1500" kern="1200" dirty="0" smtClean="0"/>
            <a:t>Prof. Devadatta Sinha (Project Guide),</a:t>
          </a:r>
        </a:p>
      </dsp:txBody>
      <dsp:txXfrm>
        <a:off x="388620" y="48449"/>
        <a:ext cx="5440680" cy="442800"/>
      </dsp:txXfrm>
    </dsp:sp>
    <dsp:sp modelId="{DBE20166-3C69-4795-88E8-8CBE76EF28BE}">
      <dsp:nvSpPr>
        <dsp:cNvPr id="0" name=""/>
        <dsp:cNvSpPr/>
      </dsp:nvSpPr>
      <dsp:spPr>
        <a:xfrm>
          <a:off x="0" y="1658999"/>
          <a:ext cx="7772400" cy="1559250"/>
        </a:xfrm>
        <a:prstGeom prst="rect">
          <a:avLst/>
        </a:prstGeom>
        <a:solidFill>
          <a:schemeClr val="lt1">
            <a:alpha val="90000"/>
            <a:hueOff val="0"/>
            <a:satOff val="0"/>
            <a:lumOff val="0"/>
            <a:alphaOff val="0"/>
          </a:schemeClr>
        </a:solidFill>
        <a:ln w="9525" cap="flat" cmpd="sng" algn="ctr">
          <a:solidFill>
            <a:schemeClr val="accent1">
              <a:alpha val="90000"/>
              <a:hueOff val="0"/>
              <a:satOff val="0"/>
              <a:lumOff val="0"/>
              <a:alphaOff val="-2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3225" tIns="312420" rIns="603225"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Chairman,</a:t>
          </a:r>
          <a:endParaRPr lang="en-US" sz="1500" kern="1200" dirty="0"/>
        </a:p>
        <a:p>
          <a:pPr marL="114300" lvl="1" indent="-114300" algn="l" defTabSz="666750">
            <a:lnSpc>
              <a:spcPct val="90000"/>
            </a:lnSpc>
            <a:spcBef>
              <a:spcPct val="0"/>
            </a:spcBef>
            <a:spcAft>
              <a:spcPct val="15000"/>
            </a:spcAft>
            <a:buChar char="••"/>
          </a:pPr>
          <a:r>
            <a:rPr lang="en-US" sz="1500" kern="1200" dirty="0" smtClean="0"/>
            <a:t>Board of Post Graduate Studies,</a:t>
          </a:r>
        </a:p>
        <a:p>
          <a:pPr marL="114300" lvl="1" indent="-114300" algn="l" defTabSz="666750">
            <a:lnSpc>
              <a:spcPct val="90000"/>
            </a:lnSpc>
            <a:spcBef>
              <a:spcPct val="0"/>
            </a:spcBef>
            <a:spcAft>
              <a:spcPct val="15000"/>
            </a:spcAft>
            <a:buChar char="••"/>
          </a:pPr>
          <a:r>
            <a:rPr lang="en-US" sz="1500" kern="1200" dirty="0" smtClean="0"/>
            <a:t>Department of Computer Science and Engineering, University College of Science and Technology,</a:t>
          </a:r>
        </a:p>
        <a:p>
          <a:pPr marL="114300" lvl="1" indent="-114300" algn="l" defTabSz="666750">
            <a:lnSpc>
              <a:spcPct val="90000"/>
            </a:lnSpc>
            <a:spcBef>
              <a:spcPct val="0"/>
            </a:spcBef>
            <a:spcAft>
              <a:spcPct val="15000"/>
            </a:spcAft>
            <a:buChar char="••"/>
          </a:pPr>
          <a:r>
            <a:rPr lang="en-US" sz="1500" kern="1200" dirty="0" smtClean="0"/>
            <a:t>University of Calcutta</a:t>
          </a:r>
          <a:endParaRPr lang="en-US" sz="1500" kern="1200" dirty="0"/>
        </a:p>
      </dsp:txBody>
      <dsp:txXfrm>
        <a:off x="0" y="1658999"/>
        <a:ext cx="7772400" cy="1559250"/>
      </dsp:txXfrm>
    </dsp:sp>
    <dsp:sp modelId="{B8C919D0-A4CD-4335-A89D-88C625C544EC}">
      <dsp:nvSpPr>
        <dsp:cNvPr id="0" name=""/>
        <dsp:cNvSpPr/>
      </dsp:nvSpPr>
      <dsp:spPr>
        <a:xfrm>
          <a:off x="388620" y="1437599"/>
          <a:ext cx="5440680" cy="442800"/>
        </a:xfrm>
        <a:prstGeom prst="roundRect">
          <a:avLst/>
        </a:prstGeom>
        <a:gradFill rotWithShape="0">
          <a:gsLst>
            <a:gs pos="0">
              <a:schemeClr val="accent1">
                <a:alpha val="90000"/>
                <a:hueOff val="0"/>
                <a:satOff val="0"/>
                <a:lumOff val="0"/>
                <a:alphaOff val="-20000"/>
                <a:tint val="92000"/>
                <a:satMod val="170000"/>
              </a:schemeClr>
            </a:gs>
            <a:gs pos="15000">
              <a:schemeClr val="accent1">
                <a:alpha val="90000"/>
                <a:hueOff val="0"/>
                <a:satOff val="0"/>
                <a:lumOff val="0"/>
                <a:alphaOff val="-20000"/>
                <a:tint val="92000"/>
                <a:shade val="99000"/>
                <a:satMod val="170000"/>
              </a:schemeClr>
            </a:gs>
            <a:gs pos="62000">
              <a:schemeClr val="accent1">
                <a:alpha val="90000"/>
                <a:hueOff val="0"/>
                <a:satOff val="0"/>
                <a:lumOff val="0"/>
                <a:alphaOff val="-20000"/>
                <a:tint val="96000"/>
                <a:shade val="80000"/>
                <a:satMod val="170000"/>
              </a:schemeClr>
            </a:gs>
            <a:gs pos="97000">
              <a:schemeClr val="accent1">
                <a:alpha val="90000"/>
                <a:hueOff val="0"/>
                <a:satOff val="0"/>
                <a:lumOff val="0"/>
                <a:alphaOff val="-20000"/>
                <a:tint val="98000"/>
                <a:shade val="63000"/>
                <a:satMod val="170000"/>
              </a:schemeClr>
            </a:gs>
            <a:gs pos="100000">
              <a:schemeClr val="accent1">
                <a:alpha val="90000"/>
                <a:hueOff val="0"/>
                <a:satOff val="0"/>
                <a:lumOff val="0"/>
                <a:alphaOff val="-2000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alpha val="90000"/>
              <a:hueOff val="0"/>
              <a:satOff val="0"/>
              <a:lumOff val="0"/>
              <a:alphaOff val="-2000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05645" tIns="0" rIns="205645" bIns="0" numCol="1" spcCol="1270" anchor="ctr" anchorCtr="0">
          <a:noAutofit/>
        </a:bodyPr>
        <a:lstStyle/>
        <a:p>
          <a:pPr lvl="0" algn="l" defTabSz="666750">
            <a:lnSpc>
              <a:spcPct val="90000"/>
            </a:lnSpc>
            <a:spcBef>
              <a:spcPct val="0"/>
            </a:spcBef>
            <a:spcAft>
              <a:spcPct val="35000"/>
            </a:spcAft>
          </a:pPr>
          <a:r>
            <a:rPr lang="en-US" sz="1500" kern="1200" dirty="0" smtClean="0"/>
            <a:t>Prof. Nabendu Chaki,</a:t>
          </a:r>
          <a:endParaRPr lang="en-US" sz="1500" kern="1200" dirty="0"/>
        </a:p>
      </dsp:txBody>
      <dsp:txXfrm>
        <a:off x="388620" y="1437599"/>
        <a:ext cx="5440680" cy="442800"/>
      </dsp:txXfrm>
    </dsp:sp>
    <dsp:sp modelId="{A643F507-1A9A-46D7-ABD6-39C36D9E8C30}">
      <dsp:nvSpPr>
        <dsp:cNvPr id="0" name=""/>
        <dsp:cNvSpPr/>
      </dsp:nvSpPr>
      <dsp:spPr>
        <a:xfrm>
          <a:off x="0" y="3520649"/>
          <a:ext cx="7772400" cy="850500"/>
        </a:xfrm>
        <a:prstGeom prst="rect">
          <a:avLst/>
        </a:prstGeom>
        <a:solidFill>
          <a:schemeClr val="lt1">
            <a:alpha val="90000"/>
            <a:hueOff val="0"/>
            <a:satOff val="0"/>
            <a:lumOff val="0"/>
            <a:alphaOff val="0"/>
          </a:schemeClr>
        </a:solidFill>
        <a:ln w="9525" cap="flat" cmpd="sng" algn="ctr">
          <a:solidFill>
            <a:schemeClr val="accent1">
              <a:alpha val="90000"/>
              <a:hueOff val="0"/>
              <a:satOff val="0"/>
              <a:lumOff val="0"/>
              <a:alphaOff val="-4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3225" tIns="312420" rIns="603225"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smtClean="0"/>
            <a:t>University College of Science and Technology,</a:t>
          </a:r>
          <a:endParaRPr lang="en-US" sz="1500" kern="1200" dirty="0"/>
        </a:p>
        <a:p>
          <a:pPr marL="114300" lvl="1" indent="-114300" algn="l" defTabSz="666750">
            <a:lnSpc>
              <a:spcPct val="90000"/>
            </a:lnSpc>
            <a:spcBef>
              <a:spcPct val="0"/>
            </a:spcBef>
            <a:spcAft>
              <a:spcPct val="15000"/>
            </a:spcAft>
            <a:buChar char="••"/>
          </a:pPr>
          <a:r>
            <a:rPr lang="en-US" sz="1500" kern="1200" dirty="0" smtClean="0"/>
            <a:t>University of Calcutta</a:t>
          </a:r>
        </a:p>
      </dsp:txBody>
      <dsp:txXfrm>
        <a:off x="0" y="3520649"/>
        <a:ext cx="7772400" cy="850500"/>
      </dsp:txXfrm>
    </dsp:sp>
    <dsp:sp modelId="{5B5845B4-8D52-49D0-95AC-4118A440081D}">
      <dsp:nvSpPr>
        <dsp:cNvPr id="0" name=""/>
        <dsp:cNvSpPr/>
      </dsp:nvSpPr>
      <dsp:spPr>
        <a:xfrm>
          <a:off x="388620" y="3299250"/>
          <a:ext cx="5440680" cy="442800"/>
        </a:xfrm>
        <a:prstGeom prst="roundRect">
          <a:avLst/>
        </a:prstGeom>
        <a:gradFill rotWithShape="0">
          <a:gsLst>
            <a:gs pos="0">
              <a:schemeClr val="accent1">
                <a:alpha val="90000"/>
                <a:hueOff val="0"/>
                <a:satOff val="0"/>
                <a:lumOff val="0"/>
                <a:alphaOff val="-40000"/>
                <a:tint val="92000"/>
                <a:satMod val="170000"/>
              </a:schemeClr>
            </a:gs>
            <a:gs pos="15000">
              <a:schemeClr val="accent1">
                <a:alpha val="90000"/>
                <a:hueOff val="0"/>
                <a:satOff val="0"/>
                <a:lumOff val="0"/>
                <a:alphaOff val="-40000"/>
                <a:tint val="92000"/>
                <a:shade val="99000"/>
                <a:satMod val="170000"/>
              </a:schemeClr>
            </a:gs>
            <a:gs pos="62000">
              <a:schemeClr val="accent1">
                <a:alpha val="90000"/>
                <a:hueOff val="0"/>
                <a:satOff val="0"/>
                <a:lumOff val="0"/>
                <a:alphaOff val="-40000"/>
                <a:tint val="96000"/>
                <a:shade val="80000"/>
                <a:satMod val="170000"/>
              </a:schemeClr>
            </a:gs>
            <a:gs pos="97000">
              <a:schemeClr val="accent1">
                <a:alpha val="90000"/>
                <a:hueOff val="0"/>
                <a:satOff val="0"/>
                <a:lumOff val="0"/>
                <a:alphaOff val="-40000"/>
                <a:tint val="98000"/>
                <a:shade val="63000"/>
                <a:satMod val="170000"/>
              </a:schemeClr>
            </a:gs>
            <a:gs pos="100000">
              <a:schemeClr val="accent1">
                <a:alpha val="90000"/>
                <a:hueOff val="0"/>
                <a:satOff val="0"/>
                <a:lumOff val="0"/>
                <a:alphaOff val="-4000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alpha val="90000"/>
              <a:hueOff val="0"/>
              <a:satOff val="0"/>
              <a:lumOff val="0"/>
              <a:alphaOff val="-4000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05645" tIns="0" rIns="205645" bIns="0" numCol="1" spcCol="1270" anchor="ctr" anchorCtr="0">
          <a:noAutofit/>
        </a:bodyPr>
        <a:lstStyle/>
        <a:p>
          <a:pPr lvl="0" algn="l" defTabSz="666750">
            <a:lnSpc>
              <a:spcPct val="90000"/>
            </a:lnSpc>
            <a:spcBef>
              <a:spcPct val="0"/>
            </a:spcBef>
            <a:spcAft>
              <a:spcPct val="35000"/>
            </a:spcAft>
          </a:pPr>
          <a:r>
            <a:rPr lang="en-US" sz="1500" kern="1200" dirty="0" smtClean="0"/>
            <a:t>Library of Department of Computer Science and Engineering, </a:t>
          </a:r>
          <a:endParaRPr lang="en-US" sz="1500" kern="1200" dirty="0"/>
        </a:p>
      </dsp:txBody>
      <dsp:txXfrm>
        <a:off x="388620" y="3299250"/>
        <a:ext cx="5440680" cy="44280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C0B57DD-A6CC-464E-91E4-5EED2F48F5D7}">
      <dsp:nvSpPr>
        <dsp:cNvPr id="0" name=""/>
        <dsp:cNvSpPr/>
      </dsp:nvSpPr>
      <dsp:spPr>
        <a:xfrm>
          <a:off x="0" y="0"/>
          <a:ext cx="6096000" cy="1498600"/>
        </a:xfrm>
        <a:prstGeom prst="roundRect">
          <a:avLst>
            <a:gd name="adj" fmla="val 10000"/>
          </a:avLst>
        </a:prstGeom>
        <a:gradFill rotWithShape="0">
          <a:gsLst>
            <a:gs pos="0">
              <a:schemeClr val="accent1">
                <a:shade val="50000"/>
                <a:hueOff val="0"/>
                <a:satOff val="0"/>
                <a:lumOff val="0"/>
                <a:alphaOff val="0"/>
                <a:tint val="92000"/>
                <a:satMod val="170000"/>
              </a:schemeClr>
            </a:gs>
            <a:gs pos="15000">
              <a:schemeClr val="accent1">
                <a:shade val="50000"/>
                <a:hueOff val="0"/>
                <a:satOff val="0"/>
                <a:lumOff val="0"/>
                <a:alphaOff val="0"/>
                <a:tint val="92000"/>
                <a:shade val="99000"/>
                <a:satMod val="170000"/>
              </a:schemeClr>
            </a:gs>
            <a:gs pos="62000">
              <a:schemeClr val="accent1">
                <a:shade val="50000"/>
                <a:hueOff val="0"/>
                <a:satOff val="0"/>
                <a:lumOff val="0"/>
                <a:alphaOff val="0"/>
                <a:tint val="96000"/>
                <a:shade val="80000"/>
                <a:satMod val="170000"/>
              </a:schemeClr>
            </a:gs>
            <a:gs pos="97000">
              <a:schemeClr val="accent1">
                <a:shade val="50000"/>
                <a:hueOff val="0"/>
                <a:satOff val="0"/>
                <a:lumOff val="0"/>
                <a:alphaOff val="0"/>
                <a:tint val="98000"/>
                <a:shade val="63000"/>
                <a:satMod val="170000"/>
              </a:schemeClr>
            </a:gs>
            <a:gs pos="100000">
              <a:schemeClr val="accent1">
                <a:shade val="50000"/>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shade val="50000"/>
              <a:hueOff val="0"/>
              <a:satOff val="0"/>
              <a:lumOff val="0"/>
              <a:alphaOff val="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a:lnSpc>
              <a:spcPct val="90000"/>
            </a:lnSpc>
            <a:spcBef>
              <a:spcPct val="0"/>
            </a:spcBef>
            <a:spcAft>
              <a:spcPct val="35000"/>
            </a:spcAft>
          </a:pPr>
          <a:r>
            <a:rPr lang="en-US" sz="6500" kern="1200" dirty="0" smtClean="0"/>
            <a:t>Introduction</a:t>
          </a:r>
          <a:endParaRPr lang="en-US" sz="6500" kern="1200" dirty="0"/>
        </a:p>
      </dsp:txBody>
      <dsp:txXfrm>
        <a:off x="1369060" y="0"/>
        <a:ext cx="4726940" cy="1498600"/>
      </dsp:txXfrm>
    </dsp:sp>
    <dsp:sp modelId="{392A72B7-731A-4A43-AB70-18C1DB0C9D6A}">
      <dsp:nvSpPr>
        <dsp:cNvPr id="0" name=""/>
        <dsp:cNvSpPr/>
      </dsp:nvSpPr>
      <dsp:spPr>
        <a:xfrm>
          <a:off x="149859" y="149860"/>
          <a:ext cx="1219200" cy="1198880"/>
        </a:xfrm>
        <a:prstGeom prst="roundRect">
          <a:avLst>
            <a:gd name="adj" fmla="val 10000"/>
          </a:avLst>
        </a:prstGeom>
        <a:blipFill rotWithShape="0">
          <a:blip xmlns:r="http://schemas.openxmlformats.org/officeDocument/2006/relationships" r:embed="rId1"/>
          <a:stretch>
            <a:fillRect/>
          </a:stretch>
        </a:blip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1">
              <a:tint val="50000"/>
              <a:hueOff val="0"/>
              <a:satOff val="0"/>
              <a:lumOff val="0"/>
              <a:alphaOff val="0"/>
              <a:shade val="80000"/>
            </a:schemeClr>
          </a:contourClr>
        </a:sp3d>
      </dsp:spPr>
      <dsp:style>
        <a:lnRef idx="0">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6A9F17D-75F4-4DD4-82B1-865789A8607D}">
      <dsp:nvSpPr>
        <dsp:cNvPr id="0" name=""/>
        <dsp:cNvSpPr/>
      </dsp:nvSpPr>
      <dsp:spPr>
        <a:xfrm>
          <a:off x="0" y="0"/>
          <a:ext cx="6102096" cy="987552"/>
        </a:xfrm>
        <a:prstGeom prst="roundRect">
          <a:avLst>
            <a:gd name="adj" fmla="val 10000"/>
          </a:avLst>
        </a:prstGeom>
        <a:solidFill>
          <a:schemeClr val="accent1">
            <a:alpha val="90000"/>
            <a:hueOff val="0"/>
            <a:satOff val="0"/>
            <a:lumOff val="0"/>
            <a:alphaOff val="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just" defTabSz="666750" rtl="0">
            <a:lnSpc>
              <a:spcPct val="90000"/>
            </a:lnSpc>
            <a:spcBef>
              <a:spcPct val="0"/>
            </a:spcBef>
            <a:spcAft>
              <a:spcPct val="35000"/>
            </a:spcAft>
          </a:pPr>
          <a:r>
            <a:rPr lang="en-US" sz="1500" kern="1200" dirty="0" smtClean="0"/>
            <a:t>Keys exchange protocols are cryptographic primitives used to provide a pair of users communicating over a public unreliable channel with a secure session key. </a:t>
          </a:r>
          <a:endParaRPr lang="en-US" sz="1500" kern="1200" dirty="0"/>
        </a:p>
      </dsp:txBody>
      <dsp:txXfrm>
        <a:off x="0" y="0"/>
        <a:ext cx="4978755" cy="987552"/>
      </dsp:txXfrm>
    </dsp:sp>
    <dsp:sp modelId="{03FCC31B-2762-4256-9FBA-7853D31A1123}">
      <dsp:nvSpPr>
        <dsp:cNvPr id="0" name=""/>
        <dsp:cNvSpPr/>
      </dsp:nvSpPr>
      <dsp:spPr>
        <a:xfrm>
          <a:off x="455676" y="1124712"/>
          <a:ext cx="6102096" cy="987552"/>
        </a:xfrm>
        <a:prstGeom prst="roundRect">
          <a:avLst>
            <a:gd name="adj" fmla="val 10000"/>
          </a:avLst>
        </a:prstGeom>
        <a:solidFill>
          <a:schemeClr val="accent1">
            <a:alpha val="90000"/>
            <a:hueOff val="0"/>
            <a:satOff val="0"/>
            <a:lumOff val="0"/>
            <a:alphaOff val="-1000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just" defTabSz="666750" rtl="0">
            <a:lnSpc>
              <a:spcPct val="90000"/>
            </a:lnSpc>
            <a:spcBef>
              <a:spcPct val="0"/>
            </a:spcBef>
            <a:spcAft>
              <a:spcPct val="35000"/>
            </a:spcAft>
          </a:pPr>
          <a:r>
            <a:rPr lang="en-US" sz="1500" kern="1200" dirty="0" smtClean="0"/>
            <a:t>The username/password paradigm is the most commonly used authentication mechanism in security applications.</a:t>
          </a:r>
          <a:endParaRPr lang="en-US" sz="1500" kern="1200" dirty="0"/>
        </a:p>
      </dsp:txBody>
      <dsp:txXfrm>
        <a:off x="455676" y="1124712"/>
        <a:ext cx="5004511" cy="987552"/>
      </dsp:txXfrm>
    </dsp:sp>
    <dsp:sp modelId="{3F252247-C623-4E1B-9F73-778EE65BD3CA}">
      <dsp:nvSpPr>
        <dsp:cNvPr id="0" name=""/>
        <dsp:cNvSpPr/>
      </dsp:nvSpPr>
      <dsp:spPr>
        <a:xfrm>
          <a:off x="911351" y="2249424"/>
          <a:ext cx="6102096" cy="987552"/>
        </a:xfrm>
        <a:prstGeom prst="roundRect">
          <a:avLst>
            <a:gd name="adj" fmla="val 10000"/>
          </a:avLst>
        </a:prstGeom>
        <a:solidFill>
          <a:schemeClr val="accent1">
            <a:alpha val="90000"/>
            <a:hueOff val="0"/>
            <a:satOff val="0"/>
            <a:lumOff val="0"/>
            <a:alphaOff val="-2000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just" defTabSz="666750" rtl="0">
            <a:lnSpc>
              <a:spcPct val="90000"/>
            </a:lnSpc>
            <a:spcBef>
              <a:spcPct val="0"/>
            </a:spcBef>
            <a:spcAft>
              <a:spcPct val="35000"/>
            </a:spcAft>
          </a:pPr>
          <a:r>
            <a:rPr lang="en-US" sz="1500" kern="1200" dirty="0" smtClean="0"/>
            <a:t>However passwords are low-entropy secrets, and subject to dictionary attacks. Hence, they must be protected during transmission.</a:t>
          </a:r>
          <a:endParaRPr lang="en-US" sz="1500" kern="1200" dirty="0"/>
        </a:p>
      </dsp:txBody>
      <dsp:txXfrm>
        <a:off x="911351" y="2249424"/>
        <a:ext cx="5004511" cy="987552"/>
      </dsp:txXfrm>
    </dsp:sp>
    <dsp:sp modelId="{29A0DABC-D4FD-47DF-9249-EC0BB173662A}">
      <dsp:nvSpPr>
        <dsp:cNvPr id="0" name=""/>
        <dsp:cNvSpPr/>
      </dsp:nvSpPr>
      <dsp:spPr>
        <a:xfrm>
          <a:off x="1367028" y="3374136"/>
          <a:ext cx="6102096" cy="987552"/>
        </a:xfrm>
        <a:prstGeom prst="roundRect">
          <a:avLst>
            <a:gd name="adj" fmla="val 10000"/>
          </a:avLst>
        </a:prstGeom>
        <a:solidFill>
          <a:schemeClr val="accent1">
            <a:alpha val="90000"/>
            <a:hueOff val="0"/>
            <a:satOff val="0"/>
            <a:lumOff val="0"/>
            <a:alphaOff val="-3000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just" defTabSz="666750" rtl="0">
            <a:lnSpc>
              <a:spcPct val="90000"/>
            </a:lnSpc>
            <a:spcBef>
              <a:spcPct val="0"/>
            </a:spcBef>
            <a:spcAft>
              <a:spcPct val="35000"/>
            </a:spcAft>
          </a:pPr>
          <a:r>
            <a:rPr lang="en-US" sz="1500" kern="1200" dirty="0" smtClean="0"/>
            <a:t>The widely deployed method is to send passwords through SSL/TLS. But, this requires a Public Key Infrastructure (PKI) in place; maintaining a PKI is expensive. In addition, using SSL/TLS is subject to man-in-the-middle attacks.</a:t>
          </a:r>
          <a:endParaRPr lang="en-US" sz="1500" kern="1200" dirty="0"/>
        </a:p>
      </dsp:txBody>
      <dsp:txXfrm>
        <a:off x="1367028" y="3374136"/>
        <a:ext cx="5004511" cy="987552"/>
      </dsp:txXfrm>
    </dsp:sp>
    <dsp:sp modelId="{5D89D552-9AD9-4F7B-A21A-5A8D4FFEA673}">
      <dsp:nvSpPr>
        <dsp:cNvPr id="0" name=""/>
        <dsp:cNvSpPr/>
      </dsp:nvSpPr>
      <dsp:spPr>
        <a:xfrm>
          <a:off x="1822703" y="4498848"/>
          <a:ext cx="6102096" cy="987552"/>
        </a:xfrm>
        <a:prstGeom prst="roundRect">
          <a:avLst>
            <a:gd name="adj" fmla="val 10000"/>
          </a:avLst>
        </a:prstGeom>
        <a:solidFill>
          <a:schemeClr val="accent1">
            <a:alpha val="90000"/>
            <a:hueOff val="0"/>
            <a:satOff val="0"/>
            <a:lumOff val="0"/>
            <a:alphaOff val="-4000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just" defTabSz="666750" rtl="0">
            <a:lnSpc>
              <a:spcPct val="90000"/>
            </a:lnSpc>
            <a:spcBef>
              <a:spcPct val="0"/>
            </a:spcBef>
            <a:spcAft>
              <a:spcPct val="35000"/>
            </a:spcAft>
          </a:pPr>
          <a:r>
            <a:rPr lang="en-US" sz="1500" kern="1200" dirty="0" smtClean="0"/>
            <a:t>Password-Authenticated Key Exchange (PAKE) studies how to establish secure communication between two remote parties solely based on their shared password, without requiring a Public Key Infrastructure (PKI).</a:t>
          </a:r>
          <a:endParaRPr lang="en-US" sz="1500" kern="1200" dirty="0"/>
        </a:p>
      </dsp:txBody>
      <dsp:txXfrm>
        <a:off x="1822703" y="4498848"/>
        <a:ext cx="5004511" cy="987552"/>
      </dsp:txXfrm>
    </dsp:sp>
    <dsp:sp modelId="{984D8E88-07AF-46CC-9FC0-4741F7FD1A2D}">
      <dsp:nvSpPr>
        <dsp:cNvPr id="0" name=""/>
        <dsp:cNvSpPr/>
      </dsp:nvSpPr>
      <dsp:spPr>
        <a:xfrm>
          <a:off x="5460187" y="721461"/>
          <a:ext cx="641908" cy="641908"/>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endParaRPr lang="en-US" sz="3000" kern="1200" dirty="0"/>
        </a:p>
      </dsp:txBody>
      <dsp:txXfrm>
        <a:off x="5460187" y="721461"/>
        <a:ext cx="641908" cy="641908"/>
      </dsp:txXfrm>
    </dsp:sp>
    <dsp:sp modelId="{09553A43-BFA8-49CF-99E9-BE3424324F7B}">
      <dsp:nvSpPr>
        <dsp:cNvPr id="0" name=""/>
        <dsp:cNvSpPr/>
      </dsp:nvSpPr>
      <dsp:spPr>
        <a:xfrm>
          <a:off x="5915863" y="1846173"/>
          <a:ext cx="641908" cy="641908"/>
        </a:xfrm>
        <a:prstGeom prst="downArrow">
          <a:avLst>
            <a:gd name="adj1" fmla="val 55000"/>
            <a:gd name="adj2" fmla="val 45000"/>
          </a:avLst>
        </a:prstGeom>
        <a:solidFill>
          <a:schemeClr val="accent1">
            <a:alpha val="90000"/>
            <a:tint val="40000"/>
            <a:hueOff val="0"/>
            <a:satOff val="0"/>
            <a:lumOff val="0"/>
            <a:alphaOff val="-13333"/>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endParaRPr lang="en-US" sz="3000" kern="1200" dirty="0"/>
        </a:p>
      </dsp:txBody>
      <dsp:txXfrm>
        <a:off x="5915863" y="1846173"/>
        <a:ext cx="641908" cy="641908"/>
      </dsp:txXfrm>
    </dsp:sp>
    <dsp:sp modelId="{6B1466A0-31A1-4C74-A721-58985F173B11}">
      <dsp:nvSpPr>
        <dsp:cNvPr id="0" name=""/>
        <dsp:cNvSpPr/>
      </dsp:nvSpPr>
      <dsp:spPr>
        <a:xfrm>
          <a:off x="6371539" y="2954426"/>
          <a:ext cx="641908" cy="641908"/>
        </a:xfrm>
        <a:prstGeom prst="downArrow">
          <a:avLst>
            <a:gd name="adj1" fmla="val 55000"/>
            <a:gd name="adj2" fmla="val 45000"/>
          </a:avLst>
        </a:prstGeom>
        <a:solidFill>
          <a:schemeClr val="accent1">
            <a:alpha val="90000"/>
            <a:tint val="40000"/>
            <a:hueOff val="0"/>
            <a:satOff val="0"/>
            <a:lumOff val="0"/>
            <a:alphaOff val="-26667"/>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endParaRPr lang="en-US" sz="3000" kern="1200" dirty="0"/>
        </a:p>
      </dsp:txBody>
      <dsp:txXfrm>
        <a:off x="6371539" y="2954426"/>
        <a:ext cx="641908" cy="641908"/>
      </dsp:txXfrm>
    </dsp:sp>
    <dsp:sp modelId="{FFACE59C-0554-4942-998E-C03242FAB4FB}">
      <dsp:nvSpPr>
        <dsp:cNvPr id="0" name=""/>
        <dsp:cNvSpPr/>
      </dsp:nvSpPr>
      <dsp:spPr>
        <a:xfrm>
          <a:off x="6827215" y="4090111"/>
          <a:ext cx="641908" cy="641908"/>
        </a:xfrm>
        <a:prstGeom prst="downArrow">
          <a:avLst>
            <a:gd name="adj1" fmla="val 55000"/>
            <a:gd name="adj2" fmla="val 45000"/>
          </a:avLst>
        </a:prstGeom>
        <a:solidFill>
          <a:schemeClr val="accent1">
            <a:alpha val="90000"/>
            <a:tint val="40000"/>
            <a:hueOff val="0"/>
            <a:satOff val="0"/>
            <a:lumOff val="0"/>
            <a:alphaOff val="-4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endParaRPr lang="en-US" sz="3000" kern="1200" dirty="0"/>
        </a:p>
      </dsp:txBody>
      <dsp:txXfrm>
        <a:off x="6827215" y="4090111"/>
        <a:ext cx="641908" cy="641908"/>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7DC72E7-24DC-4653-92BA-46F037AA23D6}">
      <dsp:nvSpPr>
        <dsp:cNvPr id="0" name=""/>
        <dsp:cNvSpPr/>
      </dsp:nvSpPr>
      <dsp:spPr>
        <a:xfrm rot="5400000">
          <a:off x="3998385" y="-1456944"/>
          <a:ext cx="1218009" cy="4437888"/>
        </a:xfrm>
        <a:prstGeom prst="round2Same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Encrypted Key Exchange(EKE)</a:t>
          </a:r>
          <a:endParaRPr lang="en-US" sz="1400" kern="1200" dirty="0"/>
        </a:p>
        <a:p>
          <a:pPr marL="114300" lvl="1" indent="-114300" algn="l" defTabSz="622300">
            <a:lnSpc>
              <a:spcPct val="90000"/>
            </a:lnSpc>
            <a:spcBef>
              <a:spcPct val="0"/>
            </a:spcBef>
            <a:spcAft>
              <a:spcPct val="15000"/>
            </a:spcAft>
            <a:buChar char="••"/>
          </a:pPr>
          <a:r>
            <a:rPr lang="en-US" sz="1400" kern="1200" dirty="0" smtClean="0"/>
            <a:t>PAK and PPK</a:t>
          </a:r>
          <a:endParaRPr lang="en-US" sz="1400" kern="1200" dirty="0"/>
        </a:p>
        <a:p>
          <a:pPr marL="114300" lvl="1" indent="-114300" algn="l" defTabSz="622300">
            <a:lnSpc>
              <a:spcPct val="90000"/>
            </a:lnSpc>
            <a:spcBef>
              <a:spcPct val="0"/>
            </a:spcBef>
            <a:spcAft>
              <a:spcPct val="15000"/>
            </a:spcAft>
            <a:buChar char="••"/>
          </a:pPr>
          <a:r>
            <a:rPr lang="en-US" sz="1400" kern="1200" dirty="0" smtClean="0"/>
            <a:t>SPEKE (Simple password exponential key exchange)</a:t>
          </a:r>
          <a:endParaRPr lang="en-US" sz="1400" kern="1200" dirty="0"/>
        </a:p>
        <a:p>
          <a:pPr marL="114300" lvl="1" indent="-114300" algn="l" defTabSz="622300">
            <a:lnSpc>
              <a:spcPct val="90000"/>
            </a:lnSpc>
            <a:spcBef>
              <a:spcPct val="0"/>
            </a:spcBef>
            <a:spcAft>
              <a:spcPct val="15000"/>
            </a:spcAft>
            <a:buChar char="••"/>
          </a:pPr>
          <a:r>
            <a:rPr lang="en-US" sz="1400" kern="1200" dirty="0" smtClean="0"/>
            <a:t>J-PAKE (Password Authenticated Key Exchange by Juggling)</a:t>
          </a:r>
          <a:endParaRPr lang="en-US" sz="1400" kern="1200" dirty="0"/>
        </a:p>
      </dsp:txBody>
      <dsp:txXfrm rot="5400000">
        <a:off x="3998385" y="-1456944"/>
        <a:ext cx="1218009" cy="4437888"/>
      </dsp:txXfrm>
    </dsp:sp>
    <dsp:sp modelId="{0579304F-E6CD-4504-9B15-27295F7CA147}">
      <dsp:nvSpPr>
        <dsp:cNvPr id="0" name=""/>
        <dsp:cNvSpPr/>
      </dsp:nvSpPr>
      <dsp:spPr>
        <a:xfrm>
          <a:off x="107865" y="744"/>
          <a:ext cx="2280580" cy="1522511"/>
        </a:xfrm>
        <a:prstGeom prst="roundRect">
          <a:avLst/>
        </a:prstGeom>
        <a:gradFill rotWithShape="0">
          <a:gsLst>
            <a:gs pos="0">
              <a:schemeClr val="accent2">
                <a:alpha val="90000"/>
                <a:hueOff val="0"/>
                <a:satOff val="0"/>
                <a:lumOff val="0"/>
                <a:alphaOff val="0"/>
                <a:tint val="92000"/>
                <a:satMod val="170000"/>
              </a:schemeClr>
            </a:gs>
            <a:gs pos="15000">
              <a:schemeClr val="accent2">
                <a:alpha val="90000"/>
                <a:hueOff val="0"/>
                <a:satOff val="0"/>
                <a:lumOff val="0"/>
                <a:alphaOff val="0"/>
                <a:tint val="92000"/>
                <a:shade val="99000"/>
                <a:satMod val="170000"/>
              </a:schemeClr>
            </a:gs>
            <a:gs pos="62000">
              <a:schemeClr val="accent2">
                <a:alpha val="90000"/>
                <a:hueOff val="0"/>
                <a:satOff val="0"/>
                <a:lumOff val="0"/>
                <a:alphaOff val="0"/>
                <a:tint val="96000"/>
                <a:shade val="80000"/>
                <a:satMod val="170000"/>
              </a:schemeClr>
            </a:gs>
            <a:gs pos="97000">
              <a:schemeClr val="accent2">
                <a:alpha val="90000"/>
                <a:hueOff val="0"/>
                <a:satOff val="0"/>
                <a:lumOff val="0"/>
                <a:alphaOff val="0"/>
                <a:tint val="98000"/>
                <a:shade val="63000"/>
                <a:satMod val="170000"/>
              </a:schemeClr>
            </a:gs>
            <a:gs pos="100000">
              <a:schemeClr val="accent2">
                <a:alpha val="90000"/>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2">
              <a:alpha val="90000"/>
              <a:hueOff val="0"/>
              <a:satOff val="0"/>
              <a:lumOff val="0"/>
              <a:alphaOff val="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en-US" sz="3100" kern="1200" dirty="0" smtClean="0"/>
            <a:t>Examples of Balanced PAKE</a:t>
          </a:r>
          <a:endParaRPr lang="en-US" sz="3100" kern="1200" dirty="0"/>
        </a:p>
      </dsp:txBody>
      <dsp:txXfrm>
        <a:off x="107865" y="744"/>
        <a:ext cx="2280580" cy="1522511"/>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7DC72E7-24DC-4653-92BA-46F037AA23D6}">
      <dsp:nvSpPr>
        <dsp:cNvPr id="0" name=""/>
        <dsp:cNvSpPr/>
      </dsp:nvSpPr>
      <dsp:spPr>
        <a:xfrm rot="5400000">
          <a:off x="3950803" y="-1383792"/>
          <a:ext cx="1218009" cy="4291584"/>
        </a:xfrm>
        <a:prstGeom prst="round2SameRect">
          <a:avLst/>
        </a:prstGeom>
        <a:solidFill>
          <a:schemeClr val="accent2">
            <a:alpha val="90000"/>
            <a:tint val="55000"/>
            <a:hueOff val="0"/>
            <a:satOff val="0"/>
            <a:lumOff val="0"/>
            <a:alphaOff val="0"/>
          </a:schemeClr>
        </a:solidFill>
        <a:ln w="9525" cap="flat" cmpd="sng" algn="ctr">
          <a:solidFill>
            <a:schemeClr val="accent2">
              <a:alpha val="90000"/>
              <a:tint val="55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kern="1200" dirty="0" smtClean="0"/>
            <a:t>AMP</a:t>
          </a:r>
          <a:endParaRPr lang="en-US" sz="1400" kern="1200" dirty="0"/>
        </a:p>
        <a:p>
          <a:pPr marL="114300" lvl="1" indent="-114300" algn="l" defTabSz="622300">
            <a:lnSpc>
              <a:spcPct val="90000"/>
            </a:lnSpc>
            <a:spcBef>
              <a:spcPct val="0"/>
            </a:spcBef>
            <a:spcAft>
              <a:spcPct val="15000"/>
            </a:spcAft>
            <a:buChar char="••"/>
          </a:pPr>
          <a:r>
            <a:rPr lang="en-US" sz="1400" kern="1200" dirty="0" smtClean="0"/>
            <a:t>Augmented-EKE</a:t>
          </a:r>
          <a:endParaRPr lang="en-US" sz="1400" kern="1200" dirty="0"/>
        </a:p>
        <a:p>
          <a:pPr marL="114300" lvl="1" indent="-114300" algn="l" defTabSz="622300">
            <a:lnSpc>
              <a:spcPct val="90000"/>
            </a:lnSpc>
            <a:spcBef>
              <a:spcPct val="0"/>
            </a:spcBef>
            <a:spcAft>
              <a:spcPct val="15000"/>
            </a:spcAft>
            <a:buChar char="••"/>
          </a:pPr>
          <a:r>
            <a:rPr lang="en-US" sz="1400" kern="1200" dirty="0" smtClean="0"/>
            <a:t>B-SPEKE</a:t>
          </a:r>
          <a:endParaRPr lang="en-US" sz="1400" kern="1200" dirty="0"/>
        </a:p>
        <a:p>
          <a:pPr marL="114300" lvl="1" indent="-114300" algn="l" defTabSz="622300">
            <a:lnSpc>
              <a:spcPct val="90000"/>
            </a:lnSpc>
            <a:spcBef>
              <a:spcPct val="0"/>
            </a:spcBef>
            <a:spcAft>
              <a:spcPct val="15000"/>
            </a:spcAft>
            <a:buChar char="••"/>
          </a:pPr>
          <a:r>
            <a:rPr lang="en-US" sz="1400" kern="1200" dirty="0" smtClean="0"/>
            <a:t>PAK-Z</a:t>
          </a:r>
          <a:endParaRPr lang="en-US" sz="1400" kern="1200" dirty="0"/>
        </a:p>
        <a:p>
          <a:pPr marL="114300" lvl="1" indent="-114300" algn="l" defTabSz="622300">
            <a:lnSpc>
              <a:spcPct val="90000"/>
            </a:lnSpc>
            <a:spcBef>
              <a:spcPct val="0"/>
            </a:spcBef>
            <a:spcAft>
              <a:spcPct val="15000"/>
            </a:spcAft>
            <a:buChar char="••"/>
          </a:pPr>
          <a:r>
            <a:rPr lang="en-US" sz="1400" kern="1200" dirty="0" smtClean="0"/>
            <a:t>SRP</a:t>
          </a:r>
          <a:endParaRPr lang="en-US" sz="1400" kern="1200" dirty="0"/>
        </a:p>
      </dsp:txBody>
      <dsp:txXfrm rot="5400000">
        <a:off x="3950803" y="-1383792"/>
        <a:ext cx="1218009" cy="4291584"/>
      </dsp:txXfrm>
    </dsp:sp>
    <dsp:sp modelId="{0579304F-E6CD-4504-9B15-27295F7CA147}">
      <dsp:nvSpPr>
        <dsp:cNvPr id="0" name=""/>
        <dsp:cNvSpPr/>
      </dsp:nvSpPr>
      <dsp:spPr>
        <a:xfrm>
          <a:off x="0" y="744"/>
          <a:ext cx="2414016" cy="1522511"/>
        </a:xfrm>
        <a:prstGeom prst="roundRect">
          <a:avLst/>
        </a:prstGeom>
        <a:gradFill rotWithShape="0">
          <a:gsLst>
            <a:gs pos="0">
              <a:schemeClr val="accent2">
                <a:shade val="50000"/>
                <a:hueOff val="0"/>
                <a:satOff val="0"/>
                <a:lumOff val="0"/>
                <a:alphaOff val="0"/>
                <a:tint val="92000"/>
                <a:satMod val="170000"/>
              </a:schemeClr>
            </a:gs>
            <a:gs pos="15000">
              <a:schemeClr val="accent2">
                <a:shade val="50000"/>
                <a:hueOff val="0"/>
                <a:satOff val="0"/>
                <a:lumOff val="0"/>
                <a:alphaOff val="0"/>
                <a:tint val="92000"/>
                <a:shade val="99000"/>
                <a:satMod val="170000"/>
              </a:schemeClr>
            </a:gs>
            <a:gs pos="62000">
              <a:schemeClr val="accent2">
                <a:shade val="50000"/>
                <a:hueOff val="0"/>
                <a:satOff val="0"/>
                <a:lumOff val="0"/>
                <a:alphaOff val="0"/>
                <a:tint val="96000"/>
                <a:shade val="80000"/>
                <a:satMod val="170000"/>
              </a:schemeClr>
            </a:gs>
            <a:gs pos="97000">
              <a:schemeClr val="accent2">
                <a:shade val="50000"/>
                <a:hueOff val="0"/>
                <a:satOff val="0"/>
                <a:lumOff val="0"/>
                <a:alphaOff val="0"/>
                <a:tint val="98000"/>
                <a:shade val="63000"/>
                <a:satMod val="170000"/>
              </a:schemeClr>
            </a:gs>
            <a:gs pos="100000">
              <a:schemeClr val="accent2">
                <a:shade val="50000"/>
                <a:hueOff val="0"/>
                <a:satOff val="0"/>
                <a:lumOff val="0"/>
                <a:alphaOff val="0"/>
                <a:shade val="62000"/>
                <a:satMod val="170000"/>
              </a:schemeClr>
            </a:gs>
          </a:gsLst>
          <a:path path="circle">
            <a:fillToRect l="50000" t="50000" r="50000" b="50000"/>
          </a:path>
        </a:gradFill>
        <a:ln>
          <a:noFill/>
        </a:ln>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accent2">
              <a:shade val="50000"/>
              <a:hueOff val="0"/>
              <a:satOff val="0"/>
              <a:lumOff val="0"/>
              <a:alphaOff val="0"/>
              <a:shade val="80000"/>
            </a:schemeClr>
          </a:contourClr>
        </a:sp3d>
      </dsp:spPr>
      <dsp:style>
        <a:lnRef idx="0">
          <a:scrgbClr r="0" g="0" b="0"/>
        </a:lnRef>
        <a:fillRef idx="3">
          <a:scrgbClr r="0" g="0" b="0"/>
        </a:fillRef>
        <a:effectRef idx="2">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en-US" sz="3100" kern="1200" dirty="0" smtClean="0"/>
            <a:t>Examples of Augmented PAKE</a:t>
          </a:r>
          <a:endParaRPr lang="en-US" sz="3100" kern="1200" dirty="0"/>
        </a:p>
      </dsp:txBody>
      <dsp:txXfrm>
        <a:off x="0" y="744"/>
        <a:ext cx="2414016" cy="1522511"/>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335053E-89BA-484C-8676-2451B707C5D7}">
      <dsp:nvSpPr>
        <dsp:cNvPr id="0" name=""/>
        <dsp:cNvSpPr/>
      </dsp:nvSpPr>
      <dsp:spPr>
        <a:xfrm>
          <a:off x="0" y="3556305"/>
          <a:ext cx="7499350" cy="1167258"/>
        </a:xfrm>
        <a:prstGeom prst="rect">
          <a:avLst/>
        </a:prstGeom>
        <a:solidFill>
          <a:schemeClr val="accent1">
            <a:alpha val="90000"/>
            <a:hueOff val="0"/>
            <a:satOff val="0"/>
            <a:lumOff val="0"/>
            <a:alphaOff val="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The Diffie-Hellman algorithm depends for its effectiveness on the difficulty of computing discrete logarithms.</a:t>
          </a:r>
          <a:endParaRPr lang="en-US" sz="2100" kern="1200" dirty="0"/>
        </a:p>
      </dsp:txBody>
      <dsp:txXfrm>
        <a:off x="0" y="3556305"/>
        <a:ext cx="7499350" cy="1167258"/>
      </dsp:txXfrm>
    </dsp:sp>
    <dsp:sp modelId="{C248109E-CA2B-48B6-9AC3-E59ED48C2FE1}">
      <dsp:nvSpPr>
        <dsp:cNvPr id="0" name=""/>
        <dsp:cNvSpPr/>
      </dsp:nvSpPr>
      <dsp:spPr>
        <a:xfrm rot="10800000">
          <a:off x="0" y="1778570"/>
          <a:ext cx="7499350" cy="1795244"/>
        </a:xfrm>
        <a:prstGeom prst="upArrowCallout">
          <a:avLst/>
        </a:prstGeom>
        <a:solidFill>
          <a:schemeClr val="accent1">
            <a:alpha val="90000"/>
            <a:hueOff val="0"/>
            <a:satOff val="0"/>
            <a:lumOff val="0"/>
            <a:alphaOff val="-2000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The purpose of this algorithm is to enable two users to securely exchange a key that can be used for subsequent encryption of messages.</a:t>
          </a:r>
        </a:p>
      </dsp:txBody>
      <dsp:txXfrm rot="10800000">
        <a:off x="0" y="1778570"/>
        <a:ext cx="7499350" cy="1795244"/>
      </dsp:txXfrm>
    </dsp:sp>
    <dsp:sp modelId="{52A44793-5199-4AA5-8275-C8922E55109D}">
      <dsp:nvSpPr>
        <dsp:cNvPr id="0" name=""/>
        <dsp:cNvSpPr/>
      </dsp:nvSpPr>
      <dsp:spPr>
        <a:xfrm rot="10800000">
          <a:off x="0" y="0"/>
          <a:ext cx="7499350" cy="1795244"/>
        </a:xfrm>
        <a:prstGeom prst="upArrowCallout">
          <a:avLst/>
        </a:prstGeom>
        <a:solidFill>
          <a:schemeClr val="accent1">
            <a:alpha val="90000"/>
            <a:hueOff val="0"/>
            <a:satOff val="0"/>
            <a:lumOff val="0"/>
            <a:alphaOff val="-4000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dirty="0" smtClean="0"/>
            <a:t>The first published public-key algorithm appeared in the seminal paper by Diffie and Hellman that defined public-key cryptography and is generally referred to as Diffie-Hellman Key Exchange.</a:t>
          </a:r>
          <a:endParaRPr lang="en-US" sz="2100" kern="1200" dirty="0"/>
        </a:p>
      </dsp:txBody>
      <dsp:txXfrm rot="10800000">
        <a:off x="0" y="0"/>
        <a:ext cx="7499350" cy="1795244"/>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60B1547-BB09-40AE-98EC-5D6FF4CB5306}">
      <dsp:nvSpPr>
        <dsp:cNvPr id="0" name=""/>
        <dsp:cNvSpPr/>
      </dsp:nvSpPr>
      <dsp:spPr>
        <a:xfrm>
          <a:off x="0" y="376019"/>
          <a:ext cx="6705600" cy="21168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0429" tIns="499872" rIns="520429"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Off-line dictionary attack resistance</a:t>
          </a:r>
          <a:endParaRPr lang="en-US" sz="2400" kern="1200" dirty="0"/>
        </a:p>
        <a:p>
          <a:pPr marL="228600" lvl="1" indent="-228600" algn="l" defTabSz="1066800">
            <a:lnSpc>
              <a:spcPct val="90000"/>
            </a:lnSpc>
            <a:spcBef>
              <a:spcPct val="0"/>
            </a:spcBef>
            <a:spcAft>
              <a:spcPct val="15000"/>
            </a:spcAft>
            <a:buChar char="••"/>
          </a:pPr>
          <a:r>
            <a:rPr lang="en-US" sz="2400" kern="1200" dirty="0" smtClean="0"/>
            <a:t>Forward secrecy</a:t>
          </a:r>
          <a:endParaRPr lang="en-US" sz="2400" kern="1200" dirty="0"/>
        </a:p>
        <a:p>
          <a:pPr marL="228600" lvl="1" indent="-228600" algn="l" defTabSz="1066800">
            <a:lnSpc>
              <a:spcPct val="90000"/>
            </a:lnSpc>
            <a:spcBef>
              <a:spcPct val="0"/>
            </a:spcBef>
            <a:spcAft>
              <a:spcPct val="15000"/>
            </a:spcAft>
            <a:buChar char="••"/>
          </a:pPr>
          <a:r>
            <a:rPr lang="en-US" sz="2400" kern="1200" dirty="0" smtClean="0"/>
            <a:t>Known-key</a:t>
          </a:r>
          <a:endParaRPr lang="en-US" sz="2400" kern="1200" dirty="0"/>
        </a:p>
        <a:p>
          <a:pPr marL="228600" lvl="1" indent="-228600" algn="l" defTabSz="1066800">
            <a:lnSpc>
              <a:spcPct val="90000"/>
            </a:lnSpc>
            <a:spcBef>
              <a:spcPct val="0"/>
            </a:spcBef>
            <a:spcAft>
              <a:spcPct val="15000"/>
            </a:spcAft>
            <a:buChar char="••"/>
          </a:pPr>
          <a:r>
            <a:rPr lang="en-US" sz="2400" kern="1200" dirty="0" smtClean="0"/>
            <a:t>On-line dictionary attack resistance </a:t>
          </a:r>
        </a:p>
      </dsp:txBody>
      <dsp:txXfrm>
        <a:off x="0" y="376019"/>
        <a:ext cx="6705600" cy="2116800"/>
      </dsp:txXfrm>
    </dsp:sp>
    <dsp:sp modelId="{00BFB12E-249F-471D-B668-0545D6C2FC3C}">
      <dsp:nvSpPr>
        <dsp:cNvPr id="0" name=""/>
        <dsp:cNvSpPr/>
      </dsp:nvSpPr>
      <dsp:spPr>
        <a:xfrm>
          <a:off x="335280" y="21779"/>
          <a:ext cx="5867400" cy="70848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7419" tIns="0" rIns="177419" bIns="0" numCol="1" spcCol="1270" anchor="ctr" anchorCtr="0">
          <a:noAutofit/>
        </a:bodyPr>
        <a:lstStyle/>
        <a:p>
          <a:pPr lvl="0" algn="l" defTabSz="1066800">
            <a:lnSpc>
              <a:spcPct val="90000"/>
            </a:lnSpc>
            <a:spcBef>
              <a:spcPct val="0"/>
            </a:spcBef>
            <a:spcAft>
              <a:spcPct val="35000"/>
            </a:spcAft>
          </a:pPr>
          <a:r>
            <a:rPr lang="en-US" sz="2400" kern="1200" dirty="0" smtClean="0"/>
            <a:t>The security requirements that a PAKE protocol should fulfill.</a:t>
          </a:r>
          <a:endParaRPr lang="en-US" sz="2400" kern="1200" dirty="0"/>
        </a:p>
      </dsp:txBody>
      <dsp:txXfrm>
        <a:off x="335280" y="21779"/>
        <a:ext cx="5867400" cy="708480"/>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E883B04-A390-406D-9435-832017A77076}">
      <dsp:nvSpPr>
        <dsp:cNvPr id="0" name=""/>
        <dsp:cNvSpPr/>
      </dsp:nvSpPr>
      <dsp:spPr>
        <a:xfrm>
          <a:off x="0" y="296574"/>
          <a:ext cx="6096000" cy="18711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3117" tIns="374904" rIns="47311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Balanced password-authenticated key exchange</a:t>
          </a:r>
          <a:endParaRPr lang="en-US" sz="1800" kern="1200" dirty="0"/>
        </a:p>
        <a:p>
          <a:pPr marL="171450" lvl="1" indent="-171450" algn="l" defTabSz="800100">
            <a:lnSpc>
              <a:spcPct val="90000"/>
            </a:lnSpc>
            <a:spcBef>
              <a:spcPct val="0"/>
            </a:spcBef>
            <a:spcAft>
              <a:spcPct val="15000"/>
            </a:spcAft>
            <a:buChar char="••"/>
          </a:pPr>
          <a:r>
            <a:rPr lang="en-US" sz="1800" kern="1200" dirty="0" smtClean="0"/>
            <a:t>Augmented password-authenticated key exchange</a:t>
          </a:r>
          <a:endParaRPr lang="en-US" sz="1800" kern="1200" dirty="0"/>
        </a:p>
        <a:p>
          <a:pPr marL="171450" lvl="1" indent="-171450" algn="l" defTabSz="800100">
            <a:lnSpc>
              <a:spcPct val="90000"/>
            </a:lnSpc>
            <a:spcBef>
              <a:spcPct val="0"/>
            </a:spcBef>
            <a:spcAft>
              <a:spcPct val="15000"/>
            </a:spcAft>
            <a:buChar char="••"/>
          </a:pPr>
          <a:r>
            <a:rPr lang="en-US" sz="1800" kern="1200" dirty="0" smtClean="0"/>
            <a:t>Password-authenticated key retrieval</a:t>
          </a:r>
          <a:endParaRPr lang="en-US" sz="1800" kern="1200" dirty="0"/>
        </a:p>
        <a:p>
          <a:pPr marL="171450" lvl="1" indent="-171450" algn="l" defTabSz="800100">
            <a:lnSpc>
              <a:spcPct val="90000"/>
            </a:lnSpc>
            <a:spcBef>
              <a:spcPct val="0"/>
            </a:spcBef>
            <a:spcAft>
              <a:spcPct val="15000"/>
            </a:spcAft>
            <a:buChar char="••"/>
          </a:pPr>
          <a:r>
            <a:rPr lang="en-US" sz="1800" kern="1200" dirty="0" smtClean="0"/>
            <a:t>Multi-server methods</a:t>
          </a:r>
          <a:endParaRPr lang="en-US" sz="1800" kern="1200" dirty="0"/>
        </a:p>
        <a:p>
          <a:pPr marL="171450" lvl="1" indent="-171450" algn="l" defTabSz="800100">
            <a:lnSpc>
              <a:spcPct val="90000"/>
            </a:lnSpc>
            <a:spcBef>
              <a:spcPct val="0"/>
            </a:spcBef>
            <a:spcAft>
              <a:spcPct val="15000"/>
            </a:spcAft>
            <a:buChar char="••"/>
          </a:pPr>
          <a:r>
            <a:rPr lang="en-US" sz="1800" kern="1200" dirty="0" smtClean="0"/>
            <a:t>Multi-party methods</a:t>
          </a:r>
        </a:p>
      </dsp:txBody>
      <dsp:txXfrm>
        <a:off x="0" y="296574"/>
        <a:ext cx="6096000" cy="1871100"/>
      </dsp:txXfrm>
    </dsp:sp>
    <dsp:sp modelId="{59090876-30A2-4254-B2B3-86C53D3034A6}">
      <dsp:nvSpPr>
        <dsp:cNvPr id="0" name=""/>
        <dsp:cNvSpPr/>
      </dsp:nvSpPr>
      <dsp:spPr>
        <a:xfrm>
          <a:off x="304800" y="30894"/>
          <a:ext cx="4267200" cy="5313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1290" tIns="0" rIns="161290" bIns="0" numCol="1" spcCol="1270" anchor="ctr" anchorCtr="0">
          <a:noAutofit/>
        </a:bodyPr>
        <a:lstStyle/>
        <a:p>
          <a:pPr lvl="0" algn="l" defTabSz="800100">
            <a:lnSpc>
              <a:spcPct val="90000"/>
            </a:lnSpc>
            <a:spcBef>
              <a:spcPct val="0"/>
            </a:spcBef>
            <a:spcAft>
              <a:spcPct val="35000"/>
            </a:spcAft>
          </a:pPr>
          <a:r>
            <a:rPr lang="en-US" sz="1800" kern="1200" dirty="0" smtClean="0"/>
            <a:t>Password-authenticated key agreement generally encompasses methods such as:</a:t>
          </a:r>
          <a:endParaRPr lang="en-US" sz="1800" kern="1200" dirty="0"/>
        </a:p>
      </dsp:txBody>
      <dsp:txXfrm>
        <a:off x="304800" y="30894"/>
        <a:ext cx="4267200" cy="531360"/>
      </dsp:txXfrm>
    </dsp:sp>
    <dsp:sp modelId="{6B8FC42E-9A62-4D18-B368-2F781DD2C7E7}">
      <dsp:nvSpPr>
        <dsp:cNvPr id="0" name=""/>
        <dsp:cNvSpPr/>
      </dsp:nvSpPr>
      <dsp:spPr>
        <a:xfrm>
          <a:off x="0" y="2530555"/>
          <a:ext cx="6096000" cy="150255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3117" tIns="374904" rIns="47311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Two parties send ephemeral public keys to each other</a:t>
          </a:r>
          <a:endParaRPr lang="en-US" sz="1800" kern="1200" dirty="0"/>
        </a:p>
        <a:p>
          <a:pPr marL="171450" lvl="1" indent="-171450" algn="l" defTabSz="800100">
            <a:lnSpc>
              <a:spcPct val="90000"/>
            </a:lnSpc>
            <a:spcBef>
              <a:spcPct val="0"/>
            </a:spcBef>
            <a:spcAft>
              <a:spcPct val="15000"/>
            </a:spcAft>
            <a:buChar char="••"/>
          </a:pPr>
          <a:r>
            <a:rPr lang="en-US" sz="1800" kern="1200" dirty="0" smtClean="0"/>
            <a:t>They encrypt the shared password by juggling the public keys in a verifiable way</a:t>
          </a:r>
          <a:endParaRPr lang="en-US" sz="1800" kern="1200" dirty="0"/>
        </a:p>
      </dsp:txBody>
      <dsp:txXfrm>
        <a:off x="0" y="2530555"/>
        <a:ext cx="6096000" cy="1502550"/>
      </dsp:txXfrm>
    </dsp:sp>
    <dsp:sp modelId="{77924AF3-2CE6-4A3F-A72F-2F6054709AD5}">
      <dsp:nvSpPr>
        <dsp:cNvPr id="0" name=""/>
        <dsp:cNvSpPr/>
      </dsp:nvSpPr>
      <dsp:spPr>
        <a:xfrm>
          <a:off x="304800" y="2264874"/>
          <a:ext cx="4267200" cy="5313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a:outerShdw blurRad="63500" dist="25400" dir="5400000" rotWithShape="0">
            <a:srgbClr val="000000">
              <a:alpha val="43137"/>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61290" tIns="0" rIns="161290" bIns="0" numCol="1" spcCol="1270" anchor="ctr" anchorCtr="0">
          <a:noAutofit/>
        </a:bodyPr>
        <a:lstStyle/>
        <a:p>
          <a:pPr lvl="0" algn="l" defTabSz="800100">
            <a:lnSpc>
              <a:spcPct val="90000"/>
            </a:lnSpc>
            <a:spcBef>
              <a:spcPct val="0"/>
            </a:spcBef>
            <a:spcAft>
              <a:spcPct val="35000"/>
            </a:spcAft>
          </a:pPr>
          <a:r>
            <a:rPr lang="en-US" sz="1800" kern="1200" dirty="0" smtClean="0"/>
            <a:t>J-PAKE achieves the mutual authentication in two steps</a:t>
          </a:r>
          <a:endParaRPr lang="en-US" sz="1800" kern="1200" dirty="0"/>
        </a:p>
      </dsp:txBody>
      <dsp:txXfrm>
        <a:off x="304800" y="2264874"/>
        <a:ext cx="4267200" cy="53136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CACAD92-53AD-4786-9AE5-BB24A3E57DCC}" type="datetimeFigureOut">
              <a:rPr lang="en-US"/>
              <a:pPr>
                <a:defRPr/>
              </a:pPr>
              <a:t>6/21/2011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76A98D45-BAA9-4FE0-AD93-96307525A610}"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89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4ECC448-3C5F-4EEE-9208-536F25E09410}" type="slidenum">
              <a:rPr lang="en-US" smtClean="0"/>
              <a:pPr fontAlgn="base">
                <a:spcBef>
                  <a:spcPct val="0"/>
                </a:spcBef>
                <a:spcAft>
                  <a:spcPct val="0"/>
                </a:spcAft>
                <a:defRPr/>
              </a:pPr>
              <a:t>1</a:t>
            </a:fld>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F41AE43F-1AF0-4A83-BBE3-72E930F2E19C}"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1AA82EB3-7A41-4ADD-B4A9-B94F2697AFAE}"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0BF6C773-EC1A-4D24-917A-919DC4468737}"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060A7A61-D324-4AD7-A44F-3B7275D4EBB8}"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CABB0607-F27F-4EC8-886F-A4AB149385DA}"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39BD37F7-DFEC-485C-A65A-E2160081526E}"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7BAD5D34-7EDB-4567-B1F8-DE4062377EBD}"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76A98D45-BAA9-4FE0-AD93-96307525A610}"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912B6172-5D1C-43E1-8EFC-C5A14527D49D}"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9096CD33-D83D-49E3-9BF4-830F4738FC8D}"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399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003D3D3-F89E-4D30-AAA2-0F960366C932}" type="slidenum">
              <a:rPr lang="en-US" smtClean="0"/>
              <a:pPr fontAlgn="base">
                <a:spcBef>
                  <a:spcPct val="0"/>
                </a:spcBef>
                <a:spcAft>
                  <a:spcPct val="0"/>
                </a:spcAft>
                <a:defRPr/>
              </a:pPr>
              <a:t>2</a:t>
            </a:fld>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44569398-BEDC-46E6-AF82-65AF002D8473}"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10B8EDB2-57E6-4940-94AB-878A33884A0B}"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6483512E-79F1-4993-B337-DAB9462CCCE9}"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CB0FFE25-6C97-42C6-9EAC-194AE87CB37D}"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868E4500-FCD2-48EF-A7DF-59E34A4038B7}"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76A98D45-BAA9-4FE0-AD93-96307525A610}"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76A98D45-BAA9-4FE0-AD93-96307525A610}"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80D516A7-435A-4209-B155-64E0E80BCD21}"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76A98D45-BAA9-4FE0-AD93-96307525A610}"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6A8B90E3-D205-4221-A7E7-5473CCD2687C}"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0C3C8C7E-11C2-4B08-A5D1-17CAC4FA3FEF}"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74F71E21-E268-4B0C-AA1C-10CA2FB23DE6}" type="slidenum">
              <a:rPr lang="en-US" smtClean="0"/>
              <a:pPr>
                <a:defRPr/>
              </a:pPr>
              <a:t>30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D052E39F-04E5-44D1-BE84-090CDD9D6538}"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83DAAB6D-BFE3-4C02-A17C-4D347AAC2C81}"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DC8FC7F6-03E4-422F-A00D-BC0A3B8FE54D}"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77A4CC34-3963-4714-80AE-EFD1AEE07381}"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0E799CBA-19D1-43BF-B291-BD91C81F8ACE}"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dirty="0" smtClean="0"/>
          </a:p>
        </p:txBody>
      </p:sp>
      <p:sp>
        <p:nvSpPr>
          <p:cNvPr id="4" name="Slide Number Placeholder 3"/>
          <p:cNvSpPr>
            <a:spLocks noGrp="1"/>
          </p:cNvSpPr>
          <p:nvPr>
            <p:ph type="sldNum" sz="quarter" idx="5"/>
          </p:nvPr>
        </p:nvSpPr>
        <p:spPr/>
        <p:txBody>
          <a:bodyPr/>
          <a:lstStyle/>
          <a:p>
            <a:pPr>
              <a:defRPr/>
            </a:pPr>
            <a:fld id="{C26F5B24-4D58-4FC4-9FC1-F86C2CC77AAB}"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pPr>
              <a:defRPr/>
            </a:pPr>
            <a:fld id="{16637185-DA9B-4738-8893-E429D714F347}" type="datetime1">
              <a:rPr lang="en-US" smtClean="0"/>
              <a:pPr>
                <a:defRPr/>
              </a:pPr>
              <a:t>6/21/2011</a:t>
            </a:fld>
            <a:endParaRPr lang="en-US" dirty="0"/>
          </a:p>
        </p:txBody>
      </p:sp>
      <p:sp>
        <p:nvSpPr>
          <p:cNvPr id="20" name="Footer Placeholder 19"/>
          <p:cNvSpPr>
            <a:spLocks noGrp="1"/>
          </p:cNvSpPr>
          <p:nvPr>
            <p:ph type="ftr" sz="quarter" idx="11"/>
          </p:nvPr>
        </p:nvSpPr>
        <p:spPr/>
        <p:txBody>
          <a:bodyPr/>
          <a:lstStyle>
            <a:extLst/>
          </a:lstStyle>
          <a:p>
            <a:pPr>
              <a:defRPr/>
            </a:pPr>
            <a:endParaRPr lang="en-US" dirty="0"/>
          </a:p>
        </p:txBody>
      </p:sp>
      <p:sp>
        <p:nvSpPr>
          <p:cNvPr id="10" name="Slide Number Placeholder 9"/>
          <p:cNvSpPr>
            <a:spLocks noGrp="1"/>
          </p:cNvSpPr>
          <p:nvPr>
            <p:ph type="sldNum" sz="quarter" idx="12"/>
          </p:nvPr>
        </p:nvSpPr>
        <p:spPr/>
        <p:txBody>
          <a:bodyPr/>
          <a:lstStyle>
            <a:extLst/>
          </a:lstStyle>
          <a:p>
            <a:pPr>
              <a:defRPr/>
            </a:pPr>
            <a:fld id="{B66E8880-A0BC-430E-AEC4-CDA29DE62B93}" type="slidenum">
              <a:rPr lang="en-US" smtClean="0"/>
              <a:pPr>
                <a:defRPr/>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D333221A-6170-40B0-B4F0-5B59322F59EB}" type="datetime1">
              <a:rPr lang="en-US" smtClean="0"/>
              <a:pPr>
                <a:defRPr/>
              </a:pPr>
              <a:t>6/21/2011</a:t>
            </a:fld>
            <a:endParaRPr lang="en-US" dirty="0"/>
          </a:p>
        </p:txBody>
      </p:sp>
      <p:sp>
        <p:nvSpPr>
          <p:cNvPr id="5" name="Footer Placeholder 4"/>
          <p:cNvSpPr>
            <a:spLocks noGrp="1"/>
          </p:cNvSpPr>
          <p:nvPr>
            <p:ph type="ftr" sz="quarter" idx="11"/>
          </p:nvPr>
        </p:nvSpPr>
        <p:spPr/>
        <p:txBody>
          <a:bodyPr/>
          <a:lstStyle>
            <a:extLst/>
          </a:lstStyle>
          <a:p>
            <a:pPr>
              <a:defRPr/>
            </a:pPr>
            <a:endParaRPr lang="en-US" dirty="0"/>
          </a:p>
        </p:txBody>
      </p:sp>
      <p:sp>
        <p:nvSpPr>
          <p:cNvPr id="6" name="Slide Number Placeholder 5"/>
          <p:cNvSpPr>
            <a:spLocks noGrp="1"/>
          </p:cNvSpPr>
          <p:nvPr>
            <p:ph type="sldNum" sz="quarter" idx="12"/>
          </p:nvPr>
        </p:nvSpPr>
        <p:spPr/>
        <p:txBody>
          <a:bodyPr/>
          <a:lstStyle>
            <a:extLst/>
          </a:lstStyle>
          <a:p>
            <a:pPr>
              <a:defRPr/>
            </a:pPr>
            <a:fld id="{59110850-8CD7-4BA8-91A5-0B12E83F2FFC}"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4AFA9AF5-C2EE-479E-81B1-400E169EE70A}" type="datetime1">
              <a:rPr lang="en-US" smtClean="0"/>
              <a:pPr>
                <a:defRPr/>
              </a:pPr>
              <a:t>6/21/2011</a:t>
            </a:fld>
            <a:endParaRPr lang="en-US" dirty="0"/>
          </a:p>
        </p:txBody>
      </p:sp>
      <p:sp>
        <p:nvSpPr>
          <p:cNvPr id="5" name="Footer Placeholder 4"/>
          <p:cNvSpPr>
            <a:spLocks noGrp="1"/>
          </p:cNvSpPr>
          <p:nvPr>
            <p:ph type="ftr" sz="quarter" idx="11"/>
          </p:nvPr>
        </p:nvSpPr>
        <p:spPr/>
        <p:txBody>
          <a:bodyPr/>
          <a:lstStyle>
            <a:extLst/>
          </a:lstStyle>
          <a:p>
            <a:pPr>
              <a:defRPr/>
            </a:pPr>
            <a:endParaRPr lang="en-US" dirty="0"/>
          </a:p>
        </p:txBody>
      </p:sp>
      <p:sp>
        <p:nvSpPr>
          <p:cNvPr id="6" name="Slide Number Placeholder 5"/>
          <p:cNvSpPr>
            <a:spLocks noGrp="1"/>
          </p:cNvSpPr>
          <p:nvPr>
            <p:ph type="sldNum" sz="quarter" idx="12"/>
          </p:nvPr>
        </p:nvSpPr>
        <p:spPr/>
        <p:txBody>
          <a:bodyPr/>
          <a:lstStyle>
            <a:extLst/>
          </a:lstStyle>
          <a:p>
            <a:pPr>
              <a:defRPr/>
            </a:pPr>
            <a:fld id="{AAF82DBE-1FFF-400F-904D-9DDFD5DB9289}"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5D540699-0EEF-48F3-B4EE-C01C38891332}" type="datetime1">
              <a:rPr lang="en-US" smtClean="0"/>
              <a:pPr>
                <a:defRPr/>
              </a:pPr>
              <a:t>6/21/2011</a:t>
            </a:fld>
            <a:endParaRPr lang="en-US" dirty="0"/>
          </a:p>
        </p:txBody>
      </p:sp>
      <p:sp>
        <p:nvSpPr>
          <p:cNvPr id="5" name="Footer Placeholder 4"/>
          <p:cNvSpPr>
            <a:spLocks noGrp="1"/>
          </p:cNvSpPr>
          <p:nvPr>
            <p:ph type="ftr" sz="quarter" idx="11"/>
          </p:nvPr>
        </p:nvSpPr>
        <p:spPr/>
        <p:txBody>
          <a:bodyPr/>
          <a:lstStyle>
            <a:extLst/>
          </a:lstStyle>
          <a:p>
            <a:pPr>
              <a:defRPr/>
            </a:pPr>
            <a:endParaRPr lang="en-US" dirty="0"/>
          </a:p>
        </p:txBody>
      </p:sp>
      <p:sp>
        <p:nvSpPr>
          <p:cNvPr id="6" name="Slide Number Placeholder 5"/>
          <p:cNvSpPr>
            <a:spLocks noGrp="1"/>
          </p:cNvSpPr>
          <p:nvPr>
            <p:ph type="sldNum" sz="quarter" idx="12"/>
          </p:nvPr>
        </p:nvSpPr>
        <p:spPr/>
        <p:txBody>
          <a:bodyPr/>
          <a:lstStyle>
            <a:extLst/>
          </a:lstStyle>
          <a:p>
            <a:pPr>
              <a:defRPr/>
            </a:pPr>
            <a:fld id="{4DB8AA58-8C8F-4D0A-81E7-A7CF348C1E03}"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fld id="{CA2466DF-4084-4901-9F31-02B318F652A3}" type="datetime1">
              <a:rPr lang="en-US" smtClean="0"/>
              <a:pPr>
                <a:defRPr/>
              </a:pPr>
              <a:t>6/21/2011</a:t>
            </a:fld>
            <a:endParaRPr lang="en-US" dirty="0"/>
          </a:p>
        </p:txBody>
      </p:sp>
      <p:sp>
        <p:nvSpPr>
          <p:cNvPr id="5" name="Footer Placeholder 4"/>
          <p:cNvSpPr>
            <a:spLocks noGrp="1"/>
          </p:cNvSpPr>
          <p:nvPr>
            <p:ph type="ftr" sz="quarter" idx="11"/>
          </p:nvPr>
        </p:nvSpPr>
        <p:spPr/>
        <p:txBody>
          <a:bodyPr/>
          <a:lstStyle>
            <a:extLst/>
          </a:lstStyle>
          <a:p>
            <a:pPr>
              <a:defRPr/>
            </a:pPr>
            <a:endParaRPr lang="en-US" dirty="0"/>
          </a:p>
        </p:txBody>
      </p:sp>
      <p:sp>
        <p:nvSpPr>
          <p:cNvPr id="6" name="Slide Number Placeholder 5"/>
          <p:cNvSpPr>
            <a:spLocks noGrp="1"/>
          </p:cNvSpPr>
          <p:nvPr>
            <p:ph type="sldNum" sz="quarter" idx="12"/>
          </p:nvPr>
        </p:nvSpPr>
        <p:spPr/>
        <p:txBody>
          <a:bodyPr/>
          <a:lstStyle>
            <a:extLst/>
          </a:lstStyle>
          <a:p>
            <a:pPr>
              <a:defRPr/>
            </a:pPr>
            <a:fld id="{8F946669-D4FB-4BF9-B7FD-F6AF3E2EE11B}" type="slidenum">
              <a:rPr lang="en-US" smtClean="0"/>
              <a:pPr>
                <a:defRPr/>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790BDC3C-1F10-445E-8F11-12EF6EB95379}" type="datetime1">
              <a:rPr lang="en-US" smtClean="0"/>
              <a:pPr>
                <a:defRPr/>
              </a:pPr>
              <a:t>6/21/2011</a:t>
            </a:fld>
            <a:endParaRPr lang="en-US" dirty="0"/>
          </a:p>
        </p:txBody>
      </p:sp>
      <p:sp>
        <p:nvSpPr>
          <p:cNvPr id="6" name="Footer Placeholder 5"/>
          <p:cNvSpPr>
            <a:spLocks noGrp="1"/>
          </p:cNvSpPr>
          <p:nvPr>
            <p:ph type="ftr" sz="quarter" idx="11"/>
          </p:nvPr>
        </p:nvSpPr>
        <p:spPr/>
        <p:txBody>
          <a:bodyPr/>
          <a:lstStyle>
            <a:extLst/>
          </a:lstStyle>
          <a:p>
            <a:pPr>
              <a:defRPr/>
            </a:pPr>
            <a:endParaRPr lang="en-US" dirty="0"/>
          </a:p>
        </p:txBody>
      </p:sp>
      <p:sp>
        <p:nvSpPr>
          <p:cNvPr id="7" name="Slide Number Placeholder 6"/>
          <p:cNvSpPr>
            <a:spLocks noGrp="1"/>
          </p:cNvSpPr>
          <p:nvPr>
            <p:ph type="sldNum" sz="quarter" idx="12"/>
          </p:nvPr>
        </p:nvSpPr>
        <p:spPr/>
        <p:txBody>
          <a:bodyPr/>
          <a:lstStyle>
            <a:extLst/>
          </a:lstStyle>
          <a:p>
            <a:pPr>
              <a:defRPr/>
            </a:pPr>
            <a:fld id="{BDCAA42B-7815-4E35-BB24-3A9A3C4BB186}"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fld id="{7EA2D8C2-98C0-4BAF-AB9D-A6B19B68E80E}" type="datetime1">
              <a:rPr lang="en-US" smtClean="0"/>
              <a:pPr>
                <a:defRPr/>
              </a:pPr>
              <a:t>6/21/2011</a:t>
            </a:fld>
            <a:endParaRPr lang="en-US" dirty="0"/>
          </a:p>
        </p:txBody>
      </p:sp>
      <p:sp>
        <p:nvSpPr>
          <p:cNvPr id="8" name="Footer Placeholder 7"/>
          <p:cNvSpPr>
            <a:spLocks noGrp="1"/>
          </p:cNvSpPr>
          <p:nvPr>
            <p:ph type="ftr" sz="quarter" idx="11"/>
          </p:nvPr>
        </p:nvSpPr>
        <p:spPr/>
        <p:txBody>
          <a:bodyPr/>
          <a:lstStyle>
            <a:extLst/>
          </a:lstStyle>
          <a:p>
            <a:pPr>
              <a:defRPr/>
            </a:pPr>
            <a:endParaRPr lang="en-US" dirty="0"/>
          </a:p>
        </p:txBody>
      </p:sp>
      <p:sp>
        <p:nvSpPr>
          <p:cNvPr id="9" name="Slide Number Placeholder 8"/>
          <p:cNvSpPr>
            <a:spLocks noGrp="1"/>
          </p:cNvSpPr>
          <p:nvPr>
            <p:ph type="sldNum" sz="quarter" idx="12"/>
          </p:nvPr>
        </p:nvSpPr>
        <p:spPr/>
        <p:txBody>
          <a:bodyPr/>
          <a:lstStyle>
            <a:extLst/>
          </a:lstStyle>
          <a:p>
            <a:pPr>
              <a:defRPr/>
            </a:pPr>
            <a:fld id="{12F019D3-1F24-4ED6-9C0E-46548ACB62B8}"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pPr>
              <a:defRPr/>
            </a:pPr>
            <a:fld id="{A589D6F2-DF7C-4945-BE54-540E33EF8CDF}" type="datetime1">
              <a:rPr lang="en-US" smtClean="0"/>
              <a:pPr>
                <a:defRPr/>
              </a:pPr>
              <a:t>6/21/2011</a:t>
            </a:fld>
            <a:endParaRPr lang="en-US" dirty="0"/>
          </a:p>
        </p:txBody>
      </p:sp>
      <p:sp>
        <p:nvSpPr>
          <p:cNvPr id="4" name="Footer Placeholder 3"/>
          <p:cNvSpPr>
            <a:spLocks noGrp="1"/>
          </p:cNvSpPr>
          <p:nvPr>
            <p:ph type="ftr" sz="quarter" idx="11"/>
          </p:nvPr>
        </p:nvSpPr>
        <p:spPr/>
        <p:txBody>
          <a:bodyPr/>
          <a:lstStyle>
            <a:extLst/>
          </a:lstStyle>
          <a:p>
            <a:pPr>
              <a:defRPr/>
            </a:pPr>
            <a:endParaRPr lang="en-US" dirty="0"/>
          </a:p>
        </p:txBody>
      </p:sp>
      <p:sp>
        <p:nvSpPr>
          <p:cNvPr id="5" name="Slide Number Placeholder 4"/>
          <p:cNvSpPr>
            <a:spLocks noGrp="1"/>
          </p:cNvSpPr>
          <p:nvPr>
            <p:ph type="sldNum" sz="quarter" idx="12"/>
          </p:nvPr>
        </p:nvSpPr>
        <p:spPr/>
        <p:txBody>
          <a:bodyPr/>
          <a:lstStyle>
            <a:extLst/>
          </a:lstStyle>
          <a:p>
            <a:pPr>
              <a:defRPr/>
            </a:pPr>
            <a:fld id="{D215C122-8BA0-41DF-9BCE-403172A3E9FD}"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pPr>
              <a:defRPr/>
            </a:pPr>
            <a:fld id="{701BFA30-11E8-4987-A1E4-A6ED09C90975}" type="datetime1">
              <a:rPr lang="en-US" smtClean="0"/>
              <a:pPr>
                <a:defRPr/>
              </a:pPr>
              <a:t>6/21/2011</a:t>
            </a:fld>
            <a:endParaRPr lang="en-US" dirty="0"/>
          </a:p>
        </p:txBody>
      </p:sp>
      <p:sp>
        <p:nvSpPr>
          <p:cNvPr id="3" name="Footer Placeholder 2"/>
          <p:cNvSpPr>
            <a:spLocks noGrp="1"/>
          </p:cNvSpPr>
          <p:nvPr>
            <p:ph type="ftr" sz="quarter" idx="11"/>
          </p:nvPr>
        </p:nvSpPr>
        <p:spPr/>
        <p:txBody>
          <a:bodyPr/>
          <a:lstStyle>
            <a:extLst/>
          </a:lstStyle>
          <a:p>
            <a:pPr>
              <a:defRPr/>
            </a:pPr>
            <a:endParaRPr lang="en-US" dirty="0"/>
          </a:p>
        </p:txBody>
      </p:sp>
      <p:sp>
        <p:nvSpPr>
          <p:cNvPr id="4" name="Slide Number Placeholder 3"/>
          <p:cNvSpPr>
            <a:spLocks noGrp="1"/>
          </p:cNvSpPr>
          <p:nvPr>
            <p:ph type="sldNum" sz="quarter" idx="12"/>
          </p:nvPr>
        </p:nvSpPr>
        <p:spPr/>
        <p:txBody>
          <a:bodyPr/>
          <a:lstStyle>
            <a:extLst/>
          </a:lstStyle>
          <a:p>
            <a:pPr>
              <a:defRPr/>
            </a:pPr>
            <a:fld id="{F3AC00BD-9D95-4987-BF17-87B699E4F158}" type="slidenum">
              <a:rPr lang="en-US" smtClean="0"/>
              <a:pPr>
                <a:defRPr/>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0A4A8EF4-B48A-4962-92E6-CE38D7F7BE3A}" type="datetime1">
              <a:rPr lang="en-US" smtClean="0"/>
              <a:pPr>
                <a:defRPr/>
              </a:pPr>
              <a:t>6/21/2011</a:t>
            </a:fld>
            <a:endParaRPr lang="en-US" dirty="0"/>
          </a:p>
        </p:txBody>
      </p:sp>
      <p:sp>
        <p:nvSpPr>
          <p:cNvPr id="6" name="Footer Placeholder 5"/>
          <p:cNvSpPr>
            <a:spLocks noGrp="1"/>
          </p:cNvSpPr>
          <p:nvPr>
            <p:ph type="ftr" sz="quarter" idx="11"/>
          </p:nvPr>
        </p:nvSpPr>
        <p:spPr/>
        <p:txBody>
          <a:bodyPr/>
          <a:lstStyle>
            <a:extLst/>
          </a:lstStyle>
          <a:p>
            <a:pPr>
              <a:defRPr/>
            </a:pPr>
            <a:endParaRPr lang="en-US" dirty="0"/>
          </a:p>
        </p:txBody>
      </p:sp>
      <p:sp>
        <p:nvSpPr>
          <p:cNvPr id="7" name="Slide Number Placeholder 6"/>
          <p:cNvSpPr>
            <a:spLocks noGrp="1"/>
          </p:cNvSpPr>
          <p:nvPr>
            <p:ph type="sldNum" sz="quarter" idx="12"/>
          </p:nvPr>
        </p:nvSpPr>
        <p:spPr/>
        <p:txBody>
          <a:bodyPr/>
          <a:lstStyle>
            <a:extLst/>
          </a:lstStyle>
          <a:p>
            <a:pPr>
              <a:defRPr/>
            </a:pPr>
            <a:fld id="{A0658BB7-EC97-49D7-800C-EF9300C5D630}"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pPr>
              <a:defRPr/>
            </a:pPr>
            <a:fld id="{864A652C-5A6F-4D78-BAC6-EB87DCD9C360}" type="datetime1">
              <a:rPr lang="en-US" smtClean="0"/>
              <a:pPr>
                <a:defRPr/>
              </a:pPr>
              <a:t>6/21/2011</a:t>
            </a:fld>
            <a:endParaRPr lang="en-US" dirty="0"/>
          </a:p>
        </p:txBody>
      </p:sp>
      <p:sp>
        <p:nvSpPr>
          <p:cNvPr id="6" name="Footer Placeholder 5"/>
          <p:cNvSpPr>
            <a:spLocks noGrp="1"/>
          </p:cNvSpPr>
          <p:nvPr>
            <p:ph type="ftr" sz="quarter" idx="11"/>
          </p:nvPr>
        </p:nvSpPr>
        <p:spPr/>
        <p:txBody>
          <a:bodyPr/>
          <a:lstStyle>
            <a:extLst/>
          </a:lstStyle>
          <a:p>
            <a:pPr>
              <a:defRPr/>
            </a:pPr>
            <a:endParaRPr lang="en-US" dirty="0"/>
          </a:p>
        </p:txBody>
      </p:sp>
      <p:sp>
        <p:nvSpPr>
          <p:cNvPr id="7" name="Slide Number Placeholder 6"/>
          <p:cNvSpPr>
            <a:spLocks noGrp="1"/>
          </p:cNvSpPr>
          <p:nvPr>
            <p:ph type="sldNum" sz="quarter" idx="12"/>
          </p:nvPr>
        </p:nvSpPr>
        <p:spPr/>
        <p:txBody>
          <a:bodyPr/>
          <a:lstStyle>
            <a:extLst/>
          </a:lstStyle>
          <a:p>
            <a:pPr>
              <a:defRPr/>
            </a:pPr>
            <a:fld id="{AFCFC9F3-1E9D-4C18-B2B9-2221E4B9F9E7}" type="slidenum">
              <a:rPr lang="en-US" smtClean="0"/>
              <a:pPr>
                <a:defRPr/>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fld id="{9F437FB1-8845-4C3B-8503-8F73BCE4F1AB}" type="datetime1">
              <a:rPr lang="en-US" smtClean="0"/>
              <a:pPr>
                <a:defRPr/>
              </a:pPr>
              <a:t>6/21/2011</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79EA308F-7489-4366-BD2A-47C4CDA02D54}" type="slidenum">
              <a:rPr lang="en-US" smtClean="0"/>
              <a:pPr>
                <a:defRPr/>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a:defRPr/>
            </a:pPr>
            <a:fld id="{9E8D6894-89E8-44E3-AE2A-407909AE9B7D}" type="slidenum">
              <a:rPr lang="en-US" smtClean="0"/>
              <a:pPr>
                <a:defRPr/>
              </a:pPr>
              <a:t>1</a:t>
            </a:fld>
            <a:endParaRPr lang="en-US" dirty="0"/>
          </a:p>
        </p:txBody>
      </p:sp>
      <p:pic>
        <p:nvPicPr>
          <p:cNvPr id="10" name="Picture 9" descr="Collages1.jpg"/>
          <p:cNvPicPr>
            <a:picLocks noChangeAspect="1"/>
          </p:cNvPicPr>
          <p:nvPr/>
        </p:nvPicPr>
        <p:blipFill>
          <a:blip r:embed="rId3" cstate="print"/>
          <a:stretch>
            <a:fillRect/>
          </a:stretch>
        </p:blipFill>
        <p:spPr>
          <a:xfrm>
            <a:off x="990600" y="2252663"/>
            <a:ext cx="8153400" cy="2547937"/>
          </a:xfrm>
          <a:prstGeom prst="rect">
            <a:avLst/>
          </a:prstGeom>
        </p:spPr>
      </p:pic>
      <p:sp>
        <p:nvSpPr>
          <p:cNvPr id="11" name="Rectangle 10"/>
          <p:cNvSpPr/>
          <p:nvPr/>
        </p:nvSpPr>
        <p:spPr>
          <a:xfrm>
            <a:off x="1676400" y="990600"/>
            <a:ext cx="7162800" cy="4154984"/>
          </a:xfrm>
          <a:prstGeom prst="rect">
            <a:avLst/>
          </a:prstGeom>
        </p:spPr>
        <p:txBody>
          <a:bodyPr wrap="square">
            <a:spAutoFit/>
          </a:bodyPr>
          <a:lstStyle/>
          <a:p>
            <a:pPr algn="ctr" fontAlgn="auto">
              <a:spcBef>
                <a:spcPts val="0"/>
              </a:spcBef>
              <a:spcAft>
                <a:spcPts val="0"/>
              </a:spcAft>
              <a:defRPr/>
            </a:pPr>
            <a:r>
              <a:rPr lang="en-US" sz="4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 A S </a:t>
            </a:r>
            <a:r>
              <a:rPr lang="en-US" sz="4400" b="1" dirty="0" err="1"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S</a:t>
            </a:r>
            <a:r>
              <a:rPr lang="en-US" sz="4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W O R D </a:t>
            </a:r>
          </a:p>
          <a:p>
            <a:pPr algn="ctr" fontAlgn="auto">
              <a:spcBef>
                <a:spcPts val="0"/>
              </a:spcBef>
              <a:spcAft>
                <a:spcPts val="0"/>
              </a:spcAft>
              <a:defRPr/>
            </a:pPr>
            <a:r>
              <a:rPr lang="en-US" sz="4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A U T H E N T I C A T E D </a:t>
            </a:r>
          </a:p>
          <a:p>
            <a:pPr algn="ctr" fontAlgn="auto">
              <a:spcBef>
                <a:spcPts val="0"/>
              </a:spcBef>
              <a:spcAft>
                <a:spcPts val="0"/>
              </a:spcAft>
              <a:defRPr/>
            </a:pPr>
            <a:r>
              <a:rPr lang="en-US" sz="4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K E Y</a:t>
            </a:r>
          </a:p>
          <a:p>
            <a:pPr algn="ctr" fontAlgn="auto">
              <a:spcBef>
                <a:spcPts val="0"/>
              </a:spcBef>
              <a:spcAft>
                <a:spcPts val="0"/>
              </a:spcAft>
              <a:defRPr/>
            </a:pPr>
            <a:r>
              <a:rPr lang="en-US" sz="4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E X C H A N G E </a:t>
            </a:r>
          </a:p>
          <a:p>
            <a:pPr algn="ctr" fontAlgn="auto">
              <a:spcBef>
                <a:spcPts val="0"/>
              </a:spcBef>
              <a:spcAft>
                <a:spcPts val="0"/>
              </a:spcAft>
              <a:defRPr/>
            </a:pPr>
            <a:r>
              <a:rPr lang="en-US" sz="4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B Y </a:t>
            </a:r>
          </a:p>
          <a:p>
            <a:pPr algn="ctr" fontAlgn="auto">
              <a:spcBef>
                <a:spcPts val="0"/>
              </a:spcBef>
              <a:spcAft>
                <a:spcPts val="0"/>
              </a:spcAft>
              <a:defRPr/>
            </a:pPr>
            <a:r>
              <a:rPr lang="en-US" sz="4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J U G </a:t>
            </a:r>
            <a:r>
              <a:rPr lang="en-US" sz="4400" b="1" dirty="0" err="1"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G</a:t>
            </a:r>
            <a:r>
              <a:rPr lang="en-US" sz="4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L I N G</a:t>
            </a:r>
            <a:endParaRPr lang="en-US" sz="4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6"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6/21/2011 1:57:28 PM</a:t>
            </a:fld>
            <a:endParaRPr lang="en-US" dirty="0"/>
          </a:p>
        </p:txBody>
      </p:sp>
    </p:spTree>
  </p:cSld>
  <p:clrMapOvr>
    <a:masterClrMapping/>
  </p:clrMapOvr>
  <p:transition advTm="120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990600" y="0"/>
            <a:ext cx="8153400" cy="1219200"/>
          </a:xfrm>
        </p:spPr>
        <p:txBody>
          <a:bodyPr>
            <a:noAutofit/>
          </a:bodyPr>
          <a:lstStyle/>
          <a:p>
            <a:pPr algn="ctr" eaLnBrk="1" fontAlgn="auto" hangingPunct="1">
              <a:spcAft>
                <a:spcPts val="0"/>
              </a:spcAft>
              <a:defRPr/>
            </a:pPr>
            <a: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DIFFIE- HELLMAN KEY EXCHANGE</a:t>
            </a:r>
            <a:b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br>
            <a: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(contd.) Description</a:t>
            </a:r>
            <a:endParaRPr lang="en-US" sz="32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7" name="Slide Number Placeholder 6"/>
          <p:cNvSpPr>
            <a:spLocks noGrp="1"/>
          </p:cNvSpPr>
          <p:nvPr>
            <p:ph type="sldNum" sz="quarter" idx="12"/>
          </p:nvPr>
        </p:nvSpPr>
        <p:spPr/>
        <p:txBody>
          <a:bodyPr/>
          <a:lstStyle/>
          <a:p>
            <a:pPr>
              <a:defRPr/>
            </a:pPr>
            <a:fld id="{12CDB9A0-3EB9-451F-BA25-326817654802}" type="slidenum">
              <a:rPr lang="en-US" smtClean="0"/>
              <a:pPr>
                <a:defRPr/>
              </a:pPr>
              <a:t>10</a:t>
            </a:fld>
            <a:endParaRPr lang="en-US" dirty="0"/>
          </a:p>
        </p:txBody>
      </p:sp>
      <p:sp>
        <p:nvSpPr>
          <p:cNvPr id="10"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6/21/2011 2:00:08 PM</a:t>
            </a:fld>
            <a:endParaRPr lang="en-US" dirty="0"/>
          </a:p>
        </p:txBody>
      </p:sp>
      <p:pic>
        <p:nvPicPr>
          <p:cNvPr id="6" name="Picture 3"/>
          <p:cNvPicPr>
            <a:picLocks noGrp="1" noChangeAspect="1" noChangeArrowheads="1"/>
          </p:cNvPicPr>
          <p:nvPr>
            <p:ph idx="1"/>
          </p:nvPr>
        </p:nvPicPr>
        <p:blipFill>
          <a:blip r:embed="rId3" cstate="print"/>
          <a:srcRect/>
          <a:stretch>
            <a:fillRect/>
          </a:stretch>
        </p:blipFill>
        <p:spPr>
          <a:xfrm>
            <a:off x="1066800" y="1447800"/>
            <a:ext cx="8077200" cy="51054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990600" y="0"/>
            <a:ext cx="8153400" cy="1219200"/>
          </a:xfrm>
        </p:spPr>
        <p:txBody>
          <a:bodyPr>
            <a:noAutofit/>
          </a:bodyPr>
          <a:lstStyle/>
          <a:p>
            <a:pPr algn="ctr" eaLnBrk="1" fontAlgn="auto" hangingPunct="1">
              <a:spcAft>
                <a:spcPts val="0"/>
              </a:spcAft>
              <a:defRPr/>
            </a:pPr>
            <a: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DIFFIE- HELLMAN KEY EXCHANGE</a:t>
            </a:r>
            <a:b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br>
            <a: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(contd.) Algorithm</a:t>
            </a:r>
            <a:endParaRPr lang="en-US" sz="32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990600" y="1371600"/>
            <a:ext cx="8153400" cy="5105400"/>
          </a:xfrm>
        </p:spPr>
        <p:txBody>
          <a:bodyPr>
            <a:normAutofit/>
          </a:bodyPr>
          <a:lstStyle/>
          <a:p>
            <a:pPr marL="365760" indent="-283464" eaLnBrk="1" fontAlgn="auto" hangingPunct="1">
              <a:spcAft>
                <a:spcPts val="0"/>
              </a:spcAft>
              <a:buClr>
                <a:schemeClr val="tx2">
                  <a:lumMod val="60000"/>
                  <a:lumOff val="40000"/>
                </a:schemeClr>
              </a:buClr>
              <a:buSzPct val="100000"/>
              <a:buFont typeface="Arial" pitchFamily="34" charset="0"/>
              <a:buChar char="•"/>
              <a:defRPr/>
            </a:pPr>
            <a:r>
              <a:rPr lang="en-US" sz="2400" dirty="0" smtClean="0"/>
              <a:t>Two publicly known numbers:</a:t>
            </a:r>
          </a:p>
          <a:p>
            <a:pPr marL="640080" lvl="1" indent="-237744" eaLnBrk="1" fontAlgn="auto" hangingPunct="1">
              <a:spcAft>
                <a:spcPts val="0"/>
              </a:spcAft>
              <a:buClr>
                <a:schemeClr val="tx2">
                  <a:lumMod val="60000"/>
                  <a:lumOff val="40000"/>
                </a:schemeClr>
              </a:buClr>
              <a:buFont typeface="Verdana"/>
              <a:buChar char="◦"/>
              <a:defRPr/>
            </a:pPr>
            <a:r>
              <a:rPr lang="en-US" sz="2400" dirty="0"/>
              <a:t> </a:t>
            </a:r>
            <a:r>
              <a:rPr lang="en-US" sz="2400" dirty="0" smtClean="0"/>
              <a:t>a prime number </a:t>
            </a:r>
            <a:r>
              <a:rPr lang="en-US" sz="2400" dirty="0" smtClean="0">
                <a:solidFill>
                  <a:schemeClr val="accent2">
                    <a:lumMod val="75000"/>
                  </a:schemeClr>
                </a:solidFill>
              </a:rPr>
              <a:t>p</a:t>
            </a:r>
          </a:p>
          <a:p>
            <a:pPr marL="640080" lvl="1" indent="-237744" eaLnBrk="1" fontAlgn="auto" hangingPunct="1">
              <a:spcAft>
                <a:spcPts val="0"/>
              </a:spcAft>
              <a:buClr>
                <a:schemeClr val="tx2">
                  <a:lumMod val="60000"/>
                  <a:lumOff val="40000"/>
                </a:schemeClr>
              </a:buClr>
              <a:buFont typeface="Verdana"/>
              <a:buChar char="◦"/>
              <a:defRPr/>
            </a:pPr>
            <a:r>
              <a:rPr lang="en-US" sz="2400" dirty="0"/>
              <a:t> </a:t>
            </a:r>
            <a:r>
              <a:rPr lang="en-US" sz="2400" dirty="0" smtClean="0"/>
              <a:t>an integer </a:t>
            </a:r>
            <a:r>
              <a:rPr lang="en-US" sz="2400" dirty="0" smtClean="0">
                <a:solidFill>
                  <a:schemeClr val="accent2">
                    <a:lumMod val="75000"/>
                  </a:schemeClr>
                </a:solidFill>
              </a:rPr>
              <a:t>g</a:t>
            </a:r>
            <a:r>
              <a:rPr lang="en-US" sz="2400" dirty="0" smtClean="0"/>
              <a:t> that is a primitive root of </a:t>
            </a:r>
            <a:r>
              <a:rPr lang="en-US" sz="2400" dirty="0" smtClean="0">
                <a:solidFill>
                  <a:schemeClr val="accent2">
                    <a:lumMod val="75000"/>
                  </a:schemeClr>
                </a:solidFill>
              </a:rPr>
              <a:t>p</a:t>
            </a:r>
          </a:p>
          <a:p>
            <a:pPr marL="609600" lvl="1" indent="-514350">
              <a:buClr>
                <a:schemeClr val="tx2">
                  <a:lumMod val="60000"/>
                  <a:lumOff val="40000"/>
                </a:schemeClr>
              </a:buClr>
              <a:buSzPct val="100000"/>
              <a:buNone/>
              <a:defRPr/>
            </a:pPr>
            <a:r>
              <a:rPr lang="en-US" sz="2400" dirty="0" smtClean="0">
                <a:solidFill>
                  <a:schemeClr val="accent2">
                    <a:lumMod val="75000"/>
                  </a:schemeClr>
                </a:solidFill>
              </a:rPr>
              <a:t>Step 1: </a:t>
            </a:r>
            <a:r>
              <a:rPr lang="en-US" sz="2400" dirty="0" smtClean="0"/>
              <a:t>User A selects a random integer </a:t>
            </a:r>
            <a:r>
              <a:rPr lang="en-US" sz="2400" dirty="0" smtClean="0">
                <a:solidFill>
                  <a:schemeClr val="accent2">
                    <a:lumMod val="75000"/>
                  </a:schemeClr>
                </a:solidFill>
              </a:rPr>
              <a:t>X</a:t>
            </a:r>
            <a:r>
              <a:rPr lang="en-US" sz="2400" baseline="-25000" dirty="0" smtClean="0">
                <a:solidFill>
                  <a:schemeClr val="accent2">
                    <a:lumMod val="75000"/>
                  </a:schemeClr>
                </a:solidFill>
              </a:rPr>
              <a:t>A</a:t>
            </a:r>
            <a:r>
              <a:rPr lang="en-US" sz="2400" dirty="0" smtClean="0">
                <a:solidFill>
                  <a:schemeClr val="accent2">
                    <a:lumMod val="75000"/>
                  </a:schemeClr>
                </a:solidFill>
              </a:rPr>
              <a:t> &lt; p </a:t>
            </a:r>
            <a:r>
              <a:rPr lang="en-US" sz="2400" dirty="0" smtClean="0"/>
              <a:t>and User B  	selects a random integer </a:t>
            </a:r>
            <a:r>
              <a:rPr lang="en-US" sz="2400" dirty="0" smtClean="0">
                <a:solidFill>
                  <a:schemeClr val="accent2">
                    <a:lumMod val="75000"/>
                  </a:schemeClr>
                </a:solidFill>
              </a:rPr>
              <a:t>X</a:t>
            </a:r>
            <a:r>
              <a:rPr lang="en-US" sz="2400" baseline="-25000" dirty="0" smtClean="0">
                <a:solidFill>
                  <a:schemeClr val="accent2">
                    <a:lumMod val="75000"/>
                  </a:schemeClr>
                </a:solidFill>
              </a:rPr>
              <a:t>B</a:t>
            </a:r>
            <a:r>
              <a:rPr lang="en-US" sz="2400" dirty="0" smtClean="0">
                <a:solidFill>
                  <a:schemeClr val="accent2">
                    <a:lumMod val="75000"/>
                  </a:schemeClr>
                </a:solidFill>
              </a:rPr>
              <a:t> &lt; p</a:t>
            </a:r>
          </a:p>
          <a:p>
            <a:pPr marL="401638" lvl="1" indent="-306388">
              <a:buClr>
                <a:schemeClr val="tx2">
                  <a:lumMod val="60000"/>
                  <a:lumOff val="40000"/>
                </a:schemeClr>
              </a:buClr>
              <a:buSzPct val="100000"/>
              <a:buNone/>
              <a:defRPr/>
            </a:pPr>
            <a:r>
              <a:rPr lang="en-US" sz="2400" dirty="0" smtClean="0">
                <a:solidFill>
                  <a:schemeClr val="accent2">
                    <a:lumMod val="75000"/>
                  </a:schemeClr>
                </a:solidFill>
              </a:rPr>
              <a:t>Step 2: </a:t>
            </a:r>
            <a:r>
              <a:rPr lang="en-US" sz="2400" dirty="0" smtClean="0"/>
              <a:t>User A computes </a:t>
            </a:r>
            <a:r>
              <a:rPr lang="en-US" sz="2400" dirty="0">
                <a:solidFill>
                  <a:schemeClr val="accent2">
                    <a:lumMod val="75000"/>
                  </a:schemeClr>
                </a:solidFill>
              </a:rPr>
              <a:t>Y</a:t>
            </a:r>
            <a:r>
              <a:rPr lang="en-US" sz="2400" baseline="-25000" dirty="0">
                <a:solidFill>
                  <a:schemeClr val="accent2">
                    <a:lumMod val="75000"/>
                  </a:schemeClr>
                </a:solidFill>
              </a:rPr>
              <a:t>A</a:t>
            </a:r>
            <a:r>
              <a:rPr lang="en-US" sz="2400" dirty="0">
                <a:solidFill>
                  <a:schemeClr val="accent2">
                    <a:lumMod val="75000"/>
                  </a:schemeClr>
                </a:solidFill>
              </a:rPr>
              <a:t> = g </a:t>
            </a:r>
            <a:r>
              <a:rPr lang="en-US" sz="2400" baseline="30000" dirty="0">
                <a:solidFill>
                  <a:schemeClr val="accent2">
                    <a:lumMod val="75000"/>
                  </a:schemeClr>
                </a:solidFill>
              </a:rPr>
              <a:t>XA</a:t>
            </a:r>
            <a:r>
              <a:rPr lang="en-US" sz="2400" dirty="0">
                <a:solidFill>
                  <a:schemeClr val="accent2">
                    <a:lumMod val="75000"/>
                  </a:schemeClr>
                </a:solidFill>
              </a:rPr>
              <a:t> mod p</a:t>
            </a:r>
            <a:r>
              <a:rPr lang="en-US" sz="2400" dirty="0" smtClean="0">
                <a:solidFill>
                  <a:schemeClr val="accent2">
                    <a:lumMod val="75000"/>
                  </a:schemeClr>
                </a:solidFill>
              </a:rPr>
              <a:t> </a:t>
            </a:r>
            <a:r>
              <a:rPr lang="en-US" sz="2400" dirty="0"/>
              <a:t>and </a:t>
            </a:r>
            <a:r>
              <a:rPr lang="en-US" sz="2400" dirty="0" smtClean="0"/>
              <a:t>User B computes 	</a:t>
            </a:r>
            <a:r>
              <a:rPr lang="en-US" sz="2400" dirty="0" smtClean="0">
                <a:solidFill>
                  <a:schemeClr val="accent2">
                    <a:lumMod val="75000"/>
                  </a:schemeClr>
                </a:solidFill>
              </a:rPr>
              <a:t>Y</a:t>
            </a:r>
            <a:r>
              <a:rPr lang="en-US" sz="2400" baseline="-25000" dirty="0" smtClean="0">
                <a:solidFill>
                  <a:schemeClr val="accent2">
                    <a:lumMod val="75000"/>
                  </a:schemeClr>
                </a:solidFill>
              </a:rPr>
              <a:t>B</a:t>
            </a:r>
            <a:r>
              <a:rPr lang="en-US" sz="2400" dirty="0" smtClean="0">
                <a:solidFill>
                  <a:schemeClr val="accent2">
                    <a:lumMod val="75000"/>
                  </a:schemeClr>
                </a:solidFill>
              </a:rPr>
              <a:t> = g </a:t>
            </a:r>
            <a:r>
              <a:rPr lang="en-US" sz="2400" baseline="30000" dirty="0" smtClean="0">
                <a:solidFill>
                  <a:schemeClr val="accent2">
                    <a:lumMod val="75000"/>
                  </a:schemeClr>
                </a:solidFill>
              </a:rPr>
              <a:t>XB</a:t>
            </a:r>
            <a:r>
              <a:rPr lang="en-US" sz="2400" dirty="0" smtClean="0">
                <a:solidFill>
                  <a:schemeClr val="accent2">
                    <a:lumMod val="75000"/>
                  </a:schemeClr>
                </a:solidFill>
              </a:rPr>
              <a:t> mod p</a:t>
            </a:r>
          </a:p>
          <a:p>
            <a:pPr marL="401638" lvl="1" indent="-306388" eaLnBrk="1" fontAlgn="auto" hangingPunct="1">
              <a:spcAft>
                <a:spcPts val="0"/>
              </a:spcAft>
              <a:buClr>
                <a:schemeClr val="tx2">
                  <a:lumMod val="60000"/>
                  <a:lumOff val="40000"/>
                </a:schemeClr>
              </a:buClr>
              <a:buSzPct val="100000"/>
              <a:buNone/>
              <a:defRPr/>
            </a:pPr>
            <a:r>
              <a:rPr lang="en-US" sz="2400" dirty="0" smtClean="0">
                <a:solidFill>
                  <a:schemeClr val="accent2">
                    <a:lumMod val="75000"/>
                  </a:schemeClr>
                </a:solidFill>
              </a:rPr>
              <a:t>Step 3: </a:t>
            </a:r>
            <a:r>
              <a:rPr lang="en-US" sz="2400" dirty="0" smtClean="0"/>
              <a:t>Each side keeps the X values private and makes Y value 	available publicly to the other side</a:t>
            </a:r>
          </a:p>
          <a:p>
            <a:pPr marL="401638" lvl="1" indent="-306388" eaLnBrk="1" fontAlgn="auto" hangingPunct="1">
              <a:spcAft>
                <a:spcPts val="0"/>
              </a:spcAft>
              <a:buClr>
                <a:schemeClr val="tx2">
                  <a:lumMod val="60000"/>
                  <a:lumOff val="40000"/>
                </a:schemeClr>
              </a:buClr>
              <a:buSzPct val="100000"/>
              <a:buNone/>
              <a:defRPr/>
            </a:pPr>
            <a:r>
              <a:rPr lang="en-US" sz="2400" dirty="0" smtClean="0">
                <a:solidFill>
                  <a:schemeClr val="accent2">
                    <a:lumMod val="75000"/>
                  </a:schemeClr>
                </a:solidFill>
              </a:rPr>
              <a:t>Step 4: </a:t>
            </a:r>
            <a:r>
              <a:rPr lang="en-US" sz="2400" dirty="0" smtClean="0"/>
              <a:t>User A computes </a:t>
            </a:r>
            <a:r>
              <a:rPr lang="en-US" sz="2400" dirty="0" smtClean="0">
                <a:solidFill>
                  <a:schemeClr val="accent2">
                    <a:lumMod val="75000"/>
                  </a:schemeClr>
                </a:solidFill>
              </a:rPr>
              <a:t>K = (Y</a:t>
            </a:r>
            <a:r>
              <a:rPr lang="en-US" sz="2400" baseline="-25000" dirty="0" smtClean="0">
                <a:solidFill>
                  <a:schemeClr val="accent2">
                    <a:lumMod val="75000"/>
                  </a:schemeClr>
                </a:solidFill>
              </a:rPr>
              <a:t>B</a:t>
            </a:r>
            <a:r>
              <a:rPr lang="en-US" sz="2400" dirty="0" smtClean="0">
                <a:solidFill>
                  <a:schemeClr val="accent2">
                    <a:lumMod val="75000"/>
                  </a:schemeClr>
                </a:solidFill>
              </a:rPr>
              <a:t>)</a:t>
            </a:r>
            <a:r>
              <a:rPr lang="en-US" sz="2400" baseline="30000" dirty="0" smtClean="0">
                <a:solidFill>
                  <a:schemeClr val="accent2">
                    <a:lumMod val="75000"/>
                  </a:schemeClr>
                </a:solidFill>
              </a:rPr>
              <a:t> XA</a:t>
            </a:r>
            <a:r>
              <a:rPr lang="en-US" sz="2400" dirty="0">
                <a:solidFill>
                  <a:schemeClr val="accent2">
                    <a:lumMod val="75000"/>
                  </a:schemeClr>
                </a:solidFill>
              </a:rPr>
              <a:t> </a:t>
            </a:r>
            <a:r>
              <a:rPr lang="en-US" sz="2400" dirty="0" smtClean="0">
                <a:solidFill>
                  <a:schemeClr val="accent2">
                    <a:lumMod val="75000"/>
                  </a:schemeClr>
                </a:solidFill>
              </a:rPr>
              <a:t>mod p </a:t>
            </a:r>
            <a:r>
              <a:rPr lang="en-US" sz="2400" dirty="0" smtClean="0"/>
              <a:t>and User B 	computes </a:t>
            </a:r>
            <a:r>
              <a:rPr lang="en-US" sz="2400" dirty="0" smtClean="0">
                <a:solidFill>
                  <a:schemeClr val="accent2">
                    <a:lumMod val="75000"/>
                  </a:schemeClr>
                </a:solidFill>
              </a:rPr>
              <a:t>K = (Y</a:t>
            </a:r>
            <a:r>
              <a:rPr lang="en-US" sz="2400" baseline="-25000" dirty="0">
                <a:solidFill>
                  <a:schemeClr val="accent2">
                    <a:lumMod val="75000"/>
                  </a:schemeClr>
                </a:solidFill>
              </a:rPr>
              <a:t>A</a:t>
            </a:r>
            <a:r>
              <a:rPr lang="en-US" sz="2400" dirty="0" smtClean="0">
                <a:solidFill>
                  <a:schemeClr val="accent2">
                    <a:lumMod val="75000"/>
                  </a:schemeClr>
                </a:solidFill>
              </a:rPr>
              <a:t>)</a:t>
            </a:r>
            <a:r>
              <a:rPr lang="en-US" sz="2400" baseline="30000" dirty="0" smtClean="0">
                <a:solidFill>
                  <a:schemeClr val="accent2">
                    <a:lumMod val="75000"/>
                  </a:schemeClr>
                </a:solidFill>
              </a:rPr>
              <a:t> XB</a:t>
            </a:r>
            <a:r>
              <a:rPr lang="en-US" sz="2400" dirty="0" smtClean="0">
                <a:solidFill>
                  <a:schemeClr val="accent2">
                    <a:lumMod val="75000"/>
                  </a:schemeClr>
                </a:solidFill>
              </a:rPr>
              <a:t> mod p</a:t>
            </a:r>
            <a:r>
              <a:rPr lang="en-US" sz="2400" dirty="0" smtClean="0"/>
              <a:t>. These two calculations 	produce the same results</a:t>
            </a:r>
          </a:p>
          <a:p>
            <a:pPr marL="401638" lvl="1" indent="-401638" eaLnBrk="1" fontAlgn="auto" hangingPunct="1">
              <a:spcAft>
                <a:spcPts val="0"/>
              </a:spcAft>
              <a:buClr>
                <a:schemeClr val="tx2">
                  <a:lumMod val="60000"/>
                  <a:lumOff val="40000"/>
                </a:schemeClr>
              </a:buClr>
              <a:buFont typeface="Arial" pitchFamily="34" charset="0"/>
              <a:buChar char="•"/>
              <a:defRPr/>
            </a:pPr>
            <a:endParaRPr lang="en-US" dirty="0" smtClean="0"/>
          </a:p>
          <a:p>
            <a:pPr marL="401638" lvl="1" indent="-401638" eaLnBrk="1" fontAlgn="auto" hangingPunct="1">
              <a:spcAft>
                <a:spcPts val="0"/>
              </a:spcAft>
              <a:buClr>
                <a:schemeClr val="tx2">
                  <a:lumMod val="60000"/>
                  <a:lumOff val="40000"/>
                </a:schemeClr>
              </a:buClr>
              <a:buFont typeface="Arial" pitchFamily="34" charset="0"/>
              <a:buChar char="•"/>
              <a:defRPr/>
            </a:pPr>
            <a:endParaRPr lang="en-US" baseline="30000" dirty="0" smtClean="0"/>
          </a:p>
        </p:txBody>
      </p:sp>
      <p:sp>
        <p:nvSpPr>
          <p:cNvPr id="7" name="Slide Number Placeholder 6"/>
          <p:cNvSpPr>
            <a:spLocks noGrp="1"/>
          </p:cNvSpPr>
          <p:nvPr>
            <p:ph type="sldNum" sz="quarter" idx="12"/>
          </p:nvPr>
        </p:nvSpPr>
        <p:spPr/>
        <p:txBody>
          <a:bodyPr/>
          <a:lstStyle/>
          <a:p>
            <a:pPr>
              <a:defRPr/>
            </a:pPr>
            <a:fld id="{0CD8B2B2-633F-4C24-BC10-9C8A12D8D818}" type="slidenum">
              <a:rPr lang="en-US" smtClean="0"/>
              <a:pPr>
                <a:defRPr/>
              </a:pPr>
              <a:t>11</a:t>
            </a:fld>
            <a:endParaRPr lang="en-US" dirty="0"/>
          </a:p>
        </p:txBody>
      </p:sp>
      <p:sp>
        <p:nvSpPr>
          <p:cNvPr id="8"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6/21/2011 1:57:44 PM</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295400"/>
            <a:ext cx="8153400" cy="5486400"/>
          </a:xfrm>
        </p:spPr>
        <p:txBody>
          <a:bodyPr>
            <a:noAutofit/>
          </a:bodyPr>
          <a:lstStyle/>
          <a:p>
            <a:pPr marL="365760" indent="-283464" eaLnBrk="1" fontAlgn="auto" hangingPunct="1">
              <a:spcAft>
                <a:spcPts val="0"/>
              </a:spcAft>
              <a:buClr>
                <a:schemeClr val="tx2">
                  <a:lumMod val="60000"/>
                  <a:lumOff val="40000"/>
                </a:schemeClr>
              </a:buClr>
              <a:buSzPct val="100000"/>
              <a:buFont typeface="Arial" pitchFamily="34" charset="0"/>
              <a:buChar char="•"/>
              <a:defRPr/>
            </a:pPr>
            <a:r>
              <a:rPr lang="en-US" sz="1800" dirty="0" smtClean="0"/>
              <a:t>The </a:t>
            </a:r>
            <a:r>
              <a:rPr lang="en-US" sz="1800" dirty="0"/>
              <a:t>Diffie-Hellman algorithm is insecure against the man-in-the-middle attack</a:t>
            </a:r>
            <a:r>
              <a:rPr lang="en-US" sz="1800" dirty="0" smtClean="0"/>
              <a:t>.</a:t>
            </a:r>
          </a:p>
          <a:p>
            <a:pPr marL="365760" indent="-283464" eaLnBrk="1" fontAlgn="auto" hangingPunct="1">
              <a:spcAft>
                <a:spcPts val="0"/>
              </a:spcAft>
              <a:buClr>
                <a:schemeClr val="tx2">
                  <a:lumMod val="60000"/>
                  <a:lumOff val="40000"/>
                </a:schemeClr>
              </a:buClr>
              <a:buSzPct val="100000"/>
              <a:buFont typeface="Arial" pitchFamily="34" charset="0"/>
              <a:buChar char="•"/>
              <a:defRPr/>
            </a:pPr>
            <a:r>
              <a:rPr lang="en-US" sz="1800" dirty="0"/>
              <a:t>The attack proceeds as follows</a:t>
            </a:r>
            <a:r>
              <a:rPr lang="en-US" sz="1800" dirty="0" smtClean="0"/>
              <a:t>: </a:t>
            </a:r>
          </a:p>
          <a:p>
            <a:pPr marL="699516" lvl="1" indent="-342900">
              <a:buFont typeface="+mj-lt"/>
              <a:buAutoNum type="arabicPeriod"/>
            </a:pPr>
            <a:r>
              <a:rPr lang="en-IN" sz="1600" dirty="0" smtClean="0"/>
              <a:t>User X prepares for attack by generating two random private keys </a:t>
            </a:r>
            <a:r>
              <a:rPr lang="en-IN" sz="1600" b="1" dirty="0" smtClean="0">
                <a:solidFill>
                  <a:schemeClr val="accent1">
                    <a:lumMod val="75000"/>
                  </a:schemeClr>
                </a:solidFill>
              </a:rPr>
              <a:t>X</a:t>
            </a:r>
            <a:r>
              <a:rPr lang="en-IN" sz="1600" b="1" baseline="-25000" dirty="0" smtClean="0">
                <a:solidFill>
                  <a:schemeClr val="accent1">
                    <a:lumMod val="75000"/>
                  </a:schemeClr>
                </a:solidFill>
              </a:rPr>
              <a:t>C</a:t>
            </a:r>
            <a:r>
              <a:rPr lang="en-IN" sz="1600" dirty="0" smtClean="0"/>
              <a:t> and </a:t>
            </a:r>
            <a:r>
              <a:rPr lang="en-IN" sz="1600" b="1" dirty="0" smtClean="0">
                <a:solidFill>
                  <a:schemeClr val="accent1">
                    <a:lumMod val="75000"/>
                  </a:schemeClr>
                </a:solidFill>
              </a:rPr>
              <a:t>X</a:t>
            </a:r>
            <a:r>
              <a:rPr lang="en-IN" sz="1600" b="1" baseline="-25000" dirty="0" smtClean="0">
                <a:solidFill>
                  <a:schemeClr val="accent1">
                    <a:lumMod val="75000"/>
                  </a:schemeClr>
                </a:solidFill>
              </a:rPr>
              <a:t>D</a:t>
            </a:r>
            <a:r>
              <a:rPr lang="en-IN" sz="1600" dirty="0" smtClean="0"/>
              <a:t> and compute corresponding public keys </a:t>
            </a:r>
            <a:r>
              <a:rPr lang="en-IN" sz="1600" b="1" dirty="0" smtClean="0">
                <a:solidFill>
                  <a:schemeClr val="accent1">
                    <a:lumMod val="75000"/>
                  </a:schemeClr>
                </a:solidFill>
              </a:rPr>
              <a:t>Y</a:t>
            </a:r>
            <a:r>
              <a:rPr lang="en-IN" sz="1600" b="1" baseline="-25000" dirty="0" smtClean="0">
                <a:solidFill>
                  <a:schemeClr val="accent1">
                    <a:lumMod val="75000"/>
                  </a:schemeClr>
                </a:solidFill>
              </a:rPr>
              <a:t>C </a:t>
            </a:r>
            <a:r>
              <a:rPr lang="en-IN" sz="1600" b="1" dirty="0" smtClean="0">
                <a:solidFill>
                  <a:schemeClr val="accent1">
                    <a:lumMod val="75000"/>
                  </a:schemeClr>
                </a:solidFill>
              </a:rPr>
              <a:t>= g </a:t>
            </a:r>
            <a:r>
              <a:rPr lang="en-IN" sz="1600" b="1" baseline="30000" dirty="0" smtClean="0">
                <a:solidFill>
                  <a:schemeClr val="accent1">
                    <a:lumMod val="75000"/>
                  </a:schemeClr>
                </a:solidFill>
              </a:rPr>
              <a:t>XC </a:t>
            </a:r>
            <a:r>
              <a:rPr lang="en-IN" sz="1600" b="1" dirty="0" smtClean="0">
                <a:solidFill>
                  <a:schemeClr val="accent1">
                    <a:lumMod val="75000"/>
                  </a:schemeClr>
                </a:solidFill>
              </a:rPr>
              <a:t>mod p</a:t>
            </a:r>
            <a:r>
              <a:rPr lang="en-IN" sz="1600" baseline="-25000" dirty="0" smtClean="0"/>
              <a:t> </a:t>
            </a:r>
            <a:r>
              <a:rPr lang="en-IN" sz="1600" dirty="0" smtClean="0"/>
              <a:t>and </a:t>
            </a:r>
            <a:r>
              <a:rPr lang="en-IN" sz="1600" b="1" dirty="0" smtClean="0">
                <a:solidFill>
                  <a:schemeClr val="accent1">
                    <a:lumMod val="75000"/>
                  </a:schemeClr>
                </a:solidFill>
              </a:rPr>
              <a:t>Y</a:t>
            </a:r>
            <a:r>
              <a:rPr lang="en-IN" sz="1600" b="1" baseline="-25000" dirty="0" smtClean="0">
                <a:solidFill>
                  <a:schemeClr val="accent1">
                    <a:lumMod val="75000"/>
                  </a:schemeClr>
                </a:solidFill>
              </a:rPr>
              <a:t>D </a:t>
            </a:r>
            <a:r>
              <a:rPr lang="en-IN" sz="1600" b="1" dirty="0" smtClean="0">
                <a:solidFill>
                  <a:schemeClr val="accent1">
                    <a:lumMod val="75000"/>
                  </a:schemeClr>
                </a:solidFill>
              </a:rPr>
              <a:t>= g</a:t>
            </a:r>
            <a:r>
              <a:rPr lang="en-IN" sz="1600" b="1" baseline="30000" dirty="0" smtClean="0">
                <a:solidFill>
                  <a:schemeClr val="accent1">
                    <a:lumMod val="75000"/>
                  </a:schemeClr>
                </a:solidFill>
              </a:rPr>
              <a:t>XD </a:t>
            </a:r>
            <a:r>
              <a:rPr lang="en-IN" sz="1600" b="1" dirty="0" smtClean="0">
                <a:solidFill>
                  <a:schemeClr val="accent1">
                    <a:lumMod val="75000"/>
                  </a:schemeClr>
                </a:solidFill>
              </a:rPr>
              <a:t>mod p</a:t>
            </a:r>
            <a:r>
              <a:rPr lang="en-IN" sz="1600" dirty="0" smtClean="0"/>
              <a:t>.</a:t>
            </a:r>
            <a:endParaRPr lang="en-US" sz="1600" dirty="0" smtClean="0"/>
          </a:p>
          <a:p>
            <a:pPr marL="699516" lvl="1" indent="-342900">
              <a:buFont typeface="+mj-lt"/>
              <a:buAutoNum type="arabicPeriod"/>
            </a:pPr>
            <a:r>
              <a:rPr lang="en-IN" sz="1600" dirty="0" smtClean="0"/>
              <a:t>User A transmits </a:t>
            </a:r>
            <a:r>
              <a:rPr lang="en-IN" sz="1600" b="1" dirty="0" smtClean="0">
                <a:solidFill>
                  <a:schemeClr val="accent1">
                    <a:lumMod val="75000"/>
                  </a:schemeClr>
                </a:solidFill>
              </a:rPr>
              <a:t>Y</a:t>
            </a:r>
            <a:r>
              <a:rPr lang="en-IN" sz="1600" b="1" baseline="-25000" dirty="0" smtClean="0">
                <a:solidFill>
                  <a:schemeClr val="accent1">
                    <a:lumMod val="75000"/>
                  </a:schemeClr>
                </a:solidFill>
              </a:rPr>
              <a:t>A</a:t>
            </a:r>
            <a:r>
              <a:rPr lang="en-IN" sz="1600" dirty="0" smtClean="0"/>
              <a:t> to User B.</a:t>
            </a:r>
            <a:endParaRPr lang="en-US" sz="1600" dirty="0" smtClean="0"/>
          </a:p>
          <a:p>
            <a:pPr marL="699516" lvl="1" indent="-342900">
              <a:buFont typeface="+mj-lt"/>
              <a:buAutoNum type="arabicPeriod"/>
            </a:pPr>
            <a:r>
              <a:rPr lang="en-IN" sz="1600" dirty="0" smtClean="0"/>
              <a:t>User X intercepts </a:t>
            </a:r>
            <a:r>
              <a:rPr lang="en-IN" sz="1600" b="1" dirty="0" smtClean="0">
                <a:solidFill>
                  <a:schemeClr val="accent1">
                    <a:lumMod val="75000"/>
                  </a:schemeClr>
                </a:solidFill>
              </a:rPr>
              <a:t>Y</a:t>
            </a:r>
            <a:r>
              <a:rPr lang="en-IN" sz="1600" b="1" baseline="-25000" dirty="0" smtClean="0">
                <a:solidFill>
                  <a:schemeClr val="accent1">
                    <a:lumMod val="75000"/>
                  </a:schemeClr>
                </a:solidFill>
              </a:rPr>
              <a:t>A</a:t>
            </a:r>
            <a:r>
              <a:rPr lang="en-IN" sz="1600" dirty="0" smtClean="0"/>
              <a:t> and transmits </a:t>
            </a:r>
            <a:r>
              <a:rPr lang="en-IN" sz="1600" b="1" dirty="0" smtClean="0">
                <a:solidFill>
                  <a:schemeClr val="accent1">
                    <a:lumMod val="75000"/>
                  </a:schemeClr>
                </a:solidFill>
              </a:rPr>
              <a:t>Y</a:t>
            </a:r>
            <a:r>
              <a:rPr lang="en-IN" sz="1600" b="1" baseline="-25000" dirty="0" smtClean="0">
                <a:solidFill>
                  <a:schemeClr val="accent1">
                    <a:lumMod val="75000"/>
                  </a:schemeClr>
                </a:solidFill>
              </a:rPr>
              <a:t>C</a:t>
            </a:r>
            <a:r>
              <a:rPr lang="en-IN" sz="1600" baseline="-25000" dirty="0" smtClean="0"/>
              <a:t> </a:t>
            </a:r>
            <a:r>
              <a:rPr lang="en-IN" sz="1600" dirty="0" smtClean="0"/>
              <a:t>to User B. User X then also calculates </a:t>
            </a:r>
            <a:r>
              <a:rPr lang="en-IN" sz="1600" b="1" dirty="0" smtClean="0">
                <a:solidFill>
                  <a:schemeClr val="accent1">
                    <a:lumMod val="75000"/>
                  </a:schemeClr>
                </a:solidFill>
              </a:rPr>
              <a:t>S</a:t>
            </a:r>
            <a:r>
              <a:rPr lang="en-IN" sz="1600" b="1" baseline="-25000" dirty="0" smtClean="0">
                <a:solidFill>
                  <a:schemeClr val="accent1">
                    <a:lumMod val="75000"/>
                  </a:schemeClr>
                </a:solidFill>
              </a:rPr>
              <a:t>A</a:t>
            </a:r>
            <a:r>
              <a:rPr lang="en-IN" sz="1600" b="1" dirty="0" smtClean="0">
                <a:solidFill>
                  <a:schemeClr val="accent1">
                    <a:lumMod val="75000"/>
                  </a:schemeClr>
                </a:solidFill>
              </a:rPr>
              <a:t> = (Y</a:t>
            </a:r>
            <a:r>
              <a:rPr lang="en-IN" sz="1600" b="1" baseline="-25000" dirty="0" smtClean="0">
                <a:solidFill>
                  <a:schemeClr val="accent1">
                    <a:lumMod val="75000"/>
                  </a:schemeClr>
                </a:solidFill>
              </a:rPr>
              <a:t>A</a:t>
            </a:r>
            <a:r>
              <a:rPr lang="en-IN" sz="1600" b="1" dirty="0" smtClean="0">
                <a:solidFill>
                  <a:schemeClr val="accent1">
                    <a:lumMod val="75000"/>
                  </a:schemeClr>
                </a:solidFill>
              </a:rPr>
              <a:t>)</a:t>
            </a:r>
            <a:r>
              <a:rPr lang="en-IN" sz="1600" b="1" baseline="30000" dirty="0" smtClean="0">
                <a:solidFill>
                  <a:schemeClr val="accent1">
                    <a:lumMod val="75000"/>
                  </a:schemeClr>
                </a:solidFill>
              </a:rPr>
              <a:t>XD</a:t>
            </a:r>
            <a:r>
              <a:rPr lang="en-IN" sz="1600" b="1" dirty="0" smtClean="0">
                <a:solidFill>
                  <a:schemeClr val="accent1">
                    <a:lumMod val="75000"/>
                  </a:schemeClr>
                </a:solidFill>
              </a:rPr>
              <a:t> mod p</a:t>
            </a:r>
            <a:r>
              <a:rPr lang="en-IN" sz="1600" b="1" dirty="0" smtClean="0"/>
              <a:t>.</a:t>
            </a:r>
            <a:endParaRPr lang="en-US" sz="1600" dirty="0" smtClean="0"/>
          </a:p>
          <a:p>
            <a:pPr marL="699516" lvl="1" indent="-342900">
              <a:buFont typeface="+mj-lt"/>
              <a:buAutoNum type="arabicPeriod"/>
            </a:pPr>
            <a:r>
              <a:rPr lang="en-IN" sz="1600" dirty="0" smtClean="0"/>
              <a:t>User B receives </a:t>
            </a:r>
            <a:r>
              <a:rPr lang="en-IN" sz="1600" b="1" dirty="0" smtClean="0">
                <a:solidFill>
                  <a:schemeClr val="accent1">
                    <a:lumMod val="75000"/>
                  </a:schemeClr>
                </a:solidFill>
              </a:rPr>
              <a:t>Y</a:t>
            </a:r>
            <a:r>
              <a:rPr lang="en-IN" sz="1600" b="1" baseline="-25000" dirty="0" smtClean="0">
                <a:solidFill>
                  <a:schemeClr val="accent1">
                    <a:lumMod val="75000"/>
                  </a:schemeClr>
                </a:solidFill>
              </a:rPr>
              <a:t>C</a:t>
            </a:r>
            <a:r>
              <a:rPr lang="en-IN" sz="1600" b="1" baseline="-25000" dirty="0" smtClean="0"/>
              <a:t> </a:t>
            </a:r>
            <a:r>
              <a:rPr lang="en-IN" sz="1600" dirty="0" smtClean="0"/>
              <a:t>and calculates </a:t>
            </a:r>
            <a:r>
              <a:rPr lang="en-IN" sz="1600" b="1" dirty="0" smtClean="0">
                <a:solidFill>
                  <a:schemeClr val="accent1">
                    <a:lumMod val="75000"/>
                  </a:schemeClr>
                </a:solidFill>
              </a:rPr>
              <a:t>S</a:t>
            </a:r>
            <a:r>
              <a:rPr lang="en-IN" sz="1600" b="1" baseline="-25000" dirty="0" smtClean="0">
                <a:solidFill>
                  <a:schemeClr val="accent1">
                    <a:lumMod val="75000"/>
                  </a:schemeClr>
                </a:solidFill>
              </a:rPr>
              <a:t>B </a:t>
            </a:r>
            <a:r>
              <a:rPr lang="en-IN" sz="1600" b="1" dirty="0" smtClean="0">
                <a:solidFill>
                  <a:schemeClr val="accent1">
                    <a:lumMod val="75000"/>
                  </a:schemeClr>
                </a:solidFill>
              </a:rPr>
              <a:t>= (Y</a:t>
            </a:r>
            <a:r>
              <a:rPr lang="en-IN" sz="1600" b="1" baseline="-25000" dirty="0" smtClean="0">
                <a:solidFill>
                  <a:schemeClr val="accent1">
                    <a:lumMod val="75000"/>
                  </a:schemeClr>
                </a:solidFill>
              </a:rPr>
              <a:t>C</a:t>
            </a:r>
            <a:r>
              <a:rPr lang="en-IN" sz="1600" b="1" dirty="0" smtClean="0">
                <a:solidFill>
                  <a:schemeClr val="accent1">
                    <a:lumMod val="75000"/>
                  </a:schemeClr>
                </a:solidFill>
              </a:rPr>
              <a:t>)</a:t>
            </a:r>
            <a:r>
              <a:rPr lang="en-IN" sz="1600" b="1" baseline="30000" dirty="0" smtClean="0">
                <a:solidFill>
                  <a:schemeClr val="accent1">
                    <a:lumMod val="75000"/>
                  </a:schemeClr>
                </a:solidFill>
              </a:rPr>
              <a:t>XB</a:t>
            </a:r>
            <a:r>
              <a:rPr lang="en-IN" sz="1600" b="1" dirty="0" smtClean="0">
                <a:solidFill>
                  <a:schemeClr val="accent1">
                    <a:lumMod val="75000"/>
                  </a:schemeClr>
                </a:solidFill>
              </a:rPr>
              <a:t> mod p</a:t>
            </a:r>
            <a:r>
              <a:rPr lang="en-IN" sz="1600" dirty="0" smtClean="0"/>
              <a:t>.</a:t>
            </a:r>
            <a:endParaRPr lang="en-US" sz="1600" dirty="0" smtClean="0"/>
          </a:p>
          <a:p>
            <a:pPr marL="699516" lvl="1" indent="-342900">
              <a:buFont typeface="+mj-lt"/>
              <a:buAutoNum type="arabicPeriod"/>
            </a:pPr>
            <a:r>
              <a:rPr lang="en-IN" sz="1600" dirty="0" smtClean="0"/>
              <a:t>User B transmits </a:t>
            </a:r>
            <a:r>
              <a:rPr lang="en-IN" sz="1600" b="1" dirty="0" smtClean="0">
                <a:solidFill>
                  <a:schemeClr val="accent1">
                    <a:lumMod val="75000"/>
                  </a:schemeClr>
                </a:solidFill>
              </a:rPr>
              <a:t>Y</a:t>
            </a:r>
            <a:r>
              <a:rPr lang="en-IN" sz="1600" b="1" baseline="-25000" dirty="0" smtClean="0">
                <a:solidFill>
                  <a:schemeClr val="accent1">
                    <a:lumMod val="75000"/>
                  </a:schemeClr>
                </a:solidFill>
              </a:rPr>
              <a:t>B</a:t>
            </a:r>
            <a:r>
              <a:rPr lang="en-IN" sz="1600" dirty="0" smtClean="0"/>
              <a:t> to User A.</a:t>
            </a:r>
            <a:endParaRPr lang="en-US" sz="1600" dirty="0" smtClean="0"/>
          </a:p>
          <a:p>
            <a:pPr marL="699516" lvl="1" indent="-342900">
              <a:buFont typeface="+mj-lt"/>
              <a:buAutoNum type="arabicPeriod"/>
            </a:pPr>
            <a:r>
              <a:rPr lang="en-IN" sz="1600" dirty="0" smtClean="0"/>
              <a:t>User X intercepts </a:t>
            </a:r>
            <a:r>
              <a:rPr lang="en-IN" sz="1600" b="1" dirty="0" smtClean="0">
                <a:solidFill>
                  <a:schemeClr val="accent1">
                    <a:lumMod val="75000"/>
                  </a:schemeClr>
                </a:solidFill>
              </a:rPr>
              <a:t>Y</a:t>
            </a:r>
            <a:r>
              <a:rPr lang="en-IN" sz="1600" b="1" baseline="-25000" dirty="0" smtClean="0">
                <a:solidFill>
                  <a:schemeClr val="accent1">
                    <a:lumMod val="75000"/>
                  </a:schemeClr>
                </a:solidFill>
              </a:rPr>
              <a:t>B</a:t>
            </a:r>
            <a:r>
              <a:rPr lang="en-IN" sz="1600" dirty="0" smtClean="0"/>
              <a:t> and transmits </a:t>
            </a:r>
            <a:r>
              <a:rPr lang="en-IN" sz="1600" b="1" dirty="0" smtClean="0">
                <a:solidFill>
                  <a:schemeClr val="accent1">
                    <a:lumMod val="75000"/>
                  </a:schemeClr>
                </a:solidFill>
              </a:rPr>
              <a:t>Y</a:t>
            </a:r>
            <a:r>
              <a:rPr lang="en-IN" sz="1600" b="1" baseline="-25000" dirty="0" smtClean="0">
                <a:solidFill>
                  <a:schemeClr val="accent1">
                    <a:lumMod val="75000"/>
                  </a:schemeClr>
                </a:solidFill>
              </a:rPr>
              <a:t>D</a:t>
            </a:r>
            <a:r>
              <a:rPr lang="en-IN" sz="1600" baseline="-25000" dirty="0" smtClean="0"/>
              <a:t> </a:t>
            </a:r>
            <a:r>
              <a:rPr lang="en-IN" sz="1600" dirty="0" smtClean="0"/>
              <a:t>to User A. User X then also calculates </a:t>
            </a:r>
            <a:r>
              <a:rPr lang="en-IN" sz="1600" b="1" dirty="0" smtClean="0">
                <a:solidFill>
                  <a:schemeClr val="accent1">
                    <a:lumMod val="75000"/>
                  </a:schemeClr>
                </a:solidFill>
              </a:rPr>
              <a:t>S</a:t>
            </a:r>
            <a:r>
              <a:rPr lang="en-IN" sz="1600" b="1" baseline="-25000" dirty="0" smtClean="0">
                <a:solidFill>
                  <a:schemeClr val="accent1">
                    <a:lumMod val="75000"/>
                  </a:schemeClr>
                </a:solidFill>
              </a:rPr>
              <a:t>B</a:t>
            </a:r>
            <a:r>
              <a:rPr lang="en-IN" sz="1600" b="1" dirty="0" smtClean="0">
                <a:solidFill>
                  <a:schemeClr val="accent1">
                    <a:lumMod val="75000"/>
                  </a:schemeClr>
                </a:solidFill>
              </a:rPr>
              <a:t> = (Y</a:t>
            </a:r>
            <a:r>
              <a:rPr lang="en-IN" sz="1600" b="1" baseline="-25000" dirty="0" smtClean="0">
                <a:solidFill>
                  <a:schemeClr val="accent1">
                    <a:lumMod val="75000"/>
                  </a:schemeClr>
                </a:solidFill>
              </a:rPr>
              <a:t>B</a:t>
            </a:r>
            <a:r>
              <a:rPr lang="en-IN" sz="1600" b="1" dirty="0" smtClean="0">
                <a:solidFill>
                  <a:schemeClr val="accent1">
                    <a:lumMod val="75000"/>
                  </a:schemeClr>
                </a:solidFill>
              </a:rPr>
              <a:t>)</a:t>
            </a:r>
            <a:r>
              <a:rPr lang="en-IN" sz="1600" b="1" baseline="30000" dirty="0" smtClean="0">
                <a:solidFill>
                  <a:schemeClr val="accent1">
                    <a:lumMod val="75000"/>
                  </a:schemeClr>
                </a:solidFill>
              </a:rPr>
              <a:t>XC</a:t>
            </a:r>
            <a:r>
              <a:rPr lang="en-IN" sz="1600" b="1" dirty="0" smtClean="0">
                <a:solidFill>
                  <a:schemeClr val="accent1">
                    <a:lumMod val="75000"/>
                  </a:schemeClr>
                </a:solidFill>
              </a:rPr>
              <a:t> mod p</a:t>
            </a:r>
            <a:r>
              <a:rPr lang="en-IN" sz="1600" b="1" dirty="0" smtClean="0"/>
              <a:t>.</a:t>
            </a:r>
            <a:endParaRPr lang="en-US" sz="1600" dirty="0" smtClean="0"/>
          </a:p>
          <a:p>
            <a:pPr marL="699516" lvl="1" indent="-342900">
              <a:buFont typeface="+mj-lt"/>
              <a:buAutoNum type="arabicPeriod"/>
            </a:pPr>
            <a:r>
              <a:rPr lang="en-IN" sz="1600" dirty="0" smtClean="0"/>
              <a:t>User A receives </a:t>
            </a:r>
            <a:r>
              <a:rPr lang="en-IN" sz="1600" b="1" dirty="0" smtClean="0">
                <a:solidFill>
                  <a:schemeClr val="accent1">
                    <a:lumMod val="75000"/>
                  </a:schemeClr>
                </a:solidFill>
              </a:rPr>
              <a:t>Y</a:t>
            </a:r>
            <a:r>
              <a:rPr lang="en-IN" sz="1600" b="1" baseline="-25000" dirty="0" smtClean="0">
                <a:solidFill>
                  <a:schemeClr val="accent1">
                    <a:lumMod val="75000"/>
                  </a:schemeClr>
                </a:solidFill>
              </a:rPr>
              <a:t>D</a:t>
            </a:r>
            <a:r>
              <a:rPr lang="en-IN" sz="1600" b="1" baseline="-25000" dirty="0" smtClean="0"/>
              <a:t> </a:t>
            </a:r>
            <a:r>
              <a:rPr lang="en-IN" sz="1600" dirty="0" smtClean="0"/>
              <a:t>and calculates </a:t>
            </a:r>
            <a:r>
              <a:rPr lang="en-IN" sz="1600" b="1" dirty="0" smtClean="0">
                <a:solidFill>
                  <a:schemeClr val="accent1">
                    <a:lumMod val="75000"/>
                  </a:schemeClr>
                </a:solidFill>
              </a:rPr>
              <a:t>S</a:t>
            </a:r>
            <a:r>
              <a:rPr lang="en-IN" sz="1600" b="1" baseline="-25000" dirty="0" smtClean="0">
                <a:solidFill>
                  <a:schemeClr val="accent1">
                    <a:lumMod val="75000"/>
                  </a:schemeClr>
                </a:solidFill>
              </a:rPr>
              <a:t>A </a:t>
            </a:r>
            <a:r>
              <a:rPr lang="en-IN" sz="1600" b="1" dirty="0" smtClean="0">
                <a:solidFill>
                  <a:schemeClr val="accent1">
                    <a:lumMod val="75000"/>
                  </a:schemeClr>
                </a:solidFill>
              </a:rPr>
              <a:t>= (Y</a:t>
            </a:r>
            <a:r>
              <a:rPr lang="en-IN" sz="1600" b="1" baseline="-25000" dirty="0" smtClean="0">
                <a:solidFill>
                  <a:schemeClr val="accent1">
                    <a:lumMod val="75000"/>
                  </a:schemeClr>
                </a:solidFill>
              </a:rPr>
              <a:t>D</a:t>
            </a:r>
            <a:r>
              <a:rPr lang="en-IN" sz="1600" b="1" dirty="0" smtClean="0">
                <a:solidFill>
                  <a:schemeClr val="accent1">
                    <a:lumMod val="75000"/>
                  </a:schemeClr>
                </a:solidFill>
              </a:rPr>
              <a:t>)</a:t>
            </a:r>
            <a:r>
              <a:rPr lang="en-IN" sz="1600" b="1" baseline="30000" dirty="0" smtClean="0">
                <a:solidFill>
                  <a:schemeClr val="accent1">
                    <a:lumMod val="75000"/>
                  </a:schemeClr>
                </a:solidFill>
              </a:rPr>
              <a:t>XA</a:t>
            </a:r>
            <a:r>
              <a:rPr lang="en-IN" sz="1600" b="1" dirty="0" smtClean="0">
                <a:solidFill>
                  <a:schemeClr val="accent1">
                    <a:lumMod val="75000"/>
                  </a:schemeClr>
                </a:solidFill>
              </a:rPr>
              <a:t> mod p</a:t>
            </a:r>
            <a:r>
              <a:rPr lang="en-IN" sz="1600" b="1" dirty="0" smtClean="0"/>
              <a:t>.</a:t>
            </a:r>
            <a:endParaRPr lang="en-US" sz="1600" dirty="0" smtClean="0"/>
          </a:p>
          <a:p>
            <a:pPr marL="1023938" indent="-396875" eaLnBrk="1" fontAlgn="auto" hangingPunct="1">
              <a:spcAft>
                <a:spcPts val="0"/>
              </a:spcAft>
              <a:buClr>
                <a:schemeClr val="accent3">
                  <a:lumMod val="75000"/>
                </a:schemeClr>
              </a:buClr>
              <a:buSzPct val="60000"/>
              <a:buFont typeface="+mj-lt"/>
              <a:buAutoNum type="arabicPeriod"/>
              <a:defRPr/>
            </a:pPr>
            <a:endParaRPr lang="en-US" sz="1600" dirty="0" smtClean="0"/>
          </a:p>
          <a:p>
            <a:pPr marL="395288" lvl="1" indent="-341313" algn="just" eaLnBrk="1" fontAlgn="auto" hangingPunct="1">
              <a:spcAft>
                <a:spcPts val="0"/>
              </a:spcAft>
              <a:buClr>
                <a:schemeClr val="tx2">
                  <a:lumMod val="60000"/>
                  <a:lumOff val="40000"/>
                </a:schemeClr>
              </a:buClr>
              <a:buFont typeface="Arial" pitchFamily="34" charset="0"/>
              <a:buChar char="•"/>
              <a:defRPr/>
            </a:pPr>
            <a:r>
              <a:rPr lang="en-US" sz="1800" dirty="0"/>
              <a:t>At this point User B and User A think that they share a secret key, but instead User B and User X </a:t>
            </a:r>
            <a:r>
              <a:rPr lang="en-US" sz="1800"/>
              <a:t>share </a:t>
            </a:r>
            <a:r>
              <a:rPr lang="en-US" sz="1800" smtClean="0"/>
              <a:t>secret key </a:t>
            </a:r>
            <a:r>
              <a:rPr lang="en-US" sz="1800" b="1" dirty="0"/>
              <a:t>S</a:t>
            </a:r>
            <a:r>
              <a:rPr lang="en-US" sz="1800" b="1" baseline="-25000" dirty="0"/>
              <a:t>B </a:t>
            </a:r>
            <a:r>
              <a:rPr lang="en-US" sz="1800" dirty="0"/>
              <a:t>and User A and User X share secret key </a:t>
            </a:r>
            <a:r>
              <a:rPr lang="en-US" sz="1800" b="1" dirty="0"/>
              <a:t>S</a:t>
            </a:r>
            <a:r>
              <a:rPr lang="en-US" sz="1800" b="1" baseline="-25000" dirty="0"/>
              <a:t>A.</a:t>
            </a:r>
            <a:r>
              <a:rPr lang="en-US" sz="1800" b="1" dirty="0"/>
              <a:t> </a:t>
            </a:r>
            <a:r>
              <a:rPr lang="en-US" sz="1800" dirty="0"/>
              <a:t>Thus if User X wants then he can eavesdrop the conversation without altering it or he can modify the message going from User A to User B and vice versa</a:t>
            </a:r>
            <a:r>
              <a:rPr lang="en-US" sz="1800" dirty="0" smtClean="0"/>
              <a:t>.</a:t>
            </a:r>
            <a:endParaRPr lang="en-US" sz="1800" dirty="0"/>
          </a:p>
        </p:txBody>
      </p:sp>
      <p:sp>
        <p:nvSpPr>
          <p:cNvPr id="7" name="Slide Number Placeholder 6"/>
          <p:cNvSpPr>
            <a:spLocks noGrp="1"/>
          </p:cNvSpPr>
          <p:nvPr>
            <p:ph type="sldNum" sz="quarter" idx="12"/>
          </p:nvPr>
        </p:nvSpPr>
        <p:spPr/>
        <p:txBody>
          <a:bodyPr/>
          <a:lstStyle/>
          <a:p>
            <a:pPr>
              <a:defRPr/>
            </a:pPr>
            <a:fld id="{1E5A349A-A3BA-4810-883D-20096AA2FB36}" type="slidenum">
              <a:rPr lang="en-US" smtClean="0"/>
              <a:pPr>
                <a:defRPr/>
              </a:pPr>
              <a:t>12</a:t>
            </a:fld>
            <a:endParaRPr lang="en-US" dirty="0"/>
          </a:p>
        </p:txBody>
      </p:sp>
      <p:sp>
        <p:nvSpPr>
          <p:cNvPr id="9" name="Title 1"/>
          <p:cNvSpPr txBox="1">
            <a:spLocks/>
          </p:cNvSpPr>
          <p:nvPr/>
        </p:nvSpPr>
        <p:spPr>
          <a:xfrm>
            <a:off x="990600" y="0"/>
            <a:ext cx="8153400" cy="1219200"/>
          </a:xfrm>
          <a:prstGeom prst="rect">
            <a:avLst/>
          </a:prstGeom>
        </p:spPr>
        <p:txBody>
          <a:bodyPr anchor="ctr">
            <a:noAutofit/>
          </a:bodyPr>
          <a:lstStyle/>
          <a:p>
            <a:pPr lvl="0" algn="ctr" fontAlgn="auto">
              <a:spcAft>
                <a:spcPts val="0"/>
              </a:spcAft>
              <a:defRPr/>
            </a:pPr>
            <a:r>
              <a:rPr kumimoji="0" lang="en-US" sz="3200" b="1" i="0" u="none" strike="noStrike" kern="1200" cap="none" spc="0" normalizeH="0" baseline="0" noProof="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uLnTx/>
                <a:uFillTx/>
                <a:latin typeface="+mj-lt"/>
                <a:ea typeface="+mj-ea"/>
                <a:cs typeface="+mj-cs"/>
              </a:rPr>
              <a:t>DIFFIE- HELLMAN KEY EXCHANGE</a:t>
            </a:r>
            <a:br>
              <a:rPr kumimoji="0" lang="en-US" sz="3200" b="1" i="0" u="none" strike="noStrike" kern="1200" cap="none" spc="0" normalizeH="0" baseline="0" noProof="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uLnTx/>
                <a:uFillTx/>
                <a:latin typeface="+mj-lt"/>
                <a:ea typeface="+mj-ea"/>
                <a:cs typeface="+mj-cs"/>
              </a:rPr>
            </a:br>
            <a:r>
              <a:rPr kumimoji="0" lang="en-US" sz="3200" b="1" i="0" u="none" strike="noStrike" kern="1200" cap="none" spc="0" normalizeH="0" baseline="0" noProof="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uLnTx/>
                <a:uFillTx/>
                <a:latin typeface="+mj-lt"/>
                <a:ea typeface="+mj-ea"/>
                <a:cs typeface="+mj-cs"/>
              </a:rPr>
              <a:t>(contd.) </a:t>
            </a:r>
            <a:r>
              <a:rPr lang="en-US" sz="32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mj-lt"/>
              </a:rPr>
              <a:t>Man-in-the-Middle Attack</a:t>
            </a:r>
            <a:endParaRPr kumimoji="0" lang="en-US" sz="3200" b="1" i="0" u="none" strike="noStrike" kern="1200" cap="none" spc="0" normalizeH="0" baseline="0" noProof="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uLnTx/>
              <a:uFillTx/>
              <a:latin typeface="+mj-lt"/>
              <a:ea typeface="+mj-ea"/>
              <a:cs typeface="+mj-cs"/>
            </a:endParaRPr>
          </a:p>
        </p:txBody>
      </p:sp>
      <p:sp>
        <p:nvSpPr>
          <p:cNvPr id="8"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6/21/2011 1:57:45 PM</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153400" cy="1295400"/>
          </a:xfrm>
        </p:spPr>
        <p:txBody>
          <a:bodyPr>
            <a:noAutofit/>
          </a:bodyPr>
          <a:lstStyle/>
          <a:p>
            <a:pPr algn="ctr" eaLnBrk="1" fontAlgn="auto" hangingPunct="1">
              <a:spcAft>
                <a:spcPts val="0"/>
              </a:spcAft>
              <a:defRPr/>
            </a:pPr>
            <a: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MODEL OF THE NETWORK FOR KEY EXCHANGE</a:t>
            </a:r>
            <a:endParaRPr lang="en-US" sz="32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4" name="Content Placeholder 3"/>
          <p:cNvSpPr>
            <a:spLocks noGrp="1"/>
          </p:cNvSpPr>
          <p:nvPr>
            <p:ph idx="1"/>
          </p:nvPr>
        </p:nvSpPr>
        <p:spPr>
          <a:xfrm>
            <a:off x="990600" y="1219200"/>
            <a:ext cx="8153400" cy="5638800"/>
          </a:xfrm>
        </p:spPr>
        <p:txBody>
          <a:bodyPr>
            <a:noAutofit/>
          </a:bodyPr>
          <a:lstStyle/>
          <a:p>
            <a:pPr marL="365760" indent="-283464" eaLnBrk="1" fontAlgn="auto" hangingPunct="1">
              <a:spcAft>
                <a:spcPts val="0"/>
              </a:spcAft>
              <a:buClr>
                <a:schemeClr val="tx2">
                  <a:lumMod val="60000"/>
                  <a:lumOff val="40000"/>
                </a:schemeClr>
              </a:buClr>
              <a:buSzPct val="110000"/>
              <a:buFont typeface="Arial" pitchFamily="34" charset="0"/>
              <a:buChar char="•"/>
              <a:defRPr/>
            </a:pPr>
            <a:r>
              <a:rPr lang="en-US" sz="2400" dirty="0"/>
              <a:t>We assume the key exchange is carried out over an unsecured network</a:t>
            </a:r>
            <a:r>
              <a:rPr lang="en-US" sz="2400" dirty="0" smtClean="0"/>
              <a:t>.</a:t>
            </a:r>
          </a:p>
          <a:p>
            <a:pPr marL="365760" indent="-283464" eaLnBrk="1" fontAlgn="auto" hangingPunct="1">
              <a:spcAft>
                <a:spcPts val="0"/>
              </a:spcAft>
              <a:buClr>
                <a:schemeClr val="tx2">
                  <a:lumMod val="60000"/>
                  <a:lumOff val="40000"/>
                </a:schemeClr>
              </a:buClr>
              <a:buSzPct val="110000"/>
              <a:buNone/>
              <a:defRPr/>
            </a:pPr>
            <a:endParaRPr lang="en-US" sz="2400" dirty="0" smtClean="0"/>
          </a:p>
          <a:p>
            <a:pPr marL="514350" indent="-514350" eaLnBrk="1" fontAlgn="auto" hangingPunct="1">
              <a:spcAft>
                <a:spcPts val="0"/>
              </a:spcAft>
              <a:buClr>
                <a:schemeClr val="tx2">
                  <a:lumMod val="60000"/>
                  <a:lumOff val="40000"/>
                </a:schemeClr>
              </a:buClr>
              <a:buSzPct val="110000"/>
              <a:buFont typeface="Arial" pitchFamily="34" charset="0"/>
              <a:buChar char="•"/>
              <a:defRPr/>
            </a:pPr>
            <a:endParaRPr lang="en-US" sz="2400" dirty="0" smtClean="0"/>
          </a:p>
          <a:p>
            <a:pPr marL="514350" indent="-514350" eaLnBrk="1" fontAlgn="auto" hangingPunct="1">
              <a:spcAft>
                <a:spcPts val="0"/>
              </a:spcAft>
              <a:buClr>
                <a:schemeClr val="tx2">
                  <a:lumMod val="60000"/>
                  <a:lumOff val="40000"/>
                </a:schemeClr>
              </a:buClr>
              <a:buSzPct val="110000"/>
              <a:buFont typeface="Arial" pitchFamily="34" charset="0"/>
              <a:buChar char="•"/>
              <a:defRPr/>
            </a:pPr>
            <a:endParaRPr lang="en-US" sz="2400" dirty="0" smtClean="0"/>
          </a:p>
          <a:p>
            <a:pPr marL="514350" indent="-514350" eaLnBrk="1" fontAlgn="auto" hangingPunct="1">
              <a:spcAft>
                <a:spcPts val="0"/>
              </a:spcAft>
              <a:buClr>
                <a:schemeClr val="tx2">
                  <a:lumMod val="60000"/>
                  <a:lumOff val="40000"/>
                </a:schemeClr>
              </a:buClr>
              <a:buSzPct val="110000"/>
              <a:buFont typeface="Arial" pitchFamily="34" charset="0"/>
              <a:buChar char="•"/>
              <a:defRPr/>
            </a:pPr>
            <a:endParaRPr lang="en-US" sz="2400" dirty="0" smtClean="0"/>
          </a:p>
          <a:p>
            <a:pPr marL="514350" indent="-514350" eaLnBrk="1" fontAlgn="auto" hangingPunct="1">
              <a:spcAft>
                <a:spcPts val="0"/>
              </a:spcAft>
              <a:buClr>
                <a:schemeClr val="tx2">
                  <a:lumMod val="60000"/>
                  <a:lumOff val="40000"/>
                </a:schemeClr>
              </a:buClr>
              <a:buSzPct val="110000"/>
              <a:buFont typeface="Arial" pitchFamily="34" charset="0"/>
              <a:buChar char="•"/>
              <a:defRPr/>
            </a:pPr>
            <a:endParaRPr lang="en-US" sz="2400" dirty="0" smtClean="0"/>
          </a:p>
          <a:p>
            <a:pPr marL="514350" indent="-514350" eaLnBrk="1" fontAlgn="auto" hangingPunct="1">
              <a:spcAft>
                <a:spcPts val="0"/>
              </a:spcAft>
              <a:buClr>
                <a:schemeClr val="tx2">
                  <a:lumMod val="60000"/>
                  <a:lumOff val="40000"/>
                </a:schemeClr>
              </a:buClr>
              <a:buSzPct val="110000"/>
              <a:buNone/>
              <a:defRPr/>
            </a:pPr>
            <a:endParaRPr lang="en-US" sz="2400" dirty="0" smtClean="0"/>
          </a:p>
          <a:p>
            <a:pPr marL="514350" indent="-514350" eaLnBrk="1" fontAlgn="auto" hangingPunct="1">
              <a:spcAft>
                <a:spcPts val="0"/>
              </a:spcAft>
              <a:buClr>
                <a:schemeClr val="tx2">
                  <a:lumMod val="60000"/>
                  <a:lumOff val="40000"/>
                </a:schemeClr>
              </a:buClr>
              <a:buSzPct val="110000"/>
              <a:buNone/>
              <a:defRPr/>
            </a:pPr>
            <a:endParaRPr lang="en-US" sz="2400" dirty="0" smtClean="0"/>
          </a:p>
        </p:txBody>
      </p:sp>
      <p:sp>
        <p:nvSpPr>
          <p:cNvPr id="8" name="Slide Number Placeholder 7"/>
          <p:cNvSpPr>
            <a:spLocks noGrp="1"/>
          </p:cNvSpPr>
          <p:nvPr>
            <p:ph type="sldNum" sz="quarter" idx="12"/>
          </p:nvPr>
        </p:nvSpPr>
        <p:spPr/>
        <p:txBody>
          <a:bodyPr/>
          <a:lstStyle/>
          <a:p>
            <a:pPr>
              <a:defRPr/>
            </a:pPr>
            <a:fld id="{CDBD2EEB-BE9B-478B-975B-EAF4506F36C8}" type="slidenum">
              <a:rPr lang="en-US" smtClean="0"/>
              <a:pPr>
                <a:defRPr/>
              </a:pPr>
              <a:t>13</a:t>
            </a:fld>
            <a:endParaRPr lang="en-US" dirty="0"/>
          </a:p>
        </p:txBody>
      </p:sp>
      <p:graphicFrame>
        <p:nvGraphicFramePr>
          <p:cNvPr id="5" name="Diagram 4"/>
          <p:cNvGraphicFramePr/>
          <p:nvPr/>
        </p:nvGraphicFramePr>
        <p:xfrm>
          <a:off x="1371600" y="2438400"/>
          <a:ext cx="6705600"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6/21/2011 1:57:45 PM</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2362"/>
          </a:xfrm>
        </p:spPr>
        <p:txBody>
          <a:bodyPr/>
          <a:lstStyle/>
          <a:p>
            <a:pPr eaLnBrk="1" fontAlgn="auto" hangingPunct="1">
              <a:spcAft>
                <a:spcPts val="0"/>
              </a:spcAft>
              <a:defRPr/>
            </a:pPr>
            <a:r>
              <a:rPr lang="en-US" b="1" dirty="0">
                <a:solidFill>
                  <a:schemeClr val="tx2">
                    <a:satMod val="130000"/>
                  </a:schemeClr>
                </a:solidFill>
              </a:rPr>
              <a:t/>
            </a:r>
            <a:br>
              <a:rPr lang="en-US" b="1" dirty="0">
                <a:solidFill>
                  <a:schemeClr val="tx2">
                    <a:satMod val="130000"/>
                  </a:schemeClr>
                </a:solidFill>
              </a:rPr>
            </a:br>
            <a:r>
              <a:rPr lang="en-US" sz="60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
            </a:r>
            <a:br>
              <a:rPr lang="en-US" sz="60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br>
            <a:endParaRPr lang="en-US" sz="6000" dirty="0">
              <a:solidFill>
                <a:schemeClr val="tx2">
                  <a:satMod val="130000"/>
                </a:schemeClr>
              </a:solidFill>
            </a:endParaRPr>
          </a:p>
        </p:txBody>
      </p:sp>
      <p:sp>
        <p:nvSpPr>
          <p:cNvPr id="7" name="Slide Number Placeholder 6"/>
          <p:cNvSpPr>
            <a:spLocks noGrp="1"/>
          </p:cNvSpPr>
          <p:nvPr>
            <p:ph type="sldNum" sz="quarter" idx="12"/>
          </p:nvPr>
        </p:nvSpPr>
        <p:spPr/>
        <p:txBody>
          <a:bodyPr/>
          <a:lstStyle/>
          <a:p>
            <a:pPr>
              <a:defRPr/>
            </a:pPr>
            <a:fld id="{95C457DA-7004-49BC-84A3-8177B2BAC7B2}" type="slidenum">
              <a:rPr lang="en-US" smtClean="0"/>
              <a:pPr>
                <a:defRPr/>
              </a:pPr>
              <a:t>14</a:t>
            </a:fld>
            <a:endParaRPr lang="en-US" dirty="0"/>
          </a:p>
        </p:txBody>
      </p:sp>
      <p:sp>
        <p:nvSpPr>
          <p:cNvPr id="3" name="Rectangle 2"/>
          <p:cNvSpPr/>
          <p:nvPr/>
        </p:nvSpPr>
        <p:spPr>
          <a:xfrm>
            <a:off x="1981200" y="1295400"/>
            <a:ext cx="6009145" cy="4247317"/>
          </a:xfrm>
          <a:prstGeom prst="rect">
            <a:avLst/>
          </a:prstGeom>
          <a:noFill/>
        </p:spPr>
        <p:txBody>
          <a:bodyPr wrap="none">
            <a:spAutoFit/>
          </a:bodyPr>
          <a:lstStyle/>
          <a:p>
            <a:pPr algn="ctr" fontAlgn="auto">
              <a:spcBef>
                <a:spcPts val="0"/>
              </a:spcBef>
              <a:spcAft>
                <a:spcPts val="0"/>
              </a:spcAft>
              <a:defRPr/>
            </a:pPr>
            <a:r>
              <a:rPr lang="en-US" sz="5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55000" endA="300" endPos="45500" dir="5400000" sy="-100000" algn="bl" rotWithShape="0"/>
                </a:effectLst>
                <a:latin typeface="+mn-lt"/>
                <a:cs typeface="+mn-cs"/>
              </a:rPr>
              <a:t>PASSWORD </a:t>
            </a:r>
          </a:p>
          <a:p>
            <a:pPr algn="ctr" fontAlgn="auto">
              <a:spcBef>
                <a:spcPts val="0"/>
              </a:spcBef>
              <a:spcAft>
                <a:spcPts val="0"/>
              </a:spcAft>
              <a:defRPr/>
            </a:pPr>
            <a:r>
              <a:rPr lang="en-US" sz="5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55000" endA="300" endPos="45500" dir="5400000" sy="-100000" algn="bl" rotWithShape="0"/>
                </a:effectLst>
                <a:latin typeface="+mn-lt"/>
                <a:cs typeface="+mn-cs"/>
              </a:rPr>
              <a:t>AUTHETICATED</a:t>
            </a:r>
          </a:p>
          <a:p>
            <a:pPr algn="ctr" fontAlgn="auto">
              <a:spcBef>
                <a:spcPts val="0"/>
              </a:spcBef>
              <a:spcAft>
                <a:spcPts val="0"/>
              </a:spcAft>
              <a:defRPr/>
            </a:pPr>
            <a:r>
              <a:rPr lang="en-US" sz="5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55000" endA="300" endPos="45500" dir="5400000" sy="-100000" algn="bl" rotWithShape="0"/>
                </a:effectLst>
                <a:latin typeface="+mn-lt"/>
                <a:cs typeface="+mn-cs"/>
              </a:rPr>
              <a:t> KEY </a:t>
            </a:r>
          </a:p>
          <a:p>
            <a:pPr algn="ctr" fontAlgn="auto">
              <a:spcBef>
                <a:spcPts val="0"/>
              </a:spcBef>
              <a:spcAft>
                <a:spcPts val="0"/>
              </a:spcAft>
              <a:defRPr/>
            </a:pPr>
            <a:r>
              <a:rPr lang="en-US" sz="5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55000" endA="300" endPos="45500" dir="5400000" sy="-100000" algn="bl" rotWithShape="0"/>
                </a:effectLst>
                <a:latin typeface="+mn-lt"/>
                <a:cs typeface="+mn-cs"/>
              </a:rPr>
              <a:t>EXCHANGE </a:t>
            </a:r>
          </a:p>
          <a:p>
            <a:pPr algn="ctr" fontAlgn="auto">
              <a:spcBef>
                <a:spcPts val="0"/>
              </a:spcBef>
              <a:spcAft>
                <a:spcPts val="0"/>
              </a:spcAft>
              <a:defRPr/>
            </a:pPr>
            <a:r>
              <a:rPr lang="en-US" sz="54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55000" endA="300" endPos="45500" dir="5400000" sy="-100000" algn="bl" rotWithShape="0"/>
                </a:effectLst>
                <a:latin typeface="+mn-lt"/>
                <a:cs typeface="+mn-cs"/>
              </a:rPr>
              <a:t>BY JUGGLING </a:t>
            </a:r>
          </a:p>
        </p:txBody>
      </p:sp>
      <p:sp>
        <p:nvSpPr>
          <p:cNvPr id="8"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6/21/2011 1:57:57 PM</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153400" cy="1219200"/>
          </a:xfrm>
        </p:spPr>
        <p:txBody>
          <a:bodyPr>
            <a:noAutofit/>
          </a:bodyPr>
          <a:lstStyle/>
          <a:p>
            <a:pPr algn="ctr" eaLnBrk="1" fontAlgn="auto" hangingPunct="1">
              <a:spcAft>
                <a:spcPts val="0"/>
              </a:spcAft>
              <a:defRPr/>
            </a:pPr>
            <a: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PASSWORD AUTHETICATED KEY EXCHANGE BY JUGGLING</a:t>
            </a:r>
            <a:endParaRPr lang="en-US" sz="32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990600" y="1447800"/>
            <a:ext cx="8153400" cy="5410200"/>
          </a:xfrm>
        </p:spPr>
        <p:txBody>
          <a:bodyPr>
            <a:normAutofit/>
          </a:bodyPr>
          <a:lstStyle/>
          <a:p>
            <a:pPr marL="365760" indent="-283464" eaLnBrk="1" fontAlgn="auto" hangingPunct="1">
              <a:spcAft>
                <a:spcPts val="0"/>
              </a:spcAft>
              <a:buClr>
                <a:schemeClr val="tx2">
                  <a:lumMod val="60000"/>
                  <a:lumOff val="40000"/>
                </a:schemeClr>
              </a:buClr>
              <a:buFont typeface="Wingdings 2"/>
              <a:buChar char=""/>
              <a:defRPr/>
            </a:pPr>
            <a:r>
              <a:rPr lang="en-US" sz="2000" dirty="0"/>
              <a:t>In cryptography, </a:t>
            </a:r>
            <a:r>
              <a:rPr lang="en-US" sz="2000" dirty="0">
                <a:solidFill>
                  <a:schemeClr val="accent2">
                    <a:lumMod val="75000"/>
                  </a:schemeClr>
                </a:solidFill>
              </a:rPr>
              <a:t>the </a:t>
            </a:r>
            <a:r>
              <a:rPr lang="en-US" sz="2000" b="1" dirty="0">
                <a:solidFill>
                  <a:schemeClr val="accent2">
                    <a:lumMod val="75000"/>
                  </a:schemeClr>
                </a:solidFill>
              </a:rPr>
              <a:t>Password Authenticated Key Exchange by Juggling</a:t>
            </a:r>
            <a:r>
              <a:rPr lang="en-US" sz="2000" dirty="0">
                <a:solidFill>
                  <a:schemeClr val="accent2">
                    <a:lumMod val="75000"/>
                  </a:schemeClr>
                </a:solidFill>
              </a:rPr>
              <a:t> (or J-PAKE)</a:t>
            </a:r>
            <a:r>
              <a:rPr lang="en-US" sz="2000" dirty="0"/>
              <a:t> is a password-authenticated key agreement protocol. </a:t>
            </a:r>
            <a:endParaRPr lang="en-US" sz="2000" dirty="0" smtClean="0"/>
          </a:p>
          <a:p>
            <a:pPr marL="365760" indent="-283464" eaLnBrk="1" fontAlgn="auto" hangingPunct="1">
              <a:spcAft>
                <a:spcPts val="0"/>
              </a:spcAft>
              <a:buClr>
                <a:schemeClr val="tx2">
                  <a:lumMod val="60000"/>
                  <a:lumOff val="40000"/>
                </a:schemeClr>
              </a:buClr>
              <a:buFont typeface="Wingdings 2"/>
              <a:buChar char=""/>
              <a:defRPr/>
            </a:pPr>
            <a:endParaRPr lang="en-US" dirty="0" smtClean="0"/>
          </a:p>
        </p:txBody>
      </p:sp>
      <p:sp>
        <p:nvSpPr>
          <p:cNvPr id="7" name="Slide Number Placeholder 6"/>
          <p:cNvSpPr>
            <a:spLocks noGrp="1"/>
          </p:cNvSpPr>
          <p:nvPr>
            <p:ph type="sldNum" sz="quarter" idx="12"/>
          </p:nvPr>
        </p:nvSpPr>
        <p:spPr/>
        <p:txBody>
          <a:bodyPr/>
          <a:lstStyle/>
          <a:p>
            <a:pPr>
              <a:defRPr/>
            </a:pPr>
            <a:fld id="{0E78F753-50C3-4875-B16C-14F228C07610}" type="slidenum">
              <a:rPr lang="en-US" smtClean="0"/>
              <a:pPr>
                <a:defRPr/>
              </a:pPr>
              <a:t>15</a:t>
            </a:fld>
            <a:endParaRPr lang="en-US" dirty="0"/>
          </a:p>
        </p:txBody>
      </p:sp>
      <p:graphicFrame>
        <p:nvGraphicFramePr>
          <p:cNvPr id="6" name="Diagram 5"/>
          <p:cNvGraphicFramePr/>
          <p:nvPr/>
        </p:nvGraphicFramePr>
        <p:xfrm>
          <a:off x="2057400" y="2438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6/21/2011 1:57:57 PM</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828800"/>
            <a:ext cx="8153400" cy="5029200"/>
          </a:xfrm>
        </p:spPr>
        <p:txBody>
          <a:bodyPr>
            <a:noAutofit/>
          </a:bodyPr>
          <a:lstStyle/>
          <a:p>
            <a:pPr>
              <a:buClr>
                <a:schemeClr val="tx2">
                  <a:lumMod val="60000"/>
                  <a:lumOff val="40000"/>
                </a:schemeClr>
              </a:buClr>
              <a:defRPr/>
            </a:pPr>
            <a:r>
              <a:rPr lang="en-US" sz="1600" b="1" dirty="0" smtClean="0"/>
              <a:t>q</a:t>
            </a:r>
            <a:r>
              <a:rPr lang="en-US" sz="1600" dirty="0" smtClean="0"/>
              <a:t> is prime.</a:t>
            </a:r>
          </a:p>
          <a:p>
            <a:pPr>
              <a:buClr>
                <a:schemeClr val="tx2">
                  <a:lumMod val="60000"/>
                  <a:lumOff val="40000"/>
                </a:schemeClr>
              </a:buClr>
              <a:defRPr/>
            </a:pPr>
            <a:r>
              <a:rPr lang="en-US" sz="1600" dirty="0" smtClean="0"/>
              <a:t>G is a subgroup of </a:t>
            </a:r>
            <a:r>
              <a:rPr lang="en-US" sz="1600" b="1" dirty="0" err="1" smtClean="0"/>
              <a:t>Z</a:t>
            </a:r>
            <a:r>
              <a:rPr lang="en-US" sz="1600" b="1" baseline="-25000" dirty="0" err="1" smtClean="0"/>
              <a:t>q</a:t>
            </a:r>
            <a:r>
              <a:rPr lang="en-US" sz="1600" b="1" baseline="30000" dirty="0" smtClean="0"/>
              <a:t>*</a:t>
            </a:r>
            <a:r>
              <a:rPr lang="en-US" sz="1600" b="1" dirty="0" smtClean="0"/>
              <a:t> , g </a:t>
            </a:r>
            <a:r>
              <a:rPr lang="en-US" sz="1600" dirty="0" smtClean="0"/>
              <a:t>is the generator in G, agreed by both Alice and Bob.</a:t>
            </a:r>
          </a:p>
          <a:p>
            <a:pPr>
              <a:buClr>
                <a:schemeClr val="tx2">
                  <a:lumMod val="60000"/>
                  <a:lumOff val="40000"/>
                </a:schemeClr>
              </a:buClr>
              <a:defRPr/>
            </a:pPr>
            <a:r>
              <a:rPr lang="en-US" sz="1600" dirty="0" smtClean="0"/>
              <a:t>Alice </a:t>
            </a:r>
            <a:r>
              <a:rPr lang="en-US" sz="1600" dirty="0"/>
              <a:t>selects two secret values </a:t>
            </a:r>
            <a:r>
              <a:rPr lang="en-US" sz="1600" b="1" dirty="0"/>
              <a:t>x</a:t>
            </a:r>
            <a:r>
              <a:rPr lang="en-US" sz="1600" b="1" baseline="-25000" dirty="0"/>
              <a:t>1</a:t>
            </a:r>
            <a:r>
              <a:rPr lang="en-US" sz="1600" dirty="0"/>
              <a:t> and </a:t>
            </a:r>
            <a:r>
              <a:rPr lang="en-US" sz="1600" b="1" dirty="0"/>
              <a:t>x</a:t>
            </a:r>
            <a:r>
              <a:rPr lang="en-US" sz="1600" b="1" baseline="-25000" dirty="0"/>
              <a:t>2</a:t>
            </a:r>
            <a:r>
              <a:rPr lang="en-US" sz="1600" dirty="0"/>
              <a:t> at random : </a:t>
            </a:r>
            <a:r>
              <a:rPr lang="en-US" sz="1600" b="1" dirty="0"/>
              <a:t>x</a:t>
            </a:r>
            <a:r>
              <a:rPr lang="en-US" sz="1600" b="1" baseline="-25000" dirty="0"/>
              <a:t>1</a:t>
            </a:r>
            <a:r>
              <a:rPr lang="en-US" sz="1600" b="1" dirty="0"/>
              <a:t> ЄR Z</a:t>
            </a:r>
            <a:r>
              <a:rPr lang="en-US" sz="1600" b="1" baseline="-25000" dirty="0"/>
              <a:t>q</a:t>
            </a:r>
            <a:r>
              <a:rPr lang="en-US" sz="1600" b="1" dirty="0"/>
              <a:t> </a:t>
            </a:r>
            <a:r>
              <a:rPr lang="en-US" sz="1600" dirty="0"/>
              <a:t>and </a:t>
            </a:r>
            <a:r>
              <a:rPr lang="en-US" sz="1600" b="1" dirty="0"/>
              <a:t>x</a:t>
            </a:r>
            <a:r>
              <a:rPr lang="en-US" sz="1600" b="1" baseline="-25000" dirty="0"/>
              <a:t>2</a:t>
            </a:r>
            <a:r>
              <a:rPr lang="en-US" sz="1600" b="1" dirty="0"/>
              <a:t> ЄR </a:t>
            </a:r>
            <a:r>
              <a:rPr lang="en-US" sz="1600" b="1" dirty="0" err="1"/>
              <a:t>Z</a:t>
            </a:r>
            <a:r>
              <a:rPr lang="en-US" sz="1600" b="1" baseline="-25000" dirty="0" err="1"/>
              <a:t>q</a:t>
            </a:r>
            <a:r>
              <a:rPr lang="en-US" sz="1600" b="1" baseline="30000" dirty="0" smtClean="0"/>
              <a:t>*</a:t>
            </a:r>
            <a:r>
              <a:rPr lang="en-US" sz="1600" dirty="0" smtClean="0"/>
              <a:t>,</a:t>
            </a:r>
            <a:r>
              <a:rPr lang="en-US" sz="1600" b="1" dirty="0" smtClean="0"/>
              <a:t> x</a:t>
            </a:r>
            <a:r>
              <a:rPr lang="en-US" sz="1600" b="1" baseline="-25000" dirty="0" smtClean="0"/>
              <a:t>2 </a:t>
            </a:r>
            <a:r>
              <a:rPr lang="en-US" sz="1600" b="1" dirty="0" smtClean="0"/>
              <a:t>≠ 0.</a:t>
            </a:r>
            <a:endParaRPr lang="en-US" sz="1600" dirty="0"/>
          </a:p>
          <a:p>
            <a:pPr>
              <a:buClr>
                <a:schemeClr val="tx2">
                  <a:lumMod val="60000"/>
                  <a:lumOff val="40000"/>
                </a:schemeClr>
              </a:buClr>
              <a:defRPr/>
            </a:pPr>
            <a:r>
              <a:rPr lang="en-US" sz="1600" dirty="0" smtClean="0"/>
              <a:t>Bob </a:t>
            </a:r>
            <a:r>
              <a:rPr lang="en-US" sz="1600" dirty="0"/>
              <a:t>selects two secret values </a:t>
            </a:r>
            <a:r>
              <a:rPr lang="en-US" sz="1600" b="1" dirty="0"/>
              <a:t>x</a:t>
            </a:r>
            <a:r>
              <a:rPr lang="en-US" sz="1600" b="1" baseline="-25000" dirty="0"/>
              <a:t>3</a:t>
            </a:r>
            <a:r>
              <a:rPr lang="en-US" sz="1600" dirty="0"/>
              <a:t> and </a:t>
            </a:r>
            <a:r>
              <a:rPr lang="en-US" sz="1600" b="1" dirty="0"/>
              <a:t>x</a:t>
            </a:r>
            <a:r>
              <a:rPr lang="en-US" sz="1600" b="1" baseline="-25000" dirty="0"/>
              <a:t>4</a:t>
            </a:r>
            <a:r>
              <a:rPr lang="en-US" sz="1600" dirty="0"/>
              <a:t> at random : </a:t>
            </a:r>
            <a:r>
              <a:rPr lang="en-US" sz="1600" b="1" dirty="0"/>
              <a:t>x</a:t>
            </a:r>
            <a:r>
              <a:rPr lang="en-US" sz="1600" b="1" baseline="-25000" dirty="0"/>
              <a:t>3</a:t>
            </a:r>
            <a:r>
              <a:rPr lang="en-US" sz="1600" b="1" dirty="0"/>
              <a:t> ЄR Z</a:t>
            </a:r>
            <a:r>
              <a:rPr lang="en-US" sz="1600" b="1" baseline="-25000" dirty="0"/>
              <a:t>q</a:t>
            </a:r>
            <a:r>
              <a:rPr lang="en-US" sz="1600" b="1" dirty="0"/>
              <a:t> </a:t>
            </a:r>
            <a:r>
              <a:rPr lang="en-US" sz="1600" dirty="0"/>
              <a:t>and </a:t>
            </a:r>
            <a:r>
              <a:rPr lang="en-US" sz="1600" b="1" dirty="0"/>
              <a:t>x</a:t>
            </a:r>
            <a:r>
              <a:rPr lang="en-US" sz="1600" b="1" baseline="-25000" dirty="0"/>
              <a:t>4</a:t>
            </a:r>
            <a:r>
              <a:rPr lang="en-US" sz="1600" b="1" dirty="0"/>
              <a:t> ЄR </a:t>
            </a:r>
            <a:r>
              <a:rPr lang="en-US" sz="1600" b="1" dirty="0" err="1"/>
              <a:t>Z</a:t>
            </a:r>
            <a:r>
              <a:rPr lang="en-US" sz="1600" b="1" baseline="-25000" dirty="0" err="1"/>
              <a:t>q</a:t>
            </a:r>
            <a:r>
              <a:rPr lang="en-US" sz="1600" b="1" baseline="30000" dirty="0" smtClean="0"/>
              <a:t>*</a:t>
            </a:r>
            <a:r>
              <a:rPr lang="en-US" sz="1600" dirty="0" smtClean="0"/>
              <a:t>,</a:t>
            </a:r>
            <a:r>
              <a:rPr lang="en-US" sz="1600" b="1" dirty="0" smtClean="0"/>
              <a:t> x</a:t>
            </a:r>
            <a:r>
              <a:rPr lang="en-US" sz="1600" b="1" baseline="-25000" dirty="0" smtClean="0"/>
              <a:t>4 </a:t>
            </a:r>
            <a:r>
              <a:rPr lang="en-US" sz="1600" b="1" dirty="0" smtClean="0"/>
              <a:t>≠ 0.</a:t>
            </a:r>
            <a:endParaRPr lang="en-US" sz="1600" dirty="0" smtClean="0"/>
          </a:p>
          <a:p>
            <a:pPr>
              <a:buClr>
                <a:schemeClr val="tx2">
                  <a:lumMod val="60000"/>
                  <a:lumOff val="40000"/>
                </a:schemeClr>
              </a:buClr>
              <a:defRPr/>
            </a:pPr>
            <a:r>
              <a:rPr lang="en-US" sz="1600" dirty="0" smtClean="0"/>
              <a:t>A common shared key is selected by both Alice and Bob </a:t>
            </a:r>
            <a:r>
              <a:rPr lang="en-US" sz="1600" b="1" dirty="0" smtClean="0"/>
              <a:t>s</a:t>
            </a:r>
            <a:r>
              <a:rPr lang="en-US" sz="1600" dirty="0" smtClean="0"/>
              <a:t>, where </a:t>
            </a:r>
            <a:r>
              <a:rPr lang="en-US" sz="1600" b="1" dirty="0" smtClean="0"/>
              <a:t>s ≠ 0</a:t>
            </a:r>
            <a:r>
              <a:rPr lang="en-US" sz="1600" dirty="0" smtClean="0"/>
              <a:t> and the value falls within </a:t>
            </a:r>
            <a:r>
              <a:rPr lang="en-US" sz="1600" b="1" dirty="0" smtClean="0"/>
              <a:t>[1,q-1]</a:t>
            </a:r>
            <a:r>
              <a:rPr lang="en-US" sz="1600" dirty="0" smtClean="0"/>
              <a:t>.</a:t>
            </a:r>
          </a:p>
          <a:p>
            <a:pPr marL="365760" indent="-283464" eaLnBrk="1" fontAlgn="auto" hangingPunct="1">
              <a:spcAft>
                <a:spcPts val="0"/>
              </a:spcAft>
              <a:buClr>
                <a:schemeClr val="tx2">
                  <a:lumMod val="60000"/>
                  <a:lumOff val="40000"/>
                </a:schemeClr>
              </a:buClr>
              <a:buNone/>
              <a:defRPr/>
            </a:pPr>
            <a:r>
              <a:rPr lang="en-US" sz="1800" b="1" dirty="0">
                <a:solidFill>
                  <a:schemeClr val="accent2">
                    <a:lumMod val="75000"/>
                  </a:schemeClr>
                </a:solidFill>
              </a:rPr>
              <a:t>Step 1</a:t>
            </a:r>
            <a:r>
              <a:rPr lang="en-US" sz="1800" b="1" dirty="0" smtClean="0">
                <a:solidFill>
                  <a:schemeClr val="accent2">
                    <a:lumMod val="75000"/>
                  </a:schemeClr>
                </a:solidFill>
              </a:rPr>
              <a:t>: </a:t>
            </a:r>
            <a:r>
              <a:rPr lang="en-US" sz="1800" dirty="0" smtClean="0">
                <a:solidFill>
                  <a:schemeClr val="accent2">
                    <a:lumMod val="75000"/>
                  </a:schemeClr>
                </a:solidFill>
              </a:rPr>
              <a:t> </a:t>
            </a:r>
            <a:r>
              <a:rPr lang="en-US" sz="1800" dirty="0"/>
              <a:t>Alice sends out </a:t>
            </a:r>
            <a:r>
              <a:rPr lang="en-US" sz="1800" b="1" dirty="0"/>
              <a:t>g</a:t>
            </a:r>
            <a:r>
              <a:rPr lang="en-US" sz="1800" b="1" baseline="30000" dirty="0"/>
              <a:t>x1</a:t>
            </a:r>
            <a:r>
              <a:rPr lang="en-US" sz="1800" dirty="0"/>
              <a:t>, </a:t>
            </a:r>
            <a:r>
              <a:rPr lang="en-US" sz="1800" b="1" dirty="0"/>
              <a:t>g</a:t>
            </a:r>
            <a:r>
              <a:rPr lang="en-US" sz="1800" b="1" baseline="30000" dirty="0"/>
              <a:t>x2</a:t>
            </a:r>
            <a:r>
              <a:rPr lang="en-US" sz="1800" b="1" dirty="0"/>
              <a:t> </a:t>
            </a:r>
            <a:r>
              <a:rPr lang="en-US" sz="1800" dirty="0"/>
              <a:t>and knowledge proofs for</a:t>
            </a:r>
            <a:r>
              <a:rPr lang="en-US" sz="1800" b="1" dirty="0"/>
              <a:t> x1 </a:t>
            </a:r>
            <a:r>
              <a:rPr lang="en-US" sz="1800" dirty="0"/>
              <a:t>and </a:t>
            </a:r>
            <a:r>
              <a:rPr lang="en-US" sz="1800" b="1" dirty="0"/>
              <a:t>x2</a:t>
            </a:r>
            <a:r>
              <a:rPr lang="en-US" sz="1800" dirty="0"/>
              <a:t>. </a:t>
            </a:r>
            <a:r>
              <a:rPr lang="en-US" sz="1800" dirty="0" smtClean="0"/>
              <a:t>		Similarly</a:t>
            </a:r>
            <a:r>
              <a:rPr lang="en-US" sz="1800" dirty="0"/>
              <a:t>, Bob sends out </a:t>
            </a:r>
            <a:r>
              <a:rPr lang="en-US" sz="1800" b="1" dirty="0"/>
              <a:t>g</a:t>
            </a:r>
            <a:r>
              <a:rPr lang="en-US" sz="1800" b="1" baseline="30000" dirty="0"/>
              <a:t>x3</a:t>
            </a:r>
            <a:r>
              <a:rPr lang="en-US" sz="1800" dirty="0"/>
              <a:t>, </a:t>
            </a:r>
            <a:r>
              <a:rPr lang="en-US" sz="1800" b="1" dirty="0"/>
              <a:t>g</a:t>
            </a:r>
            <a:r>
              <a:rPr lang="en-US" sz="1800" b="1" baseline="30000" dirty="0"/>
              <a:t>x4</a:t>
            </a:r>
            <a:r>
              <a:rPr lang="en-US" sz="1800" dirty="0"/>
              <a:t> and knowledge proofs for </a:t>
            </a:r>
            <a:r>
              <a:rPr lang="en-US" sz="1800" b="1" dirty="0"/>
              <a:t>x3</a:t>
            </a:r>
            <a:r>
              <a:rPr lang="en-US" sz="1800" dirty="0"/>
              <a:t> and </a:t>
            </a:r>
            <a:r>
              <a:rPr lang="en-US" sz="1800" b="1" dirty="0"/>
              <a:t>x4</a:t>
            </a:r>
            <a:r>
              <a:rPr lang="en-US" sz="1800" dirty="0"/>
              <a:t>. </a:t>
            </a:r>
            <a:endParaRPr lang="en-US" sz="1800" dirty="0" smtClean="0"/>
          </a:p>
          <a:p>
            <a:pPr marL="640080" lvl="1" indent="-237744" eaLnBrk="1" fontAlgn="auto" hangingPunct="1">
              <a:spcAft>
                <a:spcPts val="0"/>
              </a:spcAft>
              <a:buClr>
                <a:schemeClr val="tx2">
                  <a:lumMod val="60000"/>
                  <a:lumOff val="40000"/>
                </a:schemeClr>
              </a:buClr>
              <a:buFont typeface="Verdana"/>
              <a:buChar char="◦"/>
              <a:defRPr/>
            </a:pPr>
            <a:r>
              <a:rPr lang="en-US" sz="1800" dirty="0" smtClean="0"/>
              <a:t>When this step finishes, Alice and Bob verify the received knowledge proofs, and also check </a:t>
            </a:r>
            <a:r>
              <a:rPr lang="en-US" sz="1800" b="1" dirty="0" smtClean="0"/>
              <a:t>g</a:t>
            </a:r>
            <a:r>
              <a:rPr lang="en-US" sz="1800" b="1" baseline="30000" dirty="0" smtClean="0"/>
              <a:t>x2</a:t>
            </a:r>
            <a:r>
              <a:rPr lang="en-US" sz="1800" dirty="0" smtClean="0"/>
              <a:t>, </a:t>
            </a:r>
            <a:r>
              <a:rPr lang="en-US" sz="1800" b="1" dirty="0" smtClean="0"/>
              <a:t>g</a:t>
            </a:r>
            <a:r>
              <a:rPr lang="en-US" sz="1800" b="1" baseline="30000" dirty="0" smtClean="0"/>
              <a:t>x4</a:t>
            </a:r>
            <a:r>
              <a:rPr lang="en-US" sz="1800" b="1" dirty="0" smtClean="0"/>
              <a:t> ≠ 1</a:t>
            </a:r>
            <a:r>
              <a:rPr lang="en-US" sz="1800" dirty="0" smtClean="0"/>
              <a:t>.</a:t>
            </a:r>
          </a:p>
          <a:p>
            <a:pPr marL="365760" indent="-283464" eaLnBrk="1" fontAlgn="auto" hangingPunct="1">
              <a:spcAft>
                <a:spcPts val="0"/>
              </a:spcAft>
              <a:buClr>
                <a:schemeClr val="tx2">
                  <a:lumMod val="60000"/>
                  <a:lumOff val="40000"/>
                </a:schemeClr>
              </a:buClr>
              <a:buNone/>
              <a:defRPr/>
            </a:pPr>
            <a:r>
              <a:rPr lang="en-US" sz="1800" b="1" dirty="0" smtClean="0">
                <a:solidFill>
                  <a:schemeClr val="accent2">
                    <a:lumMod val="75000"/>
                  </a:schemeClr>
                </a:solidFill>
              </a:rPr>
              <a:t>Step </a:t>
            </a:r>
            <a:r>
              <a:rPr lang="en-US" sz="1800" b="1" dirty="0">
                <a:solidFill>
                  <a:schemeClr val="accent2">
                    <a:lumMod val="75000"/>
                  </a:schemeClr>
                </a:solidFill>
              </a:rPr>
              <a:t>2: </a:t>
            </a:r>
            <a:r>
              <a:rPr lang="en-US" sz="1800" dirty="0">
                <a:solidFill>
                  <a:schemeClr val="accent2">
                    <a:lumMod val="75000"/>
                  </a:schemeClr>
                </a:solidFill>
              </a:rPr>
              <a:t> </a:t>
            </a:r>
            <a:r>
              <a:rPr lang="en-US" sz="1800" dirty="0"/>
              <a:t>Alice sends out </a:t>
            </a:r>
            <a:r>
              <a:rPr lang="en-US" sz="1800" b="1" dirty="0"/>
              <a:t>A = g</a:t>
            </a:r>
            <a:r>
              <a:rPr lang="en-US" sz="1800" b="1" baseline="30000" dirty="0"/>
              <a:t>(x1+x3+x4).</a:t>
            </a:r>
            <a:r>
              <a:rPr lang="en-US" sz="1800" b="1" baseline="30000" dirty="0" smtClean="0"/>
              <a:t>x2.s</a:t>
            </a:r>
            <a:r>
              <a:rPr lang="en-US" sz="1800" b="1" dirty="0" smtClean="0"/>
              <a:t> </a:t>
            </a:r>
            <a:r>
              <a:rPr lang="en-US" sz="1800" dirty="0"/>
              <a:t>and a knowledge proof for </a:t>
            </a:r>
            <a:r>
              <a:rPr lang="en-US" sz="1800" b="1" dirty="0" smtClean="0"/>
              <a:t>x2.s</a:t>
            </a:r>
            <a:r>
              <a:rPr lang="en-US" sz="1800" dirty="0" smtClean="0"/>
              <a:t>. 	Similarly</a:t>
            </a:r>
            <a:r>
              <a:rPr lang="en-US" sz="1800" dirty="0"/>
              <a:t>, Bob sends out </a:t>
            </a:r>
            <a:r>
              <a:rPr lang="en-US" sz="1800" b="1" dirty="0"/>
              <a:t>B =g</a:t>
            </a:r>
            <a:r>
              <a:rPr lang="en-US" sz="1800" b="1" baseline="30000" dirty="0"/>
              <a:t>(x1+x2+x3).x4.s</a:t>
            </a:r>
            <a:r>
              <a:rPr lang="en-US" sz="1800" b="1" dirty="0"/>
              <a:t> </a:t>
            </a:r>
            <a:r>
              <a:rPr lang="en-US" sz="1800" dirty="0"/>
              <a:t>and a knowledge proof for </a:t>
            </a:r>
            <a:r>
              <a:rPr lang="en-US" sz="1800" dirty="0" smtClean="0"/>
              <a:t>	</a:t>
            </a:r>
            <a:r>
              <a:rPr lang="en-US" sz="1800" b="1" dirty="0" smtClean="0"/>
              <a:t>x4.s</a:t>
            </a:r>
            <a:r>
              <a:rPr lang="en-US" sz="1800" dirty="0" smtClean="0"/>
              <a:t>.</a:t>
            </a:r>
            <a:endParaRPr lang="en-US" sz="1800" dirty="0"/>
          </a:p>
          <a:p>
            <a:pPr marL="640080" lvl="1" indent="-237744" eaLnBrk="1" fontAlgn="auto" hangingPunct="1">
              <a:spcAft>
                <a:spcPts val="0"/>
              </a:spcAft>
              <a:buClr>
                <a:schemeClr val="tx2">
                  <a:lumMod val="60000"/>
                  <a:lumOff val="40000"/>
                </a:schemeClr>
              </a:buClr>
              <a:buFont typeface="Verdana"/>
              <a:buChar char="◦"/>
              <a:defRPr/>
            </a:pPr>
            <a:r>
              <a:rPr lang="en-US" sz="1800" dirty="0"/>
              <a:t>When this step finishes, Alice computes </a:t>
            </a:r>
            <a:r>
              <a:rPr lang="en-US" sz="1800" b="1" dirty="0"/>
              <a:t>K = (B/g</a:t>
            </a:r>
            <a:r>
              <a:rPr lang="en-US" sz="1800" b="1" baseline="30000" dirty="0"/>
              <a:t>x2.x4.s</a:t>
            </a:r>
            <a:r>
              <a:rPr lang="en-US" sz="1800" b="1" dirty="0"/>
              <a:t>)</a:t>
            </a:r>
            <a:r>
              <a:rPr lang="en-US" sz="1800" b="1" baseline="30000" dirty="0"/>
              <a:t>x2</a:t>
            </a:r>
            <a:r>
              <a:rPr lang="en-US" sz="1800" b="1" dirty="0"/>
              <a:t> = g</a:t>
            </a:r>
            <a:r>
              <a:rPr lang="en-US" sz="1800" b="1" baseline="30000" dirty="0"/>
              <a:t>(x1+x3).x2.x4.s</a:t>
            </a:r>
            <a:r>
              <a:rPr lang="en-US" sz="1800" dirty="0"/>
              <a:t>, and Bob computes </a:t>
            </a:r>
            <a:r>
              <a:rPr lang="en-US" sz="1800" b="1" dirty="0"/>
              <a:t>K = (A/g</a:t>
            </a:r>
            <a:r>
              <a:rPr lang="en-US" sz="1800" b="1" baseline="30000" dirty="0"/>
              <a:t>x2.x4.s</a:t>
            </a:r>
            <a:r>
              <a:rPr lang="en-US" sz="1800" b="1" dirty="0"/>
              <a:t>)</a:t>
            </a:r>
            <a:r>
              <a:rPr lang="en-US" sz="1800" b="1" baseline="30000" dirty="0"/>
              <a:t>x4</a:t>
            </a:r>
            <a:r>
              <a:rPr lang="en-US" sz="1800" b="1" dirty="0"/>
              <a:t> = g</a:t>
            </a:r>
            <a:r>
              <a:rPr lang="en-US" sz="1800" b="1" baseline="30000" dirty="0"/>
              <a:t>(x1+x3).x2.x4.s</a:t>
            </a:r>
            <a:r>
              <a:rPr lang="en-US" sz="1800" dirty="0"/>
              <a:t>. </a:t>
            </a:r>
          </a:p>
        </p:txBody>
      </p:sp>
      <p:sp>
        <p:nvSpPr>
          <p:cNvPr id="7" name="Slide Number Placeholder 6"/>
          <p:cNvSpPr>
            <a:spLocks noGrp="1"/>
          </p:cNvSpPr>
          <p:nvPr>
            <p:ph type="sldNum" sz="quarter" idx="12"/>
          </p:nvPr>
        </p:nvSpPr>
        <p:spPr/>
        <p:txBody>
          <a:bodyPr/>
          <a:lstStyle/>
          <a:p>
            <a:pPr>
              <a:defRPr/>
            </a:pPr>
            <a:fld id="{4EDD99C5-7000-434B-9EBF-AAD2A0D8E01F}" type="slidenum">
              <a:rPr lang="en-US" smtClean="0"/>
              <a:pPr>
                <a:defRPr/>
              </a:pPr>
              <a:t>16</a:t>
            </a:fld>
            <a:endParaRPr lang="en-US" dirty="0"/>
          </a:p>
        </p:txBody>
      </p:sp>
      <p:sp>
        <p:nvSpPr>
          <p:cNvPr id="8" name="Title 1"/>
          <p:cNvSpPr txBox="1">
            <a:spLocks/>
          </p:cNvSpPr>
          <p:nvPr/>
        </p:nvSpPr>
        <p:spPr>
          <a:xfrm>
            <a:off x="990600" y="0"/>
            <a:ext cx="8153400" cy="1752600"/>
          </a:xfrm>
          <a:prstGeom prst="rect">
            <a:avLst/>
          </a:prstGeom>
        </p:spPr>
        <p:txBody>
          <a:bodyPr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uLnTx/>
                <a:uFillTx/>
                <a:latin typeface="+mj-lt"/>
                <a:ea typeface="+mj-ea"/>
                <a:cs typeface="+mj-cs"/>
              </a:rPr>
              <a:t>PASSWORD AUTHETICATED KEY EXCHANGE BY JUGGLING</a:t>
            </a:r>
          </a:p>
          <a:p>
            <a:pPr lvl="0" algn="ctr" fontAlgn="auto">
              <a:spcAft>
                <a:spcPts val="0"/>
              </a:spcAft>
              <a:defRPr/>
            </a:pPr>
            <a:r>
              <a:rPr lang="en-US" sz="32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mj-lt"/>
              </a:rPr>
              <a:t>(contd</a:t>
            </a:r>
            <a: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mj-lt"/>
              </a:rPr>
              <a:t>.) Algorithm</a:t>
            </a:r>
            <a:endParaRPr kumimoji="0" lang="en-US" sz="3200" b="1" i="0" u="none" strike="noStrike" kern="1200" cap="none" spc="0" normalizeH="0" baseline="0" noProof="0"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uLnTx/>
              <a:uFillTx/>
              <a:latin typeface="+mj-lt"/>
              <a:ea typeface="+mj-ea"/>
              <a:cs typeface="+mj-cs"/>
            </a:endParaRPr>
          </a:p>
        </p:txBody>
      </p:sp>
      <p:sp>
        <p:nvSpPr>
          <p:cNvPr id="9"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6/21/2011 1:57:57 PM</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09600"/>
            <a:ext cx="7943088" cy="914400"/>
          </a:xfrm>
        </p:spPr>
        <p:txBody>
          <a:bodyPr>
            <a:noAutofit/>
          </a:bodyPr>
          <a:lstStyle/>
          <a:p>
            <a:pPr lvl="0" algn="ctr">
              <a:defRPr/>
            </a:pPr>
            <a: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PASSWORD AUTHETICATED KEY EXCHANGE BY JUGGLING</a:t>
            </a:r>
            <a:b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br>
            <a: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(contd.) Algorithm</a:t>
            </a:r>
            <a:b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br>
            <a:endParaRPr lang="en-US" sz="3200" dirty="0"/>
          </a:p>
        </p:txBody>
      </p:sp>
      <p:sp>
        <p:nvSpPr>
          <p:cNvPr id="3" name="Content Placeholder 2"/>
          <p:cNvSpPr>
            <a:spLocks noGrp="1"/>
          </p:cNvSpPr>
          <p:nvPr>
            <p:ph idx="1"/>
          </p:nvPr>
        </p:nvSpPr>
        <p:spPr>
          <a:xfrm>
            <a:off x="990600" y="1752600"/>
            <a:ext cx="8153400" cy="5105400"/>
          </a:xfrm>
        </p:spPr>
        <p:txBody>
          <a:bodyPr>
            <a:normAutofit/>
          </a:bodyPr>
          <a:lstStyle/>
          <a:p>
            <a:pPr>
              <a:buNone/>
            </a:pPr>
            <a:r>
              <a:rPr lang="en-US" sz="2400" b="1" dirty="0" smtClean="0">
                <a:solidFill>
                  <a:schemeClr val="accent2">
                    <a:lumMod val="75000"/>
                  </a:schemeClr>
                </a:solidFill>
              </a:rPr>
              <a:t>Schnorr protocol:-</a:t>
            </a:r>
            <a:endParaRPr lang="en-US" sz="2400" dirty="0" smtClean="0">
              <a:solidFill>
                <a:schemeClr val="accent2">
                  <a:lumMod val="75000"/>
                </a:schemeClr>
              </a:solidFill>
            </a:endParaRPr>
          </a:p>
          <a:p>
            <a:pPr algn="just"/>
            <a:r>
              <a:rPr lang="en-US" sz="2000" dirty="0" smtClean="0"/>
              <a:t>The knowledge proofs mentioned in the algorithm of J-PAKE are done in this way. The protocol is defined for a cyclic group </a:t>
            </a:r>
            <a:r>
              <a:rPr lang="en-US" sz="2000" i="1" dirty="0" err="1" smtClean="0"/>
              <a:t>G</a:t>
            </a:r>
            <a:r>
              <a:rPr lang="en-US" sz="2000" i="1" baseline="-25000" dirty="0" err="1" smtClean="0"/>
              <a:t>q</a:t>
            </a:r>
            <a:r>
              <a:rPr lang="en-US" sz="2000" dirty="0" smtClean="0"/>
              <a:t> of order </a:t>
            </a:r>
            <a:r>
              <a:rPr lang="en-US" sz="2000" i="1" dirty="0" smtClean="0"/>
              <a:t>q</a:t>
            </a:r>
            <a:r>
              <a:rPr lang="en-US" sz="2000" dirty="0" smtClean="0"/>
              <a:t> with generator </a:t>
            </a:r>
            <a:r>
              <a:rPr lang="en-US" sz="2000" i="1" dirty="0" smtClean="0"/>
              <a:t>g</a:t>
            </a:r>
            <a:r>
              <a:rPr lang="en-US" sz="2000" dirty="0" smtClean="0"/>
              <a:t>.</a:t>
            </a:r>
          </a:p>
          <a:p>
            <a:r>
              <a:rPr lang="en-US" sz="2000" dirty="0" smtClean="0"/>
              <a:t>In order to prove knowledge of </a:t>
            </a:r>
            <a:r>
              <a:rPr lang="en-US" sz="2000" i="1" dirty="0" smtClean="0">
                <a:solidFill>
                  <a:schemeClr val="accent2">
                    <a:lumMod val="75000"/>
                  </a:schemeClr>
                </a:solidFill>
              </a:rPr>
              <a:t>x</a:t>
            </a:r>
            <a:r>
              <a:rPr lang="en-US" sz="2000" dirty="0" smtClean="0">
                <a:solidFill>
                  <a:schemeClr val="accent2">
                    <a:lumMod val="75000"/>
                  </a:schemeClr>
                </a:solidFill>
              </a:rPr>
              <a:t> = log</a:t>
            </a:r>
            <a:r>
              <a:rPr lang="en-US" sz="2000" i="1" baseline="-25000" dirty="0" smtClean="0">
                <a:solidFill>
                  <a:schemeClr val="accent2">
                    <a:lumMod val="75000"/>
                  </a:schemeClr>
                </a:solidFill>
              </a:rPr>
              <a:t>g</a:t>
            </a:r>
            <a:r>
              <a:rPr lang="en-US" sz="2000" i="1" dirty="0" smtClean="0">
                <a:solidFill>
                  <a:schemeClr val="accent2">
                    <a:lumMod val="75000"/>
                  </a:schemeClr>
                </a:solidFill>
              </a:rPr>
              <a:t>y</a:t>
            </a:r>
            <a:r>
              <a:rPr lang="en-US" sz="2000" dirty="0" smtClean="0"/>
              <a:t>, the prover interacts with the verifier as follows:</a:t>
            </a:r>
          </a:p>
          <a:p>
            <a:pPr marL="596646" lvl="0" indent="-514350">
              <a:buFont typeface="+mj-lt"/>
              <a:buAutoNum type="arabicPeriod"/>
            </a:pPr>
            <a:r>
              <a:rPr lang="en-US" sz="2000" dirty="0" smtClean="0"/>
              <a:t>In the first round the prover commits herself to </a:t>
            </a:r>
            <a:r>
              <a:rPr lang="en-US" sz="2000" i="1" dirty="0" smtClean="0">
                <a:solidFill>
                  <a:schemeClr val="accent2">
                    <a:lumMod val="75000"/>
                  </a:schemeClr>
                </a:solidFill>
              </a:rPr>
              <a:t>randomness</a:t>
            </a:r>
            <a:r>
              <a:rPr lang="en-US" sz="2000" i="1" dirty="0" smtClean="0"/>
              <a:t> </a:t>
            </a:r>
            <a:r>
              <a:rPr lang="en-US" sz="2000" i="1" dirty="0" smtClean="0">
                <a:solidFill>
                  <a:schemeClr val="accent2">
                    <a:lumMod val="75000"/>
                  </a:schemeClr>
                </a:solidFill>
              </a:rPr>
              <a:t>r</a:t>
            </a:r>
            <a:r>
              <a:rPr lang="en-US" sz="2000" dirty="0" smtClean="0"/>
              <a:t>;  therefore the first message </a:t>
            </a:r>
            <a:r>
              <a:rPr lang="en-US" sz="2000" i="1" dirty="0" smtClean="0">
                <a:solidFill>
                  <a:schemeClr val="accent2">
                    <a:lumMod val="75000"/>
                  </a:schemeClr>
                </a:solidFill>
              </a:rPr>
              <a:t>t</a:t>
            </a:r>
            <a:r>
              <a:rPr lang="en-US" sz="2000" dirty="0" smtClean="0">
                <a:solidFill>
                  <a:schemeClr val="accent2">
                    <a:lumMod val="75000"/>
                  </a:schemeClr>
                </a:solidFill>
              </a:rPr>
              <a:t> = </a:t>
            </a:r>
            <a:r>
              <a:rPr lang="en-US" sz="2000" i="1" dirty="0" smtClean="0">
                <a:solidFill>
                  <a:schemeClr val="accent2">
                    <a:lumMod val="75000"/>
                  </a:schemeClr>
                </a:solidFill>
              </a:rPr>
              <a:t>g</a:t>
            </a:r>
            <a:r>
              <a:rPr lang="en-US" sz="2000" i="1" baseline="30000" dirty="0" smtClean="0">
                <a:solidFill>
                  <a:schemeClr val="accent2">
                    <a:lumMod val="75000"/>
                  </a:schemeClr>
                </a:solidFill>
              </a:rPr>
              <a:t>r</a:t>
            </a:r>
            <a:r>
              <a:rPr lang="en-US" sz="2000" dirty="0" smtClean="0">
                <a:solidFill>
                  <a:schemeClr val="accent2">
                    <a:lumMod val="75000"/>
                  </a:schemeClr>
                </a:solidFill>
              </a:rPr>
              <a:t> </a:t>
            </a:r>
            <a:r>
              <a:rPr lang="en-US" sz="2000" dirty="0" smtClean="0"/>
              <a:t>is also called </a:t>
            </a:r>
            <a:r>
              <a:rPr lang="en-US" sz="2000" i="1" dirty="0" smtClean="0">
                <a:solidFill>
                  <a:schemeClr val="accent2">
                    <a:lumMod val="75000"/>
                  </a:schemeClr>
                </a:solidFill>
              </a:rPr>
              <a:t>commitment</a:t>
            </a:r>
            <a:r>
              <a:rPr lang="en-US" sz="2000" dirty="0" smtClean="0"/>
              <a:t>.</a:t>
            </a:r>
          </a:p>
          <a:p>
            <a:pPr marL="596646" lvl="0" indent="-514350">
              <a:buFont typeface="+mj-lt"/>
              <a:buAutoNum type="arabicPeriod"/>
            </a:pPr>
            <a:r>
              <a:rPr lang="en-US" sz="2000" dirty="0" smtClean="0"/>
              <a:t>The verifier replies with a </a:t>
            </a:r>
            <a:r>
              <a:rPr lang="en-US" sz="2000" i="1" dirty="0" smtClean="0">
                <a:solidFill>
                  <a:schemeClr val="accent2">
                    <a:lumMod val="75000"/>
                  </a:schemeClr>
                </a:solidFill>
              </a:rPr>
              <a:t>challenge</a:t>
            </a:r>
            <a:r>
              <a:rPr lang="en-US" sz="2000" dirty="0" smtClean="0">
                <a:solidFill>
                  <a:schemeClr val="accent2">
                    <a:lumMod val="75000"/>
                  </a:schemeClr>
                </a:solidFill>
              </a:rPr>
              <a:t> </a:t>
            </a:r>
            <a:r>
              <a:rPr lang="en-US" sz="2000" i="1" dirty="0" smtClean="0">
                <a:solidFill>
                  <a:schemeClr val="accent2">
                    <a:lumMod val="75000"/>
                  </a:schemeClr>
                </a:solidFill>
              </a:rPr>
              <a:t>c</a:t>
            </a:r>
            <a:r>
              <a:rPr lang="en-US" sz="2000" dirty="0" smtClean="0">
                <a:solidFill>
                  <a:schemeClr val="accent2">
                    <a:lumMod val="75000"/>
                  </a:schemeClr>
                </a:solidFill>
              </a:rPr>
              <a:t> </a:t>
            </a:r>
            <a:r>
              <a:rPr lang="en-US" sz="2000" dirty="0" smtClean="0"/>
              <a:t>chosen at random.</a:t>
            </a:r>
          </a:p>
          <a:p>
            <a:pPr marL="596646" lvl="0" indent="-514350">
              <a:buFont typeface="+mj-lt"/>
              <a:buAutoNum type="arabicPeriod"/>
            </a:pPr>
            <a:r>
              <a:rPr lang="en-US" sz="2000" dirty="0" smtClean="0"/>
              <a:t>After receiving </a:t>
            </a:r>
            <a:r>
              <a:rPr lang="en-US" sz="2000" i="1" dirty="0" smtClean="0">
                <a:solidFill>
                  <a:schemeClr val="accent2">
                    <a:lumMod val="75000"/>
                  </a:schemeClr>
                </a:solidFill>
              </a:rPr>
              <a:t>c</a:t>
            </a:r>
            <a:r>
              <a:rPr lang="en-US" sz="2000" dirty="0" smtClean="0"/>
              <a:t>, the prover sends the third and last message (the </a:t>
            </a:r>
            <a:r>
              <a:rPr lang="en-US" sz="2000" i="1" dirty="0" smtClean="0"/>
              <a:t>response</a:t>
            </a:r>
            <a:r>
              <a:rPr lang="en-US" sz="2000" dirty="0" smtClean="0"/>
              <a:t>) </a:t>
            </a:r>
            <a:r>
              <a:rPr lang="en-US" sz="2000" i="1" dirty="0" smtClean="0">
                <a:solidFill>
                  <a:schemeClr val="accent2">
                    <a:lumMod val="75000"/>
                  </a:schemeClr>
                </a:solidFill>
              </a:rPr>
              <a:t>s</a:t>
            </a:r>
            <a:r>
              <a:rPr lang="en-US" sz="2000" dirty="0" smtClean="0">
                <a:solidFill>
                  <a:schemeClr val="accent2">
                    <a:lumMod val="75000"/>
                  </a:schemeClr>
                </a:solidFill>
              </a:rPr>
              <a:t> = </a:t>
            </a:r>
            <a:r>
              <a:rPr lang="en-US" sz="2000" i="1" dirty="0" smtClean="0">
                <a:solidFill>
                  <a:schemeClr val="accent2">
                    <a:lumMod val="75000"/>
                  </a:schemeClr>
                </a:solidFill>
              </a:rPr>
              <a:t>r</a:t>
            </a:r>
            <a:r>
              <a:rPr lang="en-US" sz="2000" dirty="0" smtClean="0">
                <a:solidFill>
                  <a:schemeClr val="accent2">
                    <a:lumMod val="75000"/>
                  </a:schemeClr>
                </a:solidFill>
              </a:rPr>
              <a:t> + </a:t>
            </a:r>
            <a:r>
              <a:rPr lang="en-US" sz="2000" i="1" dirty="0" err="1" smtClean="0">
                <a:solidFill>
                  <a:schemeClr val="accent2">
                    <a:lumMod val="75000"/>
                  </a:schemeClr>
                </a:solidFill>
              </a:rPr>
              <a:t>cx</a:t>
            </a:r>
            <a:r>
              <a:rPr lang="en-US" sz="2000" dirty="0" smtClean="0"/>
              <a:t>.</a:t>
            </a:r>
          </a:p>
          <a:p>
            <a:r>
              <a:rPr lang="en-US" sz="2000" dirty="0" smtClean="0"/>
              <a:t>The verifier accepts, if </a:t>
            </a:r>
            <a:r>
              <a:rPr lang="en-US" sz="2000" i="1" dirty="0" smtClean="0">
                <a:solidFill>
                  <a:schemeClr val="accent2">
                    <a:lumMod val="75000"/>
                  </a:schemeClr>
                </a:solidFill>
              </a:rPr>
              <a:t>g</a:t>
            </a:r>
            <a:r>
              <a:rPr lang="en-US" sz="2000" i="1" baseline="30000" dirty="0" smtClean="0">
                <a:solidFill>
                  <a:schemeClr val="accent2">
                    <a:lumMod val="75000"/>
                  </a:schemeClr>
                </a:solidFill>
              </a:rPr>
              <a:t>s</a:t>
            </a:r>
            <a:r>
              <a:rPr lang="en-US" sz="2000" dirty="0" smtClean="0">
                <a:solidFill>
                  <a:schemeClr val="accent2">
                    <a:lumMod val="75000"/>
                  </a:schemeClr>
                </a:solidFill>
              </a:rPr>
              <a:t> = </a:t>
            </a:r>
            <a:r>
              <a:rPr lang="en-US" sz="2000" i="1" dirty="0" smtClean="0">
                <a:solidFill>
                  <a:schemeClr val="accent2">
                    <a:lumMod val="75000"/>
                  </a:schemeClr>
                </a:solidFill>
              </a:rPr>
              <a:t>ty</a:t>
            </a:r>
            <a:r>
              <a:rPr lang="en-US" sz="2000" i="1" baseline="30000" dirty="0" smtClean="0">
                <a:solidFill>
                  <a:schemeClr val="accent2">
                    <a:lumMod val="75000"/>
                  </a:schemeClr>
                </a:solidFill>
              </a:rPr>
              <a:t>c</a:t>
            </a:r>
            <a:r>
              <a:rPr lang="en-US" sz="2000" dirty="0" smtClean="0"/>
              <a:t>.</a:t>
            </a:r>
          </a:p>
        </p:txBody>
      </p:sp>
      <p:sp>
        <p:nvSpPr>
          <p:cNvPr id="4" name="Slide Number Placeholder 3"/>
          <p:cNvSpPr>
            <a:spLocks noGrp="1"/>
          </p:cNvSpPr>
          <p:nvPr>
            <p:ph type="sldNum" sz="quarter" idx="12"/>
          </p:nvPr>
        </p:nvSpPr>
        <p:spPr/>
        <p:txBody>
          <a:bodyPr/>
          <a:lstStyle/>
          <a:p>
            <a:pPr>
              <a:defRPr/>
            </a:pPr>
            <a:fld id="{4DB8AA58-8C8F-4D0A-81E7-A7CF348C1E03}" type="slidenum">
              <a:rPr lang="en-US" smtClean="0"/>
              <a:pPr>
                <a:defRPr/>
              </a:pPr>
              <a:t>17</a:t>
            </a:fld>
            <a:endParaRPr lang="en-US" dirty="0"/>
          </a:p>
        </p:txBody>
      </p:sp>
      <p:sp>
        <p:nvSpPr>
          <p:cNvPr id="7"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6/21/2011 1:57:57 PM</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EBF8AF1F-62F6-4446-9C11-4704E2445CBA}" type="slidenum">
              <a:rPr lang="en-US" smtClean="0"/>
              <a:pPr>
                <a:defRPr/>
              </a:pPr>
              <a:t>18</a:t>
            </a:fld>
            <a:endParaRPr lang="en-US" dirty="0"/>
          </a:p>
        </p:txBody>
      </p:sp>
      <p:graphicFrame>
        <p:nvGraphicFramePr>
          <p:cNvPr id="4" name="Diagram 3"/>
          <p:cNvGraphicFramePr/>
          <p:nvPr/>
        </p:nvGraphicFramePr>
        <p:xfrm>
          <a:off x="2362200" y="2438400"/>
          <a:ext cx="6096000" cy="167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6/21/2011 1:57:57 PM</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153400" cy="1143000"/>
          </a:xfrm>
        </p:spPr>
        <p:txBody>
          <a:bodyPr>
            <a:noAutofit/>
          </a:bodyPr>
          <a:lstStyle/>
          <a:p>
            <a:pPr algn="ctr" eaLnBrk="1" fontAlgn="auto" hangingPunct="1">
              <a:spcAft>
                <a:spcPts val="0"/>
              </a:spcAft>
              <a:defRPr/>
            </a:pPr>
            <a: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DIFFIE- HELLMAN KEY EXCHANGE</a:t>
            </a:r>
            <a:b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br>
            <a:endParaRPr lang="en-US" sz="32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990600" y="685800"/>
            <a:ext cx="8153400" cy="6172200"/>
          </a:xfrm>
        </p:spPr>
        <p:txBody>
          <a:bodyPr>
            <a:normAutofit/>
          </a:bodyPr>
          <a:lstStyle/>
          <a:p>
            <a:pPr>
              <a:defRPr/>
            </a:pPr>
            <a:r>
              <a:rPr lang="en-US" sz="2000" dirty="0" smtClean="0"/>
              <a:t>Suppose  Alice is represented by  ‘user A’ and Bob is represented by ‘user B’ and they wants to interact among each other.</a:t>
            </a:r>
          </a:p>
          <a:p>
            <a:pPr>
              <a:defRPr/>
            </a:pPr>
            <a:r>
              <a:rPr lang="en-US" sz="2000" dirty="0" smtClean="0"/>
              <a:t>Also, suppose that in the case of ‘Man-In-The-Middle Attack’ an attacker is present.</a:t>
            </a:r>
          </a:p>
          <a:p>
            <a:pPr>
              <a:defRPr/>
            </a:pPr>
            <a:r>
              <a:rPr lang="en-US" sz="2000" dirty="0" smtClean="0"/>
              <a:t>Three main functions are used:-</a:t>
            </a:r>
          </a:p>
        </p:txBody>
      </p:sp>
      <p:sp>
        <p:nvSpPr>
          <p:cNvPr id="7" name="Slide Number Placeholder 6"/>
          <p:cNvSpPr>
            <a:spLocks noGrp="1"/>
          </p:cNvSpPr>
          <p:nvPr>
            <p:ph type="sldNum" sz="quarter" idx="12"/>
          </p:nvPr>
        </p:nvSpPr>
        <p:spPr/>
        <p:txBody>
          <a:bodyPr/>
          <a:lstStyle/>
          <a:p>
            <a:pPr>
              <a:defRPr/>
            </a:pPr>
            <a:fld id="{8804B6A0-0227-478C-9816-0095F0929D79}" type="slidenum">
              <a:rPr lang="en-US" smtClean="0"/>
              <a:pPr>
                <a:defRPr/>
              </a:pPr>
              <a:t>19</a:t>
            </a:fld>
            <a:endParaRPr lang="en-US" dirty="0"/>
          </a:p>
        </p:txBody>
      </p:sp>
      <p:graphicFrame>
        <p:nvGraphicFramePr>
          <p:cNvPr id="5" name="Diagram 4"/>
          <p:cNvGraphicFramePr/>
          <p:nvPr/>
        </p:nvGraphicFramePr>
        <p:xfrm>
          <a:off x="1752600" y="25146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6/21/2011 1:57:58 PM</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00912"/>
          </a:xfrm>
        </p:spPr>
        <p:txBody>
          <a:bodyPr>
            <a:noAutofit/>
          </a:bodyPr>
          <a:lstStyle/>
          <a:p>
            <a:pPr algn="ctr" eaLnBrk="1" fontAlgn="auto" hangingPunct="1">
              <a:spcAft>
                <a:spcPts val="0"/>
              </a:spcAft>
              <a:defRPr/>
            </a:pPr>
            <a: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mn-lt"/>
              </a:rPr>
              <a:t>PREPARED AND PRESENTED BY STUDENTS OF</a:t>
            </a:r>
            <a:endParaRPr lang="en-US" sz="32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mn-lt"/>
            </a:endParaRPr>
          </a:p>
        </p:txBody>
      </p:sp>
      <p:sp>
        <p:nvSpPr>
          <p:cNvPr id="3" name="Content Placeholder 2"/>
          <p:cNvSpPr>
            <a:spLocks noGrp="1"/>
          </p:cNvSpPr>
          <p:nvPr>
            <p:ph idx="1"/>
          </p:nvPr>
        </p:nvSpPr>
        <p:spPr>
          <a:xfrm>
            <a:off x="990600" y="1371600"/>
            <a:ext cx="8153400" cy="5486400"/>
          </a:xfrm>
        </p:spPr>
        <p:txBody>
          <a:bodyPr>
            <a:normAutofit/>
          </a:bodyPr>
          <a:lstStyle/>
          <a:p>
            <a:pPr marL="365760" indent="-283464" eaLnBrk="1" fontAlgn="auto" hangingPunct="1">
              <a:spcAft>
                <a:spcPts val="0"/>
              </a:spcAft>
              <a:buFont typeface="Wingdings 2"/>
              <a:buChar char=""/>
              <a:defRPr/>
            </a:pPr>
            <a:r>
              <a:rPr lang="en-US" sz="2000" dirty="0" smtClean="0"/>
              <a:t>M.Sc. Computer and Information Science 4</a:t>
            </a:r>
            <a:r>
              <a:rPr lang="en-US" sz="2000" baseline="30000" dirty="0" smtClean="0"/>
              <a:t>th</a:t>
            </a:r>
            <a:r>
              <a:rPr lang="en-US" sz="2000" dirty="0" smtClean="0"/>
              <a:t> Semester of University of Science and Technology College, University of Calcutta</a:t>
            </a:r>
          </a:p>
          <a:p>
            <a:pPr marL="365760" indent="-283464" eaLnBrk="1" fontAlgn="auto" hangingPunct="1">
              <a:spcAft>
                <a:spcPts val="0"/>
              </a:spcAft>
              <a:buNone/>
              <a:defRPr/>
            </a:pPr>
            <a:endParaRPr lang="en-US" sz="2000" dirty="0" smtClean="0"/>
          </a:p>
          <a:p>
            <a:pPr marL="365760" indent="-283464" eaLnBrk="1" fontAlgn="auto" hangingPunct="1">
              <a:spcAft>
                <a:spcPts val="0"/>
              </a:spcAft>
              <a:buNone/>
              <a:defRPr/>
            </a:pPr>
            <a:endParaRPr lang="en-US" sz="2000" dirty="0" smtClean="0"/>
          </a:p>
        </p:txBody>
      </p:sp>
      <p:sp>
        <p:nvSpPr>
          <p:cNvPr id="7" name="Slide Number Placeholder 6"/>
          <p:cNvSpPr>
            <a:spLocks noGrp="1"/>
          </p:cNvSpPr>
          <p:nvPr>
            <p:ph type="sldNum" sz="quarter" idx="12"/>
          </p:nvPr>
        </p:nvSpPr>
        <p:spPr/>
        <p:txBody>
          <a:bodyPr/>
          <a:lstStyle/>
          <a:p>
            <a:pPr>
              <a:defRPr/>
            </a:pPr>
            <a:fld id="{089EB25D-1CA5-4EDA-B73B-B1BC18BEB193}" type="slidenum">
              <a:rPr lang="en-US" smtClean="0"/>
              <a:pPr>
                <a:defRPr/>
              </a:pPr>
              <a:t>2</a:t>
            </a:fld>
            <a:endParaRPr lang="en-US" dirty="0"/>
          </a:p>
        </p:txBody>
      </p:sp>
      <p:graphicFrame>
        <p:nvGraphicFramePr>
          <p:cNvPr id="5" name="Diagram 4"/>
          <p:cNvGraphicFramePr/>
          <p:nvPr/>
        </p:nvGraphicFramePr>
        <p:xfrm>
          <a:off x="1752600" y="2286000"/>
          <a:ext cx="69342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Date Placeholder 5"/>
          <p:cNvSpPr txBox="1">
            <a:spLocks/>
          </p:cNvSpPr>
          <p:nvPr/>
        </p:nvSpPr>
        <p:spPr>
          <a:xfrm>
            <a:off x="0" y="6629400"/>
            <a:ext cx="1981200" cy="228600"/>
          </a:xfrm>
          <a:prstGeom prst="rect">
            <a:avLst/>
          </a:prstGeom>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F7D28BE1-944B-4051-8D6D-4486DB24DC5F}" type="datetime9">
              <a:rPr kumimoji="0" lang="en-US" sz="1200" b="0" i="0" u="none" strike="noStrike" kern="1200" cap="none" spc="0" normalizeH="0" baseline="0" noProof="0" smtClean="0">
                <a:ln>
                  <a:noFill/>
                </a:ln>
                <a:solidFill>
                  <a:schemeClr val="bg2">
                    <a:shade val="50000"/>
                    <a:satMod val="20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6/21/2011 1:57:32 PM</a:t>
            </a:fld>
            <a:endParaRPr kumimoji="0" lang="en-US" sz="1200" b="0" i="0" u="none" strike="noStrike" kern="1200" cap="none" spc="0" normalizeH="0" baseline="0" noProof="0" dirty="0">
              <a:ln>
                <a:noFill/>
              </a:ln>
              <a:solidFill>
                <a:schemeClr val="bg2">
                  <a:shade val="50000"/>
                  <a:satMod val="200000"/>
                </a:schemeClr>
              </a:solidFill>
              <a:effectLst/>
              <a:uLnTx/>
              <a:uFillTx/>
              <a:latin typeface="Arial" charset="0"/>
              <a:ea typeface="+mn-ea"/>
              <a:cs typeface="Arial"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8153400" cy="1371600"/>
          </a:xfrm>
        </p:spPr>
        <p:txBody>
          <a:bodyPr>
            <a:noAutofit/>
          </a:bodyPr>
          <a:lstStyle/>
          <a:p>
            <a:pPr algn="ctr" eaLnBrk="1" fontAlgn="auto" hangingPunct="1">
              <a:spcAft>
                <a:spcPts val="0"/>
              </a:spcAft>
              <a:defRPr/>
            </a:pPr>
            <a: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PASSWORD AUTHETICATED KEY EXCHANGE BY JUGGLING</a:t>
            </a:r>
            <a:b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br>
            <a:endParaRPr lang="en-US" sz="32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990600" y="1676400"/>
            <a:ext cx="8153400" cy="5181600"/>
          </a:xfrm>
        </p:spPr>
        <p:txBody>
          <a:bodyPr>
            <a:normAutofit/>
          </a:bodyPr>
          <a:lstStyle/>
          <a:p>
            <a:pPr marL="365760" indent="-283464" eaLnBrk="1" fontAlgn="auto" hangingPunct="1">
              <a:spcAft>
                <a:spcPts val="0"/>
              </a:spcAft>
              <a:buFont typeface="Wingdings 2"/>
              <a:buChar char=""/>
              <a:defRPr/>
            </a:pPr>
            <a:r>
              <a:rPr lang="en-US" sz="2400" dirty="0" smtClean="0"/>
              <a:t>Suppose user Alice and user Bob wants to interact among each other.</a:t>
            </a:r>
          </a:p>
          <a:p>
            <a:pPr marL="365760" indent="-283464" eaLnBrk="1" fontAlgn="auto" hangingPunct="1">
              <a:spcAft>
                <a:spcPts val="0"/>
              </a:spcAft>
              <a:buFont typeface="Wingdings 2"/>
              <a:buChar char=""/>
              <a:defRPr/>
            </a:pPr>
            <a:r>
              <a:rPr lang="en-US" sz="2400" dirty="0" smtClean="0"/>
              <a:t>The functions used here are described as:-</a:t>
            </a:r>
          </a:p>
          <a:p>
            <a:pPr marL="365760" indent="-283464" eaLnBrk="1" fontAlgn="auto" hangingPunct="1">
              <a:spcAft>
                <a:spcPts val="0"/>
              </a:spcAft>
              <a:buNone/>
              <a:defRPr/>
            </a:pPr>
            <a:endParaRPr lang="en-US" sz="2400" dirty="0" smtClean="0"/>
          </a:p>
          <a:p>
            <a:pPr marL="365760" indent="-283464" eaLnBrk="1" fontAlgn="auto" hangingPunct="1">
              <a:spcAft>
                <a:spcPts val="0"/>
              </a:spcAft>
              <a:buNone/>
              <a:defRPr/>
            </a:pPr>
            <a:endParaRPr lang="en-US" sz="2400" dirty="0" smtClean="0"/>
          </a:p>
        </p:txBody>
      </p:sp>
      <p:sp>
        <p:nvSpPr>
          <p:cNvPr id="7" name="Slide Number Placeholder 6"/>
          <p:cNvSpPr>
            <a:spLocks noGrp="1"/>
          </p:cNvSpPr>
          <p:nvPr>
            <p:ph type="sldNum" sz="quarter" idx="12"/>
          </p:nvPr>
        </p:nvSpPr>
        <p:spPr/>
        <p:txBody>
          <a:bodyPr/>
          <a:lstStyle/>
          <a:p>
            <a:pPr>
              <a:defRPr/>
            </a:pPr>
            <a:fld id="{B33F71BB-228D-4B12-BBB3-708D76A3F4EE}" type="slidenum">
              <a:rPr lang="en-US" smtClean="0"/>
              <a:pPr>
                <a:defRPr/>
              </a:pPr>
              <a:t>20</a:t>
            </a:fld>
            <a:endParaRPr lang="en-US" dirty="0"/>
          </a:p>
        </p:txBody>
      </p:sp>
      <p:graphicFrame>
        <p:nvGraphicFramePr>
          <p:cNvPr id="5" name="Diagram 4"/>
          <p:cNvGraphicFramePr/>
          <p:nvPr/>
        </p:nvGraphicFramePr>
        <p:xfrm>
          <a:off x="1828800" y="2895600"/>
          <a:ext cx="6096000" cy="363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6/21/2011 1:57:59 PM</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990600" y="152400"/>
            <a:ext cx="8153400" cy="1524000"/>
          </a:xfrm>
        </p:spPr>
        <p:txBody>
          <a:bodyPr>
            <a:noAutofit/>
          </a:bodyPr>
          <a:lstStyle/>
          <a:p>
            <a:pPr algn="ctr" eaLnBrk="1" fontAlgn="auto" hangingPunct="1">
              <a:spcAft>
                <a:spcPts val="0"/>
              </a:spcAft>
              <a:defRPr/>
            </a:pPr>
            <a: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PASSWORD AUTHETICATED KEY EXCHANGE BY JUGGLING</a:t>
            </a:r>
            <a:b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br>
            <a: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(contd.)</a:t>
            </a:r>
            <a:endParaRPr lang="en-US" sz="32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graphicFrame>
        <p:nvGraphicFramePr>
          <p:cNvPr id="5" name="Content Placeholder 4"/>
          <p:cNvGraphicFramePr>
            <a:graphicFrameLocks noGrp="1"/>
          </p:cNvGraphicFramePr>
          <p:nvPr>
            <p:ph idx="1"/>
          </p:nvPr>
        </p:nvGraphicFramePr>
        <p:xfrm>
          <a:off x="1219200" y="1676400"/>
          <a:ext cx="77724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2"/>
          </p:nvPr>
        </p:nvSpPr>
        <p:spPr/>
        <p:txBody>
          <a:bodyPr/>
          <a:lstStyle/>
          <a:p>
            <a:pPr>
              <a:defRPr/>
            </a:pPr>
            <a:fld id="{E4BB7713-4543-45CB-A113-5D9EE9A1900F}" type="slidenum">
              <a:rPr lang="en-US" smtClean="0"/>
              <a:pPr>
                <a:defRPr/>
              </a:pPr>
              <a:t>21</a:t>
            </a:fld>
            <a:endParaRPr lang="en-US" dirty="0"/>
          </a:p>
        </p:txBody>
      </p:sp>
      <p:sp>
        <p:nvSpPr>
          <p:cNvPr id="6"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6/21/2011 1:57:59 PM</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990600" y="152400"/>
            <a:ext cx="8153400" cy="1524000"/>
          </a:xfrm>
        </p:spPr>
        <p:txBody>
          <a:bodyPr>
            <a:noAutofit/>
          </a:bodyPr>
          <a:lstStyle/>
          <a:p>
            <a:pPr algn="ctr" eaLnBrk="1" fontAlgn="auto" hangingPunct="1">
              <a:spcAft>
                <a:spcPts val="0"/>
              </a:spcAft>
              <a:defRPr/>
            </a:pPr>
            <a: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PASSWORD AUTHETICATED KEY EXCHANGE BY JUGGLING</a:t>
            </a:r>
            <a:b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br>
            <a: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(contd.)</a:t>
            </a:r>
            <a:endParaRPr lang="en-US" sz="32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graphicFrame>
        <p:nvGraphicFramePr>
          <p:cNvPr id="5" name="Content Placeholder 4"/>
          <p:cNvGraphicFramePr>
            <a:graphicFrameLocks noGrp="1"/>
          </p:cNvGraphicFramePr>
          <p:nvPr>
            <p:ph idx="1"/>
          </p:nvPr>
        </p:nvGraphicFramePr>
        <p:xfrm>
          <a:off x="1295400" y="2057400"/>
          <a:ext cx="76962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2"/>
          </p:nvPr>
        </p:nvSpPr>
        <p:spPr/>
        <p:txBody>
          <a:bodyPr/>
          <a:lstStyle/>
          <a:p>
            <a:pPr>
              <a:defRPr/>
            </a:pPr>
            <a:fld id="{921AED2A-4FB3-4BAA-9ABE-EAC8E9290E84}" type="slidenum">
              <a:rPr lang="en-US" smtClean="0"/>
              <a:pPr>
                <a:defRPr/>
              </a:pPr>
              <a:t>22</a:t>
            </a:fld>
            <a:endParaRPr lang="en-US" dirty="0"/>
          </a:p>
        </p:txBody>
      </p:sp>
      <p:sp>
        <p:nvSpPr>
          <p:cNvPr id="6"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6/21/2011 1:57:59 PM</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990600" y="0"/>
            <a:ext cx="8153400" cy="1676400"/>
          </a:xfrm>
        </p:spPr>
        <p:txBody>
          <a:bodyPr>
            <a:noAutofit/>
          </a:bodyPr>
          <a:lstStyle/>
          <a:p>
            <a:pPr algn="ctr" eaLnBrk="1" fontAlgn="auto" hangingPunct="1">
              <a:spcAft>
                <a:spcPts val="0"/>
              </a:spcAft>
              <a:defRPr/>
            </a:pPr>
            <a: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PASSWORD AUTHETICATED KEY EXCHANGE BY JUGGLING</a:t>
            </a:r>
            <a:b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br>
            <a: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 (contd.)</a:t>
            </a:r>
            <a:endParaRPr lang="en-US" sz="32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990600" y="1752600"/>
            <a:ext cx="8153400" cy="5105400"/>
          </a:xfrm>
        </p:spPr>
        <p:txBody>
          <a:bodyPr>
            <a:noAutofit/>
          </a:bodyPr>
          <a:lstStyle/>
          <a:p>
            <a:pPr marL="274320" lvl="1" indent="-274320" eaLnBrk="1" fontAlgn="auto" hangingPunct="1">
              <a:spcAft>
                <a:spcPts val="0"/>
              </a:spcAft>
              <a:buClr>
                <a:schemeClr val="accent3"/>
              </a:buClr>
              <a:buSzPct val="110000"/>
              <a:buFont typeface="Arial" pitchFamily="34" charset="0"/>
              <a:buChar char="•"/>
              <a:defRPr/>
            </a:pPr>
            <a:r>
              <a:rPr lang="en-US" sz="2100" dirty="0" smtClean="0"/>
              <a:t>The Following three functions are requird to calculate the knowledge proofs and verifying the sent knowledge proofs:</a:t>
            </a:r>
          </a:p>
          <a:p>
            <a:pPr marL="274320" lvl="1" indent="-274320" eaLnBrk="1" fontAlgn="auto" hangingPunct="1">
              <a:spcAft>
                <a:spcPts val="0"/>
              </a:spcAft>
              <a:buClr>
                <a:schemeClr val="accent3"/>
              </a:buClr>
              <a:buSzPct val="110000"/>
              <a:buNone/>
              <a:defRPr/>
            </a:pPr>
            <a:endParaRPr lang="en-US" sz="2100" dirty="0" smtClean="0"/>
          </a:p>
          <a:p>
            <a:pPr marL="274320" lvl="1" indent="-274320" eaLnBrk="1" fontAlgn="auto" hangingPunct="1">
              <a:spcAft>
                <a:spcPts val="0"/>
              </a:spcAft>
              <a:buClr>
                <a:schemeClr val="accent3"/>
              </a:buClr>
              <a:buSzPct val="110000"/>
              <a:buNone/>
              <a:defRPr/>
            </a:pPr>
            <a:endParaRPr lang="en-US" sz="2100" dirty="0" smtClean="0"/>
          </a:p>
        </p:txBody>
      </p:sp>
      <p:sp>
        <p:nvSpPr>
          <p:cNvPr id="7" name="Slide Number Placeholder 6"/>
          <p:cNvSpPr>
            <a:spLocks noGrp="1"/>
          </p:cNvSpPr>
          <p:nvPr>
            <p:ph type="sldNum" sz="quarter" idx="12"/>
          </p:nvPr>
        </p:nvSpPr>
        <p:spPr/>
        <p:txBody>
          <a:bodyPr/>
          <a:lstStyle/>
          <a:p>
            <a:pPr>
              <a:defRPr/>
            </a:pPr>
            <a:fld id="{18FC9657-DE4D-4BEA-AB23-D53AA197133A}" type="slidenum">
              <a:rPr lang="en-US" smtClean="0"/>
              <a:pPr>
                <a:defRPr/>
              </a:pPr>
              <a:t>23</a:t>
            </a:fld>
            <a:endParaRPr lang="en-US" dirty="0"/>
          </a:p>
        </p:txBody>
      </p:sp>
      <p:graphicFrame>
        <p:nvGraphicFramePr>
          <p:cNvPr id="5" name="Diagram 4"/>
          <p:cNvGraphicFramePr/>
          <p:nvPr/>
        </p:nvGraphicFramePr>
        <p:xfrm>
          <a:off x="1371600" y="2590800"/>
          <a:ext cx="75438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6/21/2011 1:57:59 PM</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153400" cy="667512"/>
          </a:xfrm>
        </p:spPr>
        <p:txBody>
          <a:bodyPr>
            <a:normAutofit/>
          </a:bodyPr>
          <a:lstStyle/>
          <a:p>
            <a:pPr algn="ctr" eaLnBrk="1" fontAlgn="auto" hangingPunct="1">
              <a:spcAft>
                <a:spcPts val="0"/>
              </a:spcAft>
              <a:defRPr/>
            </a:pPr>
            <a:r>
              <a:rPr lang="en-US" sz="36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OUTPUTS</a:t>
            </a:r>
            <a:endParaRPr lang="en-US" sz="36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pic>
        <p:nvPicPr>
          <p:cNvPr id="8" name="Content Placeholder 7" descr="dhk1.png"/>
          <p:cNvPicPr>
            <a:picLocks noGrp="1" noChangeAspect="1"/>
          </p:cNvPicPr>
          <p:nvPr>
            <p:ph idx="1"/>
          </p:nvPr>
        </p:nvPicPr>
        <p:blipFill>
          <a:blip r:embed="rId3" cstate="print"/>
          <a:srcRect b="2817"/>
          <a:stretch>
            <a:fillRect/>
          </a:stretch>
        </p:blipFill>
        <p:spPr>
          <a:xfrm>
            <a:off x="1143000" y="914400"/>
            <a:ext cx="7848600" cy="5562600"/>
          </a:xfrm>
          <a:prstGeom prst="rect">
            <a:avLst/>
          </a:prstGeom>
          <a:ln>
            <a:noFill/>
          </a:ln>
          <a:effectLst>
            <a:outerShdw blurRad="292100" dist="139700" dir="2700000" algn="tl" rotWithShape="0">
              <a:srgbClr val="333333">
                <a:alpha val="65000"/>
              </a:srgbClr>
            </a:outerShdw>
          </a:effectLst>
        </p:spPr>
      </p:pic>
      <p:sp>
        <p:nvSpPr>
          <p:cNvPr id="7" name="Slide Number Placeholder 6"/>
          <p:cNvSpPr>
            <a:spLocks noGrp="1"/>
          </p:cNvSpPr>
          <p:nvPr>
            <p:ph type="sldNum" sz="quarter" idx="12"/>
          </p:nvPr>
        </p:nvSpPr>
        <p:spPr/>
        <p:txBody>
          <a:bodyPr/>
          <a:lstStyle/>
          <a:p>
            <a:pPr>
              <a:defRPr/>
            </a:pPr>
            <a:fld id="{D4F4C04E-5A78-41F9-A833-F366F4EBF2B9}" type="slidenum">
              <a:rPr lang="en-US" smtClean="0"/>
              <a:pPr>
                <a:defRPr/>
              </a:pPr>
              <a:t>24</a:t>
            </a:fld>
            <a:endParaRPr lang="en-US" dirty="0"/>
          </a:p>
        </p:txBody>
      </p:sp>
      <p:sp>
        <p:nvSpPr>
          <p:cNvPr id="9"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6/21/2011 1:58:00 PM</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90600" y="0"/>
            <a:ext cx="8153400" cy="667512"/>
          </a:xfrm>
        </p:spPr>
        <p:txBody>
          <a:bodyPr>
            <a:normAutofit/>
          </a:bodyPr>
          <a:lstStyle/>
          <a:p>
            <a:pPr algn="ctr" eaLnBrk="1" fontAlgn="auto" hangingPunct="1">
              <a:spcAft>
                <a:spcPts val="0"/>
              </a:spcAft>
              <a:defRPr/>
            </a:pPr>
            <a:r>
              <a:rPr lang="en-US" sz="36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OUTPUTS</a:t>
            </a:r>
            <a:endParaRPr lang="en-US" sz="36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pic>
        <p:nvPicPr>
          <p:cNvPr id="7" name="Content Placeholder 6" descr="dhk2.png"/>
          <p:cNvPicPr>
            <a:picLocks noGrp="1"/>
          </p:cNvPicPr>
          <p:nvPr>
            <p:ph idx="1"/>
          </p:nvPr>
        </p:nvPicPr>
        <p:blipFill>
          <a:blip r:embed="rId3" cstate="print"/>
          <a:srcRect b="3030"/>
          <a:stretch>
            <a:fillRect/>
          </a:stretch>
        </p:blipFill>
        <p:spPr>
          <a:xfrm>
            <a:off x="1066800" y="762000"/>
            <a:ext cx="7920000" cy="5688000"/>
          </a:xfrm>
          <a:prstGeom prst="rect">
            <a:avLst/>
          </a:prstGeom>
          <a:ln>
            <a:noFill/>
          </a:ln>
          <a:effectLst>
            <a:outerShdw blurRad="292100" dist="139700" dir="2700000" algn="tl" rotWithShape="0">
              <a:srgbClr val="333333">
                <a:alpha val="65000"/>
              </a:srgbClr>
            </a:outerShdw>
          </a:effectLst>
        </p:spPr>
      </p:pic>
      <p:sp>
        <p:nvSpPr>
          <p:cNvPr id="5" name="Slide Number Placeholder 4"/>
          <p:cNvSpPr>
            <a:spLocks noGrp="1"/>
          </p:cNvSpPr>
          <p:nvPr>
            <p:ph type="sldNum" sz="quarter" idx="12"/>
          </p:nvPr>
        </p:nvSpPr>
        <p:spPr/>
        <p:txBody>
          <a:bodyPr/>
          <a:lstStyle/>
          <a:p>
            <a:pPr>
              <a:defRPr/>
            </a:pPr>
            <a:fld id="{4DB8AA58-8C8F-4D0A-81E7-A7CF348C1E03}" type="slidenum">
              <a:rPr lang="en-US" smtClean="0"/>
              <a:pPr>
                <a:defRPr/>
              </a:pPr>
              <a:t>25</a:t>
            </a:fld>
            <a:endParaRPr lang="en-US" dirty="0"/>
          </a:p>
        </p:txBody>
      </p:sp>
      <p:sp>
        <p:nvSpPr>
          <p:cNvPr id="8"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6/21/2011 1:58:00 PM</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990600" y="0"/>
            <a:ext cx="8153400" cy="667512"/>
          </a:xfrm>
        </p:spPr>
        <p:txBody>
          <a:bodyPr>
            <a:normAutofit/>
          </a:bodyPr>
          <a:lstStyle/>
          <a:p>
            <a:pPr algn="ctr" eaLnBrk="1" fontAlgn="auto" hangingPunct="1">
              <a:spcAft>
                <a:spcPts val="0"/>
              </a:spcAft>
              <a:defRPr/>
            </a:pPr>
            <a:r>
              <a:rPr lang="en-US" sz="36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OUTPUTS</a:t>
            </a:r>
            <a:endParaRPr lang="en-US" sz="36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5" name="Slide Number Placeholder 4"/>
          <p:cNvSpPr>
            <a:spLocks noGrp="1"/>
          </p:cNvSpPr>
          <p:nvPr>
            <p:ph type="sldNum" sz="quarter" idx="12"/>
          </p:nvPr>
        </p:nvSpPr>
        <p:spPr/>
        <p:txBody>
          <a:bodyPr/>
          <a:lstStyle/>
          <a:p>
            <a:pPr>
              <a:defRPr/>
            </a:pPr>
            <a:fld id="{4DB8AA58-8C8F-4D0A-81E7-A7CF348C1E03}" type="slidenum">
              <a:rPr lang="en-US" smtClean="0"/>
              <a:pPr>
                <a:defRPr/>
              </a:pPr>
              <a:t>26</a:t>
            </a:fld>
            <a:endParaRPr lang="en-US" dirty="0"/>
          </a:p>
        </p:txBody>
      </p:sp>
      <p:sp>
        <p:nvSpPr>
          <p:cNvPr id="8"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6/21/2011 1:58:00 PM</a:t>
            </a:fld>
            <a:endParaRPr lang="en-US" dirty="0"/>
          </a:p>
        </p:txBody>
      </p:sp>
      <p:pic>
        <p:nvPicPr>
          <p:cNvPr id="1026" name="Picture 2" descr="D:\Programs\Program\Programs\MSc_CompSc\4th_sem\project\Network Security\Password Sequrity\Dip\19-06-2011\jpake4.jpeg"/>
          <p:cNvPicPr>
            <a:picLocks noGrp="1" noChangeArrowheads="1"/>
          </p:cNvPicPr>
          <p:nvPr>
            <p:ph idx="1"/>
          </p:nvPr>
        </p:nvPicPr>
        <p:blipFill>
          <a:blip r:embed="rId3" cstate="print"/>
          <a:srcRect b="3544"/>
          <a:stretch>
            <a:fillRect/>
          </a:stretch>
        </p:blipFill>
        <p:spPr bwMode="auto">
          <a:xfrm>
            <a:off x="1066800" y="838200"/>
            <a:ext cx="7920000" cy="54864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153400" cy="990600"/>
          </a:xfrm>
        </p:spPr>
        <p:txBody>
          <a:bodyPr>
            <a:normAutofit/>
          </a:bodyPr>
          <a:lstStyle/>
          <a:p>
            <a:pPr algn="ctr" eaLnBrk="1" fontAlgn="auto" hangingPunct="1">
              <a:spcAft>
                <a:spcPts val="0"/>
              </a:spcAft>
              <a:defRPr/>
            </a:pPr>
            <a:r>
              <a:rPr lang="en-US" sz="36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CONCLUSION</a:t>
            </a:r>
            <a:endParaRPr lang="en-US" sz="36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graphicFrame>
        <p:nvGraphicFramePr>
          <p:cNvPr id="5" name="Content Placeholder 4"/>
          <p:cNvGraphicFramePr>
            <a:graphicFrameLocks noGrp="1"/>
          </p:cNvGraphicFramePr>
          <p:nvPr>
            <p:ph idx="1"/>
          </p:nvPr>
        </p:nvGraphicFramePr>
        <p:xfrm>
          <a:off x="1143000" y="1295400"/>
          <a:ext cx="78486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2"/>
          </p:nvPr>
        </p:nvSpPr>
        <p:spPr/>
        <p:txBody>
          <a:bodyPr/>
          <a:lstStyle/>
          <a:p>
            <a:pPr>
              <a:defRPr/>
            </a:pPr>
            <a:fld id="{E73C4B37-EB72-42F7-962D-DD95C1FE889D}" type="slidenum">
              <a:rPr lang="en-US" smtClean="0"/>
              <a:pPr>
                <a:defRPr/>
              </a:pPr>
              <a:t>27</a:t>
            </a:fld>
            <a:endParaRPr lang="en-US" dirty="0"/>
          </a:p>
        </p:txBody>
      </p:sp>
      <p:sp>
        <p:nvSpPr>
          <p:cNvPr id="6"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6/21/2011 1:58:00 PM</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153400" cy="868362"/>
          </a:xfrm>
        </p:spPr>
        <p:txBody>
          <a:bodyPr>
            <a:normAutofit/>
          </a:bodyPr>
          <a:lstStyle/>
          <a:p>
            <a:pPr algn="ctr"/>
            <a:r>
              <a:rPr lang="en-US" sz="44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FUTURE SCOPE</a:t>
            </a:r>
            <a:endParaRPr lang="en-IN" sz="4400" dirty="0"/>
          </a:p>
        </p:txBody>
      </p:sp>
      <p:sp>
        <p:nvSpPr>
          <p:cNvPr id="3" name="Content Placeholder 2"/>
          <p:cNvSpPr>
            <a:spLocks noGrp="1"/>
          </p:cNvSpPr>
          <p:nvPr>
            <p:ph idx="1"/>
          </p:nvPr>
        </p:nvSpPr>
        <p:spPr>
          <a:xfrm>
            <a:off x="990600" y="1143000"/>
            <a:ext cx="8153400" cy="5715000"/>
          </a:xfrm>
        </p:spPr>
        <p:txBody>
          <a:bodyPr/>
          <a:lstStyle/>
          <a:p>
            <a:pPr>
              <a:buNone/>
            </a:pPr>
            <a:endParaRPr lang="en-IN" dirty="0" smtClean="0"/>
          </a:p>
          <a:p>
            <a:endParaRPr lang="en-IN" dirty="0"/>
          </a:p>
        </p:txBody>
      </p:sp>
      <p:sp>
        <p:nvSpPr>
          <p:cNvPr id="5" name="Slide Number Placeholder 4"/>
          <p:cNvSpPr>
            <a:spLocks noGrp="1"/>
          </p:cNvSpPr>
          <p:nvPr>
            <p:ph type="sldNum" sz="quarter" idx="12"/>
          </p:nvPr>
        </p:nvSpPr>
        <p:spPr/>
        <p:txBody>
          <a:bodyPr/>
          <a:lstStyle/>
          <a:p>
            <a:pPr>
              <a:defRPr/>
            </a:pPr>
            <a:fld id="{4DB8AA58-8C8F-4D0A-81E7-A7CF348C1E03}" type="slidenum">
              <a:rPr lang="en-US" smtClean="0"/>
              <a:pPr>
                <a:defRPr/>
              </a:pPr>
              <a:t>28</a:t>
            </a:fld>
            <a:endParaRPr lang="en-US" dirty="0"/>
          </a:p>
        </p:txBody>
      </p:sp>
      <p:graphicFrame>
        <p:nvGraphicFramePr>
          <p:cNvPr id="6" name="Diagram 5"/>
          <p:cNvGraphicFramePr/>
          <p:nvPr/>
        </p:nvGraphicFramePr>
        <p:xfrm>
          <a:off x="1295400" y="1219200"/>
          <a:ext cx="74676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Date Placeholder 5"/>
          <p:cNvSpPr txBox="1">
            <a:spLocks/>
          </p:cNvSpPr>
          <p:nvPr/>
        </p:nvSpPr>
        <p:spPr>
          <a:xfrm>
            <a:off x="0" y="6629400"/>
            <a:ext cx="1981200" cy="228600"/>
          </a:xfrm>
          <a:prstGeom prst="rect">
            <a:avLst/>
          </a:prstGeom>
        </p:spPr>
        <p:txBody>
          <a:bodyPr anchor="b"/>
          <a:lstStyle/>
          <a:p>
            <a:pPr marL="0" marR="0" lvl="0" indent="0" algn="r" defTabSz="914400" rtl="0" eaLnBrk="1" fontAlgn="base" latinLnBrk="0" hangingPunct="1">
              <a:lnSpc>
                <a:spcPct val="100000"/>
              </a:lnSpc>
              <a:spcBef>
                <a:spcPct val="0"/>
              </a:spcBef>
              <a:spcAft>
                <a:spcPct val="0"/>
              </a:spcAft>
              <a:buClrTx/>
              <a:buSzTx/>
              <a:buFontTx/>
              <a:buNone/>
              <a:tabLst/>
              <a:defRPr/>
            </a:pPr>
            <a:fld id="{F7D28BE1-944B-4051-8D6D-4486DB24DC5F}" type="datetime9">
              <a:rPr kumimoji="0" lang="en-US" sz="1200" b="0" i="0" u="none" strike="noStrike" kern="1200" cap="none" spc="0" normalizeH="0" baseline="0" noProof="0" smtClean="0">
                <a:ln>
                  <a:noFill/>
                </a:ln>
                <a:solidFill>
                  <a:schemeClr val="bg2">
                    <a:shade val="50000"/>
                    <a:satMod val="200000"/>
                  </a:schemeClr>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6/21/2011 1:58:00 PM</a:t>
            </a:fld>
            <a:endParaRPr kumimoji="0" lang="en-US" sz="1200" b="0" i="0" u="none" strike="noStrike" kern="1200" cap="none" spc="0" normalizeH="0" baseline="0" noProof="0" dirty="0">
              <a:ln>
                <a:noFill/>
              </a:ln>
              <a:solidFill>
                <a:schemeClr val="bg2">
                  <a:shade val="50000"/>
                  <a:satMod val="200000"/>
                </a:schemeClr>
              </a:solidFill>
              <a:effectLst/>
              <a:uLnTx/>
              <a:uFillTx/>
              <a:latin typeface="Arial" charset="0"/>
              <a:ea typeface="+mn-ea"/>
              <a:cs typeface="Arial"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153400" cy="743712"/>
          </a:xfrm>
        </p:spPr>
        <p:txBody>
          <a:bodyPr>
            <a:normAutofit/>
          </a:bodyPr>
          <a:lstStyle/>
          <a:p>
            <a:pPr algn="ctr" eaLnBrk="1" fontAlgn="auto" hangingPunct="1">
              <a:spcAft>
                <a:spcPts val="0"/>
              </a:spcAft>
              <a:defRPr/>
            </a:pPr>
            <a:r>
              <a:rPr lang="en-US" sz="36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mn-lt"/>
              </a:rPr>
              <a:t>REFERENCES</a:t>
            </a:r>
            <a:endParaRPr lang="en-US" sz="36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mn-lt"/>
            </a:endParaRPr>
          </a:p>
        </p:txBody>
      </p:sp>
      <p:sp>
        <p:nvSpPr>
          <p:cNvPr id="34819" name="Content Placeholder 2"/>
          <p:cNvSpPr>
            <a:spLocks noGrp="1"/>
          </p:cNvSpPr>
          <p:nvPr>
            <p:ph idx="1"/>
          </p:nvPr>
        </p:nvSpPr>
        <p:spPr>
          <a:xfrm>
            <a:off x="990600" y="685800"/>
            <a:ext cx="8153400" cy="6172200"/>
          </a:xfrm>
          <a:ln>
            <a:solidFill>
              <a:schemeClr val="bg1"/>
            </a:solidFill>
          </a:ln>
        </p:spPr>
        <p:txBody>
          <a:bodyPr numCol="2">
            <a:normAutofit lnSpcReduction="10000"/>
          </a:bodyPr>
          <a:lstStyle/>
          <a:p>
            <a:pPr lvl="0"/>
            <a:r>
              <a:rPr lang="en-US" sz="2000" dirty="0" smtClean="0"/>
              <a:t>Simple Password-Based Encrypted Key Exchange Protocols</a:t>
            </a:r>
            <a:endParaRPr lang="en-IN" sz="2000" dirty="0" smtClean="0"/>
          </a:p>
          <a:p>
            <a:r>
              <a:rPr lang="en-US" sz="2000" dirty="0" smtClean="0"/>
              <a:t>By Michel Abdalla and David Pointcheval</a:t>
            </a:r>
            <a:endParaRPr lang="en-IN" sz="2000" dirty="0" smtClean="0"/>
          </a:p>
          <a:p>
            <a:pPr lvl="0"/>
            <a:r>
              <a:rPr lang="en-US" sz="2000" dirty="0" smtClean="0"/>
              <a:t>Password Authenticated Key Exchange by Juggling</a:t>
            </a:r>
            <a:endParaRPr lang="en-IN" sz="2000" dirty="0" smtClean="0"/>
          </a:p>
          <a:p>
            <a:r>
              <a:rPr lang="en-US" sz="2000" dirty="0" smtClean="0"/>
              <a:t>By Feng Hao from Center for Computational Science, University College London</a:t>
            </a:r>
            <a:endParaRPr lang="en-IN" sz="2000" dirty="0" smtClean="0"/>
          </a:p>
          <a:p>
            <a:r>
              <a:rPr lang="en-US" sz="2000" dirty="0" smtClean="0"/>
              <a:t>And Peter Ryan from School Of Computing Science, University of Newcastle upon Tyne</a:t>
            </a:r>
            <a:endParaRPr lang="en-IN" sz="2000" dirty="0" smtClean="0"/>
          </a:p>
          <a:p>
            <a:pPr lvl="0"/>
            <a:r>
              <a:rPr lang="en-US" sz="2000" dirty="0" smtClean="0"/>
              <a:t>Cryptography and Network Security Principles and Practices, 4th Ed  </a:t>
            </a:r>
            <a:endParaRPr lang="en-IN" sz="2000" dirty="0" smtClean="0"/>
          </a:p>
          <a:p>
            <a:r>
              <a:rPr lang="en-US" sz="2000" dirty="0" smtClean="0"/>
              <a:t>By William Stallings</a:t>
            </a:r>
            <a:endParaRPr lang="en-IN" sz="2000" dirty="0" smtClean="0"/>
          </a:p>
          <a:p>
            <a:pPr lvl="0"/>
            <a:r>
              <a:rPr lang="en-US" sz="2000" u="sng" dirty="0" smtClean="0">
                <a:solidFill>
                  <a:srgbClr val="7030A0"/>
                </a:solidFill>
              </a:rPr>
              <a:t>http://en.wikipedia.org/wiki/Schnorr_signature</a:t>
            </a:r>
            <a:endParaRPr lang="en-IN" sz="2000" dirty="0" smtClean="0">
              <a:solidFill>
                <a:srgbClr val="7030A0"/>
              </a:solidFill>
            </a:endParaRPr>
          </a:p>
          <a:p>
            <a:pPr lvl="0"/>
            <a:r>
              <a:rPr lang="en-US" sz="2000" u="sng" dirty="0" smtClean="0">
                <a:solidFill>
                  <a:srgbClr val="7030A0"/>
                </a:solidFill>
              </a:rPr>
              <a:t>http://en.wikipedia.org/wiki/Diffie-Hellman_key_exchange</a:t>
            </a:r>
            <a:endParaRPr lang="en-IN" sz="2000" dirty="0" smtClean="0">
              <a:solidFill>
                <a:srgbClr val="7030A0"/>
              </a:solidFill>
            </a:endParaRPr>
          </a:p>
          <a:p>
            <a:pPr lvl="0"/>
            <a:r>
              <a:rPr lang="en-US" sz="2000" u="sng" dirty="0" smtClean="0">
                <a:solidFill>
                  <a:srgbClr val="7030A0"/>
                </a:solidFill>
              </a:rPr>
              <a:t>http://en.wikipedia.org/wiki/Schnorr_group</a:t>
            </a:r>
            <a:r>
              <a:rPr lang="en-US" sz="2000" dirty="0" smtClean="0">
                <a:solidFill>
                  <a:srgbClr val="7030A0"/>
                </a:solidFill>
              </a:rPr>
              <a:t> </a:t>
            </a:r>
            <a:endParaRPr lang="en-IN" sz="2000" dirty="0" smtClean="0">
              <a:solidFill>
                <a:srgbClr val="7030A0"/>
              </a:solidFill>
            </a:endParaRPr>
          </a:p>
          <a:p>
            <a:pPr lvl="0"/>
            <a:r>
              <a:rPr lang="en-US" sz="2000" u="sng" dirty="0" smtClean="0">
                <a:solidFill>
                  <a:srgbClr val="7030A0"/>
                </a:solidFill>
              </a:rPr>
              <a:t>http://en.wikipedia.org/wiki/Cyclic_group</a:t>
            </a:r>
            <a:endParaRPr lang="en-IN" sz="2000" dirty="0" smtClean="0">
              <a:solidFill>
                <a:srgbClr val="7030A0"/>
              </a:solidFill>
            </a:endParaRPr>
          </a:p>
          <a:p>
            <a:pPr lvl="0"/>
            <a:r>
              <a:rPr lang="en-US" sz="2000" u="sng" dirty="0" smtClean="0">
                <a:solidFill>
                  <a:srgbClr val="7030A0"/>
                </a:solidFill>
              </a:rPr>
              <a:t>http://en.wikipedia.org/wiki/Proof_of_knowledge</a:t>
            </a:r>
            <a:endParaRPr lang="en-IN" sz="2000" dirty="0" smtClean="0">
              <a:solidFill>
                <a:srgbClr val="7030A0"/>
              </a:solidFill>
            </a:endParaRPr>
          </a:p>
          <a:p>
            <a:pPr lvl="0"/>
            <a:r>
              <a:rPr lang="en-US" sz="2000" u="sng" dirty="0" smtClean="0">
                <a:solidFill>
                  <a:srgbClr val="7030A0"/>
                </a:solidFill>
              </a:rPr>
              <a:t>http://en.wikipedia.org/wiki/PAKE</a:t>
            </a:r>
            <a:endParaRPr lang="en-IN" sz="2000" dirty="0" smtClean="0">
              <a:solidFill>
                <a:srgbClr val="7030A0"/>
              </a:solidFill>
            </a:endParaRPr>
          </a:p>
          <a:p>
            <a:pPr lvl="0"/>
            <a:r>
              <a:rPr lang="en-US" sz="2000" u="sng" dirty="0" smtClean="0">
                <a:solidFill>
                  <a:srgbClr val="7030A0"/>
                </a:solidFill>
              </a:rPr>
              <a:t>http://en.wikipedia.org/wiki/J-PAKE</a:t>
            </a:r>
            <a:endParaRPr lang="en-IN" sz="2000" dirty="0" smtClean="0">
              <a:solidFill>
                <a:srgbClr val="7030A0"/>
              </a:solidFill>
            </a:endParaRPr>
          </a:p>
          <a:p>
            <a:pPr lvl="0"/>
            <a:r>
              <a:rPr lang="en-US" sz="2000" u="sng" dirty="0" smtClean="0">
                <a:solidFill>
                  <a:srgbClr val="7030A0"/>
                </a:solidFill>
              </a:rPr>
              <a:t>http://www.lix.polytechnique.fr/~liberti/public/computing/prog/c/C/FUNCTIONS/rand.html</a:t>
            </a:r>
            <a:endParaRPr lang="en-IN" sz="2000" dirty="0" smtClean="0">
              <a:solidFill>
                <a:srgbClr val="7030A0"/>
              </a:solidFill>
            </a:endParaRPr>
          </a:p>
          <a:p>
            <a:pPr lvl="0"/>
            <a:r>
              <a:rPr lang="en-US" sz="2000" u="sng" dirty="0" smtClean="0">
                <a:solidFill>
                  <a:srgbClr val="7030A0"/>
                </a:solidFill>
              </a:rPr>
              <a:t>http://www.dreamincode.net/forums/topic/12660-use-of-rand-function/</a:t>
            </a:r>
            <a:endParaRPr lang="en-IN" sz="2000" dirty="0" smtClean="0">
              <a:solidFill>
                <a:srgbClr val="7030A0"/>
              </a:solidFill>
            </a:endParaRPr>
          </a:p>
          <a:p>
            <a:pPr lvl="0"/>
            <a:r>
              <a:rPr lang="en-US" sz="2000" u="sng" dirty="0" smtClean="0">
                <a:solidFill>
                  <a:srgbClr val="7030A0"/>
                </a:solidFill>
              </a:rPr>
              <a:t>http://pubs.opengroup.org/onlinepubs/009695399/functions/rand.html</a:t>
            </a:r>
            <a:endParaRPr lang="en-IN" sz="2000" dirty="0" smtClean="0">
              <a:solidFill>
                <a:srgbClr val="7030A0"/>
              </a:solidFill>
            </a:endParaRPr>
          </a:p>
        </p:txBody>
      </p:sp>
      <p:sp>
        <p:nvSpPr>
          <p:cNvPr id="7" name="Slide Number Placeholder 6"/>
          <p:cNvSpPr>
            <a:spLocks noGrp="1"/>
          </p:cNvSpPr>
          <p:nvPr>
            <p:ph type="sldNum" sz="quarter" idx="12"/>
          </p:nvPr>
        </p:nvSpPr>
        <p:spPr/>
        <p:txBody>
          <a:bodyPr/>
          <a:lstStyle/>
          <a:p>
            <a:pPr>
              <a:defRPr/>
            </a:pPr>
            <a:fld id="{67163FC8-F092-4C8B-92D1-BB3EB4077512}" type="slidenum">
              <a:rPr lang="en-US" smtClean="0"/>
              <a:pPr>
                <a:defRPr/>
              </a:pPr>
              <a:t>29</a:t>
            </a:fld>
            <a:endParaRPr lang="en-US" dirty="0"/>
          </a:p>
        </p:txBody>
      </p:sp>
      <p:sp>
        <p:nvSpPr>
          <p:cNvPr id="9"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6/21/2011 1:58:07 PM</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33400"/>
            <a:ext cx="8153400" cy="743712"/>
          </a:xfrm>
        </p:spPr>
        <p:txBody>
          <a:bodyPr/>
          <a:lstStyle/>
          <a:p>
            <a:pPr algn="ctr" eaLnBrk="1" fontAlgn="auto" hangingPunct="1">
              <a:spcAft>
                <a:spcPts val="0"/>
              </a:spcAft>
              <a:defRPr/>
            </a:pPr>
            <a: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mn-lt"/>
              </a:rPr>
              <a:t>ACKNOWLEDGEMENT</a:t>
            </a:r>
            <a:endParaRPr lang="en-US" sz="32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mn-lt"/>
            </a:endParaRPr>
          </a:p>
        </p:txBody>
      </p:sp>
      <p:sp>
        <p:nvSpPr>
          <p:cNvPr id="35843" name="Content Placeholder 2"/>
          <p:cNvSpPr>
            <a:spLocks noGrp="1"/>
          </p:cNvSpPr>
          <p:nvPr>
            <p:ph idx="1"/>
          </p:nvPr>
        </p:nvSpPr>
        <p:spPr>
          <a:xfrm>
            <a:off x="990600" y="1447800"/>
            <a:ext cx="7943850" cy="5181600"/>
          </a:xfrm>
        </p:spPr>
        <p:txBody>
          <a:bodyPr>
            <a:normAutofit/>
          </a:bodyPr>
          <a:lstStyle/>
          <a:p>
            <a:pPr eaLnBrk="1" hangingPunct="1"/>
            <a:r>
              <a:rPr lang="en-US" sz="2000" dirty="0" smtClean="0"/>
              <a:t>Our sincere thanks to :</a:t>
            </a:r>
          </a:p>
          <a:p>
            <a:pPr eaLnBrk="1" hangingPunct="1">
              <a:buNone/>
            </a:pPr>
            <a:endParaRPr lang="en-US" sz="2000" dirty="0" smtClean="0"/>
          </a:p>
        </p:txBody>
      </p:sp>
      <p:sp>
        <p:nvSpPr>
          <p:cNvPr id="7" name="Slide Number Placeholder 6"/>
          <p:cNvSpPr>
            <a:spLocks noGrp="1"/>
          </p:cNvSpPr>
          <p:nvPr>
            <p:ph type="sldNum" sz="quarter" idx="12"/>
          </p:nvPr>
        </p:nvSpPr>
        <p:spPr/>
        <p:txBody>
          <a:bodyPr/>
          <a:lstStyle/>
          <a:p>
            <a:pPr>
              <a:defRPr/>
            </a:pPr>
            <a:fld id="{C896E603-3422-42BA-A2DB-1C433BD68DD0}" type="slidenum">
              <a:rPr lang="en-US" smtClean="0"/>
              <a:pPr>
                <a:defRPr/>
              </a:pPr>
              <a:t>3</a:t>
            </a:fld>
            <a:endParaRPr lang="en-US" dirty="0"/>
          </a:p>
        </p:txBody>
      </p:sp>
      <p:graphicFrame>
        <p:nvGraphicFramePr>
          <p:cNvPr id="8" name="Diagram 7"/>
          <p:cNvGraphicFramePr/>
          <p:nvPr/>
        </p:nvGraphicFramePr>
        <p:xfrm>
          <a:off x="1219200" y="2057400"/>
          <a:ext cx="77724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6/21/2011 1:57:32 PM</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2967335"/>
            <a:ext cx="7924800" cy="1015663"/>
          </a:xfrm>
          <a:prstGeom prst="rect">
            <a:avLst/>
          </a:prstGeom>
          <a:noFill/>
        </p:spPr>
        <p:txBody>
          <a:bodyPr wrap="square">
            <a:spAutoFit/>
          </a:bodyPr>
          <a:lstStyle/>
          <a:p>
            <a:pPr algn="ctr" fontAlgn="auto">
              <a:spcBef>
                <a:spcPts val="0"/>
              </a:spcBef>
              <a:spcAft>
                <a:spcPts val="0"/>
              </a:spcAft>
              <a:defRPr/>
            </a:pPr>
            <a:r>
              <a:rPr lang="en-US" sz="60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60000" endA="900" endPos="58000" dir="5400000" sy="-100000" algn="bl" rotWithShape="0"/>
                </a:effectLst>
                <a:latin typeface="Curlz MT" pitchFamily="82" charset="0"/>
                <a:cs typeface="+mn-cs"/>
              </a:rPr>
              <a:t>THANK YOU !</a:t>
            </a:r>
          </a:p>
        </p:txBody>
      </p:sp>
      <p:sp>
        <p:nvSpPr>
          <p:cNvPr id="7" name="Slide Number Placeholder 6"/>
          <p:cNvSpPr>
            <a:spLocks noGrp="1"/>
          </p:cNvSpPr>
          <p:nvPr>
            <p:ph type="sldNum" sz="quarter" idx="12"/>
          </p:nvPr>
        </p:nvSpPr>
        <p:spPr/>
        <p:txBody>
          <a:bodyPr/>
          <a:lstStyle/>
          <a:p>
            <a:pPr>
              <a:defRPr/>
            </a:pPr>
            <a:fld id="{0B691C1C-79E0-4FAC-8BF6-C6F47CEE985E}" type="slidenum">
              <a:rPr lang="en-US" smtClean="0"/>
              <a:pPr>
                <a:defRPr/>
              </a:pPr>
              <a:t>30</a:t>
            </a:fld>
            <a:endParaRPr lang="en-US" dirty="0"/>
          </a:p>
        </p:txBody>
      </p:sp>
      <p:sp>
        <p:nvSpPr>
          <p:cNvPr id="5"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6/21/2011 1:58:08 PM</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a:defRPr/>
            </a:pPr>
            <a:fld id="{B69A3E58-F0B3-4BC5-A971-612E4BA11983}" type="slidenum">
              <a:rPr lang="en-US" smtClean="0"/>
              <a:pPr>
                <a:defRPr/>
              </a:pPr>
              <a:t>4</a:t>
            </a:fld>
            <a:endParaRPr lang="en-US" dirty="0"/>
          </a:p>
        </p:txBody>
      </p:sp>
      <p:graphicFrame>
        <p:nvGraphicFramePr>
          <p:cNvPr id="11" name="Diagram 10"/>
          <p:cNvGraphicFramePr/>
          <p:nvPr/>
        </p:nvGraphicFramePr>
        <p:xfrm>
          <a:off x="1981200" y="2590800"/>
          <a:ext cx="6096000" cy="149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6/21/2011 1:57:32 PM</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84238"/>
          </a:xfrm>
        </p:spPr>
        <p:txBody>
          <a:bodyPr>
            <a:normAutofit/>
          </a:bodyPr>
          <a:lstStyle/>
          <a:p>
            <a:pPr algn="ctr" eaLnBrk="1" fontAlgn="auto" hangingPunct="1">
              <a:spcAft>
                <a:spcPts val="0"/>
              </a:spcAft>
              <a:defRPr/>
            </a:pPr>
            <a:r>
              <a:rPr lang="en-US" sz="48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Introduction</a:t>
            </a:r>
            <a:endParaRPr lang="en-US" sz="4800" dirty="0">
              <a:solidFill>
                <a:schemeClr val="tx2">
                  <a:satMod val="130000"/>
                </a:schemeClr>
              </a:solidFill>
            </a:endParaRPr>
          </a:p>
        </p:txBody>
      </p:sp>
      <p:graphicFrame>
        <p:nvGraphicFramePr>
          <p:cNvPr id="5" name="Content Placeholder 4"/>
          <p:cNvGraphicFramePr>
            <a:graphicFrameLocks noGrp="1"/>
          </p:cNvGraphicFramePr>
          <p:nvPr>
            <p:ph idx="1"/>
          </p:nvPr>
        </p:nvGraphicFramePr>
        <p:xfrm>
          <a:off x="1066800" y="914400"/>
          <a:ext cx="79248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2"/>
          </p:nvPr>
        </p:nvSpPr>
        <p:spPr/>
        <p:txBody>
          <a:bodyPr/>
          <a:lstStyle/>
          <a:p>
            <a:pPr>
              <a:defRPr/>
            </a:pPr>
            <a:fld id="{D18B6091-6390-47D7-BD78-9A7B01380C7A}" type="slidenum">
              <a:rPr lang="en-US" smtClean="0"/>
              <a:pPr>
                <a:defRPr/>
              </a:pPr>
              <a:t>5</a:t>
            </a:fld>
            <a:endParaRPr lang="en-US" dirty="0"/>
          </a:p>
        </p:txBody>
      </p:sp>
      <p:sp>
        <p:nvSpPr>
          <p:cNvPr id="6"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6/21/2011 1:57:33 PM</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143000"/>
            <a:ext cx="8153400" cy="5715000"/>
          </a:xfrm>
        </p:spPr>
        <p:txBody>
          <a:bodyPr>
            <a:noAutofit/>
          </a:bodyPr>
          <a:lstStyle/>
          <a:p>
            <a:pPr marL="365760" indent="-283464" algn="just" eaLnBrk="1" fontAlgn="auto" hangingPunct="1">
              <a:spcAft>
                <a:spcPts val="0"/>
              </a:spcAft>
              <a:buClr>
                <a:schemeClr val="tx2">
                  <a:lumMod val="60000"/>
                  <a:lumOff val="40000"/>
                </a:schemeClr>
              </a:buClr>
              <a:buFont typeface="Wingdings 2"/>
              <a:buChar char=""/>
              <a:defRPr/>
            </a:pPr>
            <a:r>
              <a:rPr lang="en-US" sz="1600" dirty="0"/>
              <a:t>Two forms of PAKE are </a:t>
            </a:r>
            <a:r>
              <a:rPr lang="en-US" sz="1600" b="1" dirty="0">
                <a:solidFill>
                  <a:schemeClr val="accent1">
                    <a:lumMod val="75000"/>
                  </a:schemeClr>
                </a:solidFill>
              </a:rPr>
              <a:t>Balanced</a:t>
            </a:r>
            <a:r>
              <a:rPr lang="en-US" sz="1600" dirty="0"/>
              <a:t> and </a:t>
            </a:r>
            <a:r>
              <a:rPr lang="en-US" sz="1600" b="1" dirty="0">
                <a:solidFill>
                  <a:schemeClr val="accent1">
                    <a:lumMod val="75000"/>
                  </a:schemeClr>
                </a:solidFill>
              </a:rPr>
              <a:t>Augmented</a:t>
            </a:r>
            <a:r>
              <a:rPr lang="en-US" sz="1600" b="1" dirty="0"/>
              <a:t> </a:t>
            </a:r>
            <a:r>
              <a:rPr lang="en-US" sz="1600" dirty="0" smtClean="0"/>
              <a:t>methods.</a:t>
            </a:r>
          </a:p>
          <a:p>
            <a:pPr marL="365760" indent="-283464" algn="just" eaLnBrk="1" fontAlgn="auto" hangingPunct="1">
              <a:spcAft>
                <a:spcPts val="0"/>
              </a:spcAft>
              <a:buClr>
                <a:schemeClr val="tx2">
                  <a:lumMod val="60000"/>
                  <a:lumOff val="40000"/>
                </a:schemeClr>
              </a:buClr>
              <a:buFont typeface="Wingdings 2"/>
              <a:buChar char=""/>
              <a:defRPr/>
            </a:pPr>
            <a:r>
              <a:rPr lang="en-US" sz="1600" b="1" dirty="0">
                <a:solidFill>
                  <a:schemeClr val="accent1">
                    <a:lumMod val="75000"/>
                  </a:schemeClr>
                </a:solidFill>
              </a:rPr>
              <a:t>Balanced PAKE </a:t>
            </a:r>
            <a:r>
              <a:rPr lang="en-US" sz="1600" dirty="0"/>
              <a:t>allows parties that use the same password to negotiate and authenticate a shared </a:t>
            </a:r>
            <a:r>
              <a:rPr lang="en-US" sz="1600" dirty="0" smtClean="0"/>
              <a:t>key.</a:t>
            </a:r>
          </a:p>
          <a:p>
            <a:pPr marL="365760" indent="-283464" algn="just" eaLnBrk="1" fontAlgn="auto" hangingPunct="1">
              <a:spcAft>
                <a:spcPts val="0"/>
              </a:spcAft>
              <a:buClr>
                <a:schemeClr val="tx2">
                  <a:lumMod val="60000"/>
                  <a:lumOff val="40000"/>
                </a:schemeClr>
              </a:buClr>
              <a:buFont typeface="Wingdings 2"/>
              <a:buChar char=""/>
              <a:defRPr/>
            </a:pPr>
            <a:endParaRPr lang="en-US" sz="1600" dirty="0" smtClean="0"/>
          </a:p>
          <a:p>
            <a:pPr marL="365760" indent="-283464" algn="just" eaLnBrk="1" fontAlgn="auto" hangingPunct="1">
              <a:spcAft>
                <a:spcPts val="0"/>
              </a:spcAft>
              <a:buClr>
                <a:schemeClr val="tx2">
                  <a:lumMod val="60000"/>
                  <a:lumOff val="40000"/>
                </a:schemeClr>
              </a:buClr>
              <a:buFont typeface="Wingdings 2"/>
              <a:buChar char=""/>
              <a:defRPr/>
            </a:pPr>
            <a:endParaRPr lang="en-US" sz="1600" dirty="0" smtClean="0"/>
          </a:p>
          <a:p>
            <a:pPr marL="365760" indent="-283464" algn="just" eaLnBrk="1" fontAlgn="auto" hangingPunct="1">
              <a:spcAft>
                <a:spcPts val="0"/>
              </a:spcAft>
              <a:buClr>
                <a:schemeClr val="tx2">
                  <a:lumMod val="60000"/>
                  <a:lumOff val="40000"/>
                </a:schemeClr>
              </a:buClr>
              <a:buFont typeface="Wingdings 2"/>
              <a:buChar char=""/>
              <a:defRPr/>
            </a:pPr>
            <a:endParaRPr lang="en-US" sz="1600" dirty="0" smtClean="0"/>
          </a:p>
          <a:p>
            <a:pPr marL="365760" indent="-283464" algn="just" eaLnBrk="1" fontAlgn="auto" hangingPunct="1">
              <a:spcAft>
                <a:spcPts val="0"/>
              </a:spcAft>
              <a:buClr>
                <a:schemeClr val="tx2">
                  <a:lumMod val="60000"/>
                  <a:lumOff val="40000"/>
                </a:schemeClr>
              </a:buClr>
              <a:buFont typeface="Wingdings 2"/>
              <a:buChar char=""/>
              <a:defRPr/>
            </a:pPr>
            <a:endParaRPr lang="en-US" sz="1600" dirty="0" smtClean="0"/>
          </a:p>
          <a:p>
            <a:pPr marL="365760" indent="-283464" algn="just" eaLnBrk="1" fontAlgn="auto" hangingPunct="1">
              <a:spcAft>
                <a:spcPts val="0"/>
              </a:spcAft>
              <a:buClr>
                <a:schemeClr val="tx2">
                  <a:lumMod val="60000"/>
                  <a:lumOff val="40000"/>
                </a:schemeClr>
              </a:buClr>
              <a:buFont typeface="Wingdings 2"/>
              <a:buChar char=""/>
              <a:defRPr/>
            </a:pPr>
            <a:endParaRPr lang="en-US" sz="1600" dirty="0" smtClean="0"/>
          </a:p>
          <a:p>
            <a:pPr marL="365760" indent="-283464" algn="just" eaLnBrk="1" fontAlgn="auto" hangingPunct="1">
              <a:spcAft>
                <a:spcPts val="0"/>
              </a:spcAft>
              <a:buClr>
                <a:schemeClr val="tx2">
                  <a:lumMod val="60000"/>
                  <a:lumOff val="40000"/>
                </a:schemeClr>
              </a:buClr>
              <a:buNone/>
              <a:defRPr/>
            </a:pPr>
            <a:endParaRPr lang="en-US" sz="1600" dirty="0" smtClean="0"/>
          </a:p>
          <a:p>
            <a:pPr marL="365760" indent="-283464" algn="just" eaLnBrk="1" fontAlgn="auto" hangingPunct="1">
              <a:spcAft>
                <a:spcPts val="0"/>
              </a:spcAft>
              <a:buClr>
                <a:schemeClr val="tx2">
                  <a:lumMod val="60000"/>
                  <a:lumOff val="40000"/>
                </a:schemeClr>
              </a:buClr>
              <a:buFont typeface="Wingdings 2"/>
              <a:buChar char=""/>
              <a:defRPr/>
            </a:pPr>
            <a:r>
              <a:rPr lang="en-US" sz="1600" b="1" dirty="0" smtClean="0">
                <a:solidFill>
                  <a:schemeClr val="accent1">
                    <a:lumMod val="75000"/>
                  </a:schemeClr>
                </a:solidFill>
              </a:rPr>
              <a:t>Augmented </a:t>
            </a:r>
            <a:r>
              <a:rPr lang="en-US" sz="1600" b="1" dirty="0">
                <a:solidFill>
                  <a:schemeClr val="accent1">
                    <a:lumMod val="75000"/>
                  </a:schemeClr>
                </a:solidFill>
              </a:rPr>
              <a:t>PAKE </a:t>
            </a:r>
            <a:r>
              <a:rPr lang="en-US" sz="1600" dirty="0"/>
              <a:t>is a variation applicable to client/server scenarios, in which an attacker must perform a successful brute-force attack in order to masquerade as the client using stolen server data</a:t>
            </a:r>
            <a:r>
              <a:rPr lang="en-US" sz="1600" dirty="0" smtClean="0"/>
              <a:t>.</a:t>
            </a:r>
          </a:p>
          <a:p>
            <a:pPr marL="395288" lvl="1" indent="-300038" eaLnBrk="1" fontAlgn="auto" hangingPunct="1">
              <a:spcAft>
                <a:spcPts val="0"/>
              </a:spcAft>
              <a:buClr>
                <a:schemeClr val="tx2">
                  <a:lumMod val="60000"/>
                  <a:lumOff val="40000"/>
                </a:schemeClr>
              </a:buClr>
              <a:buNone/>
              <a:defRPr/>
            </a:pPr>
            <a:endParaRPr lang="en-US" sz="1600" dirty="0"/>
          </a:p>
        </p:txBody>
      </p:sp>
      <p:sp>
        <p:nvSpPr>
          <p:cNvPr id="8" name="Slide Number Placeholder 7"/>
          <p:cNvSpPr>
            <a:spLocks noGrp="1"/>
          </p:cNvSpPr>
          <p:nvPr>
            <p:ph type="sldNum" sz="quarter" idx="12"/>
          </p:nvPr>
        </p:nvSpPr>
        <p:spPr/>
        <p:txBody>
          <a:bodyPr/>
          <a:lstStyle/>
          <a:p>
            <a:pPr>
              <a:defRPr/>
            </a:pPr>
            <a:fld id="{03D90DFD-4613-4F17-B8B7-3B5143F4358F}" type="slidenum">
              <a:rPr lang="en-US" smtClean="0"/>
              <a:pPr>
                <a:defRPr/>
              </a:pPr>
              <a:t>6</a:t>
            </a:fld>
            <a:endParaRPr lang="en-US" dirty="0"/>
          </a:p>
        </p:txBody>
      </p:sp>
      <p:sp>
        <p:nvSpPr>
          <p:cNvPr id="5" name="Rectangle 4"/>
          <p:cNvSpPr/>
          <p:nvPr/>
        </p:nvSpPr>
        <p:spPr>
          <a:xfrm>
            <a:off x="990600" y="1"/>
            <a:ext cx="8153400" cy="1200329"/>
          </a:xfrm>
          <a:prstGeom prst="rect">
            <a:avLst/>
          </a:prstGeom>
          <a:noFill/>
        </p:spPr>
        <p:txBody>
          <a:bodyPr wrap="square">
            <a:spAutoFit/>
          </a:bodyPr>
          <a:lstStyle/>
          <a:p>
            <a:pPr algn="ctr" fontAlgn="auto">
              <a:spcBef>
                <a:spcPts val="0"/>
              </a:spcBef>
              <a:spcAft>
                <a:spcPts val="0"/>
              </a:spcAft>
              <a:defRPr/>
            </a:pPr>
            <a:r>
              <a:rPr lang="en-US" sz="36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mj-lt"/>
                <a:cs typeface="+mn-cs"/>
              </a:rPr>
              <a:t>Password authenticated key exchange (PAKE)</a:t>
            </a:r>
          </a:p>
        </p:txBody>
      </p:sp>
      <p:graphicFrame>
        <p:nvGraphicFramePr>
          <p:cNvPr id="7" name="Diagram 6"/>
          <p:cNvGraphicFramePr/>
          <p:nvPr/>
        </p:nvGraphicFramePr>
        <p:xfrm>
          <a:off x="1828800" y="2133600"/>
          <a:ext cx="6934200" cy="152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 9"/>
          <p:cNvGraphicFramePr/>
          <p:nvPr/>
        </p:nvGraphicFramePr>
        <p:xfrm>
          <a:off x="1905000" y="4876800"/>
          <a:ext cx="6705600" cy="1524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6/21/2011 1:57:36 PM</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486400"/>
          </a:xfrm>
        </p:spPr>
        <p:txBody>
          <a:bodyPr/>
          <a:lstStyle/>
          <a:p>
            <a:pPr eaLnBrk="1" fontAlgn="auto" hangingPunct="1">
              <a:spcAft>
                <a:spcPts val="0"/>
              </a:spcAft>
              <a:defRPr/>
            </a:pPr>
            <a:r>
              <a:rPr lang="en-US" b="1" dirty="0" smtClean="0">
                <a:ln w="10541" cmpd="sng">
                  <a:solidFill>
                    <a:srgbClr val="7D7D7D">
                      <a:tint val="100000"/>
                      <a:shade val="100000"/>
                      <a:satMod val="110000"/>
                    </a:srgbClr>
                  </a:solidFill>
                  <a:prstDash val="solid"/>
                </a:ln>
                <a:solidFill>
                  <a:schemeClr val="accent2">
                    <a:lumMod val="40000"/>
                    <a:lumOff val="60000"/>
                  </a:schemeClr>
                </a:solidFill>
                <a:effectLst/>
              </a:rPr>
              <a:t/>
            </a:r>
            <a:br>
              <a:rPr lang="en-US" b="1" dirty="0" smtClean="0">
                <a:ln w="10541" cmpd="sng">
                  <a:solidFill>
                    <a:srgbClr val="7D7D7D">
                      <a:tint val="100000"/>
                      <a:shade val="100000"/>
                      <a:satMod val="110000"/>
                    </a:srgbClr>
                  </a:solidFill>
                  <a:prstDash val="solid"/>
                </a:ln>
                <a:solidFill>
                  <a:schemeClr val="accent2">
                    <a:lumMod val="40000"/>
                    <a:lumOff val="60000"/>
                  </a:schemeClr>
                </a:solidFill>
                <a:effectLst/>
              </a:rPr>
            </a:br>
            <a:endParaRPr lang="en-US" dirty="0">
              <a:solidFill>
                <a:schemeClr val="accent2">
                  <a:lumMod val="40000"/>
                  <a:lumOff val="60000"/>
                </a:schemeClr>
              </a:solidFill>
            </a:endParaRPr>
          </a:p>
        </p:txBody>
      </p:sp>
      <p:sp>
        <p:nvSpPr>
          <p:cNvPr id="7" name="Slide Number Placeholder 6"/>
          <p:cNvSpPr>
            <a:spLocks noGrp="1"/>
          </p:cNvSpPr>
          <p:nvPr>
            <p:ph type="sldNum" sz="quarter" idx="12"/>
          </p:nvPr>
        </p:nvSpPr>
        <p:spPr/>
        <p:txBody>
          <a:bodyPr/>
          <a:lstStyle/>
          <a:p>
            <a:pPr>
              <a:defRPr/>
            </a:pPr>
            <a:fld id="{E826F11D-5675-431C-8C99-53220824A96B}" type="slidenum">
              <a:rPr lang="en-US" smtClean="0"/>
              <a:pPr>
                <a:defRPr/>
              </a:pPr>
              <a:t>7</a:t>
            </a:fld>
            <a:endParaRPr lang="en-US" dirty="0"/>
          </a:p>
        </p:txBody>
      </p:sp>
      <p:sp>
        <p:nvSpPr>
          <p:cNvPr id="3" name="Rectangle 2"/>
          <p:cNvSpPr/>
          <p:nvPr/>
        </p:nvSpPr>
        <p:spPr>
          <a:xfrm>
            <a:off x="685800" y="2514600"/>
            <a:ext cx="8127546" cy="1569660"/>
          </a:xfrm>
          <a:prstGeom prst="rect">
            <a:avLst/>
          </a:prstGeom>
          <a:noFill/>
        </p:spPr>
        <p:txBody>
          <a:bodyPr wrap="square">
            <a:spAutoFit/>
          </a:bodyPr>
          <a:lstStyle/>
          <a:p>
            <a:pPr algn="ctr" fontAlgn="auto">
              <a:spcBef>
                <a:spcPts val="0"/>
              </a:spcBef>
              <a:spcAft>
                <a:spcPts val="0"/>
              </a:spcAft>
              <a:defRPr/>
            </a:pPr>
            <a:r>
              <a:rPr lang="en-US" sz="4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60000" endA="900" endPos="58000" dir="5400000" sy="-100000" algn="bl" rotWithShape="0"/>
                </a:effectLst>
                <a:latin typeface="+mn-lt"/>
                <a:cs typeface="+mn-cs"/>
              </a:rPr>
              <a:t>DIFFIE- HELLMAN KEY</a:t>
            </a:r>
          </a:p>
          <a:p>
            <a:pPr algn="ctr" fontAlgn="auto">
              <a:spcBef>
                <a:spcPts val="0"/>
              </a:spcBef>
              <a:spcAft>
                <a:spcPts val="0"/>
              </a:spcAft>
              <a:defRPr/>
            </a:pPr>
            <a:r>
              <a:rPr lang="en-US" sz="48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reflection blurRad="6350" stA="60000" endA="900" endPos="58000" dir="5400000" sy="-100000" algn="bl" rotWithShape="0"/>
                </a:effectLst>
                <a:latin typeface="+mn-lt"/>
                <a:cs typeface="+mn-cs"/>
              </a:rPr>
              <a:t> EXCHANGE</a:t>
            </a:r>
          </a:p>
        </p:txBody>
      </p:sp>
      <p:sp>
        <p:nvSpPr>
          <p:cNvPr id="8"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6/21/2011 1:57:36 PM</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1"/>
            <a:ext cx="8153400" cy="584775"/>
          </a:xfrm>
          <a:prstGeom prst="rect">
            <a:avLst/>
          </a:prstGeom>
          <a:noFill/>
        </p:spPr>
        <p:txBody>
          <a:bodyPr wrap="square">
            <a:spAutoFit/>
          </a:bodyPr>
          <a:lstStyle/>
          <a:p>
            <a:pPr algn="ctr" fontAlgn="auto">
              <a:spcBef>
                <a:spcPts val="0"/>
              </a:spcBef>
              <a:spcAft>
                <a:spcPts val="0"/>
              </a:spcAft>
              <a:defRPr/>
            </a:pPr>
            <a:r>
              <a:rPr lang="en-US" sz="32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mj-lt"/>
                <a:cs typeface="+mn-cs"/>
              </a:rPr>
              <a:t>DIFFIE- HELLMAN KEY EXCHANGE</a:t>
            </a:r>
          </a:p>
        </p:txBody>
      </p:sp>
      <p:graphicFrame>
        <p:nvGraphicFramePr>
          <p:cNvPr id="10" name="Content Placeholder 9"/>
          <p:cNvGraphicFramePr>
            <a:graphicFrameLocks noGrp="1"/>
          </p:cNvGraphicFramePr>
          <p:nvPr>
            <p:ph idx="1"/>
          </p:nvPr>
        </p:nvGraphicFramePr>
        <p:xfrm>
          <a:off x="1219200" y="1295400"/>
          <a:ext cx="749935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lide Number Placeholder 7"/>
          <p:cNvSpPr>
            <a:spLocks noGrp="1"/>
          </p:cNvSpPr>
          <p:nvPr>
            <p:ph type="sldNum" sz="quarter" idx="12"/>
          </p:nvPr>
        </p:nvSpPr>
        <p:spPr/>
        <p:txBody>
          <a:bodyPr/>
          <a:lstStyle/>
          <a:p>
            <a:pPr>
              <a:defRPr/>
            </a:pPr>
            <a:fld id="{6EE8A35F-355A-42BF-A874-8D78F8065430}" type="slidenum">
              <a:rPr lang="en-US" smtClean="0"/>
              <a:pPr>
                <a:defRPr/>
              </a:pPr>
              <a:t>8</a:t>
            </a:fld>
            <a:endParaRPr lang="en-US" dirty="0"/>
          </a:p>
        </p:txBody>
      </p:sp>
      <p:sp>
        <p:nvSpPr>
          <p:cNvPr id="6"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6/21/2011 1:57:36 PM</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153400" cy="1219200"/>
          </a:xfrm>
        </p:spPr>
        <p:txBody>
          <a:bodyPr>
            <a:noAutofit/>
          </a:bodyPr>
          <a:lstStyle/>
          <a:p>
            <a:pPr algn="ctr" eaLnBrk="1" fontAlgn="auto" hangingPunct="1">
              <a:spcAft>
                <a:spcPts val="0"/>
              </a:spcAft>
              <a:defRPr/>
            </a:pPr>
            <a:r>
              <a:rPr lang="en-US" sz="3200"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DIFFIE- HELLMAN KEY EXCHANGE (contd.)</a:t>
            </a:r>
            <a:endParaRPr lang="en-US" sz="32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
        <p:nvSpPr>
          <p:cNvPr id="3" name="Content Placeholder 2"/>
          <p:cNvSpPr>
            <a:spLocks noGrp="1"/>
          </p:cNvSpPr>
          <p:nvPr>
            <p:ph idx="1"/>
          </p:nvPr>
        </p:nvSpPr>
        <p:spPr>
          <a:xfrm>
            <a:off x="990600" y="1219200"/>
            <a:ext cx="8153400" cy="5638800"/>
          </a:xfrm>
        </p:spPr>
        <p:txBody>
          <a:bodyPr>
            <a:noAutofit/>
          </a:bodyPr>
          <a:lstStyle/>
          <a:p>
            <a:pPr marL="365760" indent="-283464" algn="just" eaLnBrk="1" fontAlgn="auto" hangingPunct="1">
              <a:spcAft>
                <a:spcPts val="0"/>
              </a:spcAft>
              <a:buClr>
                <a:schemeClr val="tx2">
                  <a:lumMod val="60000"/>
                  <a:lumOff val="40000"/>
                </a:schemeClr>
              </a:buClr>
              <a:buFont typeface="Wingdings 2"/>
              <a:buChar char=""/>
              <a:defRPr/>
            </a:pPr>
            <a:r>
              <a:rPr lang="en-US" sz="1800" dirty="0" smtClean="0"/>
              <a:t>First we define a primitive root of a prime number </a:t>
            </a:r>
            <a:r>
              <a:rPr lang="en-US" sz="1800" i="1" dirty="0" smtClean="0">
                <a:solidFill>
                  <a:schemeClr val="accent2">
                    <a:lumMod val="75000"/>
                  </a:schemeClr>
                </a:solidFill>
              </a:rPr>
              <a:t>p</a:t>
            </a:r>
            <a:r>
              <a:rPr lang="en-US" sz="1800" dirty="0" smtClean="0"/>
              <a:t> as one whose power modulo </a:t>
            </a:r>
            <a:r>
              <a:rPr lang="en-US" sz="1800" i="1" dirty="0" smtClean="0">
                <a:solidFill>
                  <a:schemeClr val="accent2">
                    <a:lumMod val="75000"/>
                  </a:schemeClr>
                </a:solidFill>
              </a:rPr>
              <a:t>p</a:t>
            </a:r>
            <a:r>
              <a:rPr lang="en-US" sz="1800" dirty="0" smtClean="0"/>
              <a:t> generates all integers from </a:t>
            </a:r>
            <a:r>
              <a:rPr lang="en-US" sz="1800" dirty="0" smtClean="0">
                <a:solidFill>
                  <a:schemeClr val="accent2">
                    <a:lumMod val="75000"/>
                  </a:schemeClr>
                </a:solidFill>
              </a:rPr>
              <a:t>1</a:t>
            </a:r>
            <a:r>
              <a:rPr lang="en-US" sz="1800" dirty="0" smtClean="0"/>
              <a:t> to </a:t>
            </a:r>
            <a:r>
              <a:rPr lang="en-US" sz="1800" i="1" dirty="0" smtClean="0">
                <a:solidFill>
                  <a:schemeClr val="accent2">
                    <a:lumMod val="75000"/>
                  </a:schemeClr>
                </a:solidFill>
              </a:rPr>
              <a:t>p</a:t>
            </a:r>
            <a:r>
              <a:rPr lang="en-US" sz="1800" dirty="0" smtClean="0">
                <a:solidFill>
                  <a:schemeClr val="accent2">
                    <a:lumMod val="75000"/>
                  </a:schemeClr>
                </a:solidFill>
              </a:rPr>
              <a:t>-1</a:t>
            </a:r>
            <a:r>
              <a:rPr lang="en-US" sz="1800" dirty="0" smtClean="0"/>
              <a:t>.</a:t>
            </a:r>
          </a:p>
          <a:p>
            <a:pPr marL="365760" indent="-283464" algn="just" eaLnBrk="1" fontAlgn="auto" hangingPunct="1">
              <a:spcAft>
                <a:spcPts val="0"/>
              </a:spcAft>
              <a:buClr>
                <a:schemeClr val="tx2">
                  <a:lumMod val="60000"/>
                  <a:lumOff val="40000"/>
                </a:schemeClr>
              </a:buClr>
              <a:buFont typeface="Wingdings 2"/>
              <a:buChar char=""/>
              <a:defRPr/>
            </a:pPr>
            <a:r>
              <a:rPr lang="en-US" sz="1800" dirty="0" smtClean="0"/>
              <a:t>If </a:t>
            </a:r>
            <a:r>
              <a:rPr lang="en-US" sz="1800" i="1" dirty="0">
                <a:solidFill>
                  <a:schemeClr val="accent2">
                    <a:lumMod val="75000"/>
                  </a:schemeClr>
                </a:solidFill>
              </a:rPr>
              <a:t>a</a:t>
            </a:r>
            <a:r>
              <a:rPr lang="en-US" sz="1800" dirty="0"/>
              <a:t> is a primitive root of a prime number </a:t>
            </a:r>
            <a:r>
              <a:rPr lang="en-US" sz="1800" i="1" dirty="0">
                <a:solidFill>
                  <a:schemeClr val="accent2">
                    <a:lumMod val="75000"/>
                  </a:schemeClr>
                </a:solidFill>
              </a:rPr>
              <a:t>p</a:t>
            </a:r>
            <a:r>
              <a:rPr lang="en-US" sz="1800" dirty="0"/>
              <a:t> then the numbers</a:t>
            </a:r>
          </a:p>
          <a:p>
            <a:pPr marL="365760" indent="-283464" algn="just" eaLnBrk="1" fontAlgn="auto" hangingPunct="1">
              <a:spcAft>
                <a:spcPts val="0"/>
              </a:spcAft>
              <a:buClr>
                <a:schemeClr val="tx2">
                  <a:lumMod val="60000"/>
                  <a:lumOff val="40000"/>
                </a:schemeClr>
              </a:buClr>
              <a:buFont typeface="Wingdings 2"/>
              <a:buChar char=""/>
              <a:defRPr/>
            </a:pPr>
            <a:endParaRPr lang="en-US" sz="1800" dirty="0"/>
          </a:p>
          <a:p>
            <a:pPr marL="365760" indent="-283464" algn="just" eaLnBrk="1" fontAlgn="auto" hangingPunct="1">
              <a:spcAft>
                <a:spcPts val="0"/>
              </a:spcAft>
              <a:buClr>
                <a:schemeClr val="tx2">
                  <a:lumMod val="60000"/>
                  <a:lumOff val="40000"/>
                </a:schemeClr>
              </a:buClr>
              <a:buFont typeface="Wingdings 2"/>
              <a:buNone/>
              <a:defRPr/>
            </a:pPr>
            <a:r>
              <a:rPr lang="en-US" sz="1800" i="1" dirty="0" smtClean="0"/>
              <a:t>		</a:t>
            </a:r>
            <a:r>
              <a:rPr lang="en-US" sz="1800" i="1" dirty="0" smtClean="0">
                <a:solidFill>
                  <a:schemeClr val="accent2">
                    <a:lumMod val="75000"/>
                  </a:schemeClr>
                </a:solidFill>
              </a:rPr>
              <a:t>a </a:t>
            </a:r>
            <a:r>
              <a:rPr lang="en-US" sz="1800" dirty="0">
                <a:solidFill>
                  <a:schemeClr val="accent2">
                    <a:lumMod val="75000"/>
                  </a:schemeClr>
                </a:solidFill>
              </a:rPr>
              <a:t>mod </a:t>
            </a:r>
            <a:r>
              <a:rPr lang="en-US" sz="1800" i="1" dirty="0">
                <a:solidFill>
                  <a:schemeClr val="accent2">
                    <a:lumMod val="75000"/>
                  </a:schemeClr>
                </a:solidFill>
              </a:rPr>
              <a:t>p</a:t>
            </a:r>
            <a:r>
              <a:rPr lang="en-US" sz="1800" dirty="0">
                <a:solidFill>
                  <a:schemeClr val="accent2">
                    <a:lumMod val="75000"/>
                  </a:schemeClr>
                </a:solidFill>
              </a:rPr>
              <a:t>, </a:t>
            </a:r>
            <a:r>
              <a:rPr lang="en-US" sz="1800" i="1" dirty="0">
                <a:solidFill>
                  <a:schemeClr val="accent2">
                    <a:lumMod val="75000"/>
                  </a:schemeClr>
                </a:solidFill>
              </a:rPr>
              <a:t>a</a:t>
            </a:r>
            <a:r>
              <a:rPr lang="en-US" sz="1800" i="1" baseline="30000" dirty="0">
                <a:solidFill>
                  <a:schemeClr val="accent2">
                    <a:lumMod val="75000"/>
                  </a:schemeClr>
                </a:solidFill>
              </a:rPr>
              <a:t>2</a:t>
            </a:r>
            <a:r>
              <a:rPr lang="en-US" sz="1800" dirty="0">
                <a:solidFill>
                  <a:schemeClr val="accent2">
                    <a:lumMod val="75000"/>
                  </a:schemeClr>
                </a:solidFill>
              </a:rPr>
              <a:t> mod </a:t>
            </a:r>
            <a:r>
              <a:rPr lang="en-US" sz="1800" i="1" dirty="0">
                <a:solidFill>
                  <a:schemeClr val="accent2">
                    <a:lumMod val="75000"/>
                  </a:schemeClr>
                </a:solidFill>
              </a:rPr>
              <a:t>p</a:t>
            </a:r>
            <a:r>
              <a:rPr lang="en-US" sz="1800" dirty="0">
                <a:solidFill>
                  <a:schemeClr val="accent2">
                    <a:lumMod val="75000"/>
                  </a:schemeClr>
                </a:solidFill>
              </a:rPr>
              <a:t>,……, </a:t>
            </a:r>
            <a:r>
              <a:rPr lang="en-US" sz="1800" i="1" dirty="0">
                <a:solidFill>
                  <a:schemeClr val="accent2">
                    <a:lumMod val="75000"/>
                  </a:schemeClr>
                </a:solidFill>
              </a:rPr>
              <a:t>a</a:t>
            </a:r>
            <a:r>
              <a:rPr lang="en-US" sz="1800" i="1" baseline="30000" dirty="0">
                <a:solidFill>
                  <a:schemeClr val="accent2">
                    <a:lumMod val="75000"/>
                  </a:schemeClr>
                </a:solidFill>
              </a:rPr>
              <a:t>p-1</a:t>
            </a:r>
            <a:r>
              <a:rPr lang="en-US" sz="1800" baseline="30000" dirty="0">
                <a:solidFill>
                  <a:schemeClr val="accent2">
                    <a:lumMod val="75000"/>
                  </a:schemeClr>
                </a:solidFill>
              </a:rPr>
              <a:t> </a:t>
            </a:r>
            <a:r>
              <a:rPr lang="en-US" sz="1800" dirty="0">
                <a:solidFill>
                  <a:schemeClr val="accent2">
                    <a:lumMod val="75000"/>
                  </a:schemeClr>
                </a:solidFill>
              </a:rPr>
              <a:t>mod </a:t>
            </a:r>
            <a:r>
              <a:rPr lang="en-US" sz="1800" i="1" dirty="0">
                <a:solidFill>
                  <a:schemeClr val="accent2">
                    <a:lumMod val="75000"/>
                  </a:schemeClr>
                </a:solidFill>
              </a:rPr>
              <a:t>p</a:t>
            </a:r>
            <a:endParaRPr lang="en-US" sz="1800" dirty="0">
              <a:solidFill>
                <a:schemeClr val="accent2">
                  <a:lumMod val="75000"/>
                </a:schemeClr>
              </a:solidFill>
            </a:endParaRPr>
          </a:p>
          <a:p>
            <a:pPr marL="365760" indent="-283464" algn="just" eaLnBrk="1" fontAlgn="auto" hangingPunct="1">
              <a:spcAft>
                <a:spcPts val="0"/>
              </a:spcAft>
              <a:buClr>
                <a:schemeClr val="tx2">
                  <a:lumMod val="60000"/>
                  <a:lumOff val="40000"/>
                </a:schemeClr>
              </a:buClr>
              <a:buFont typeface="Wingdings 2"/>
              <a:buNone/>
              <a:defRPr/>
            </a:pPr>
            <a:r>
              <a:rPr lang="en-US" sz="1800" dirty="0"/>
              <a:t> </a:t>
            </a:r>
          </a:p>
          <a:p>
            <a:pPr marL="365760" indent="-283464" algn="just" eaLnBrk="1" fontAlgn="auto" hangingPunct="1">
              <a:spcAft>
                <a:spcPts val="0"/>
              </a:spcAft>
              <a:buClr>
                <a:schemeClr val="tx2">
                  <a:lumMod val="60000"/>
                  <a:lumOff val="40000"/>
                </a:schemeClr>
              </a:buClr>
              <a:buFont typeface="Wingdings 2"/>
              <a:buNone/>
              <a:defRPr/>
            </a:pPr>
            <a:r>
              <a:rPr lang="en-US" sz="1800" dirty="0" smtClean="0"/>
              <a:t>	are </a:t>
            </a:r>
            <a:r>
              <a:rPr lang="en-US" sz="1800" dirty="0"/>
              <a:t>distinct and consists of integers </a:t>
            </a:r>
            <a:r>
              <a:rPr lang="en-US" sz="1800" dirty="0">
                <a:solidFill>
                  <a:schemeClr val="accent2">
                    <a:lumMod val="75000"/>
                  </a:schemeClr>
                </a:solidFill>
              </a:rPr>
              <a:t>1</a:t>
            </a:r>
            <a:r>
              <a:rPr lang="en-US" sz="1800" dirty="0"/>
              <a:t> through </a:t>
            </a:r>
            <a:r>
              <a:rPr lang="en-US" sz="1800" i="1" dirty="0">
                <a:solidFill>
                  <a:schemeClr val="accent2">
                    <a:lumMod val="75000"/>
                  </a:schemeClr>
                </a:solidFill>
              </a:rPr>
              <a:t>p</a:t>
            </a:r>
            <a:r>
              <a:rPr lang="en-US" sz="1800" dirty="0">
                <a:solidFill>
                  <a:schemeClr val="accent2">
                    <a:lumMod val="75000"/>
                  </a:schemeClr>
                </a:solidFill>
              </a:rPr>
              <a:t>-1</a:t>
            </a:r>
            <a:r>
              <a:rPr lang="en-US" sz="1800" dirty="0"/>
              <a:t> in some permutation. </a:t>
            </a:r>
            <a:endParaRPr lang="en-US" sz="1800" dirty="0" smtClean="0"/>
          </a:p>
          <a:p>
            <a:pPr marL="365760" indent="-283464" algn="just" eaLnBrk="1" fontAlgn="auto" hangingPunct="1">
              <a:spcAft>
                <a:spcPts val="0"/>
              </a:spcAft>
              <a:buClr>
                <a:schemeClr val="tx2">
                  <a:lumMod val="60000"/>
                  <a:lumOff val="40000"/>
                </a:schemeClr>
              </a:buClr>
              <a:buFont typeface="Wingdings 2"/>
              <a:buChar char=""/>
              <a:defRPr/>
            </a:pPr>
            <a:r>
              <a:rPr lang="en-US" sz="1800" dirty="0" smtClean="0"/>
              <a:t>For </a:t>
            </a:r>
            <a:r>
              <a:rPr lang="en-US" sz="1800" dirty="0"/>
              <a:t>any integer</a:t>
            </a:r>
            <a:r>
              <a:rPr lang="en-US" sz="1800" i="1" dirty="0"/>
              <a:t> </a:t>
            </a:r>
            <a:r>
              <a:rPr lang="en-US" sz="1800" i="1" dirty="0">
                <a:solidFill>
                  <a:schemeClr val="accent2">
                    <a:lumMod val="75000"/>
                  </a:schemeClr>
                </a:solidFill>
              </a:rPr>
              <a:t>b</a:t>
            </a:r>
            <a:r>
              <a:rPr lang="en-US" sz="1800" dirty="0"/>
              <a:t> and a prime root </a:t>
            </a:r>
            <a:r>
              <a:rPr lang="en-US" sz="1800" i="1" dirty="0">
                <a:solidFill>
                  <a:schemeClr val="accent2">
                    <a:lumMod val="75000"/>
                  </a:schemeClr>
                </a:solidFill>
              </a:rPr>
              <a:t>a</a:t>
            </a:r>
            <a:r>
              <a:rPr lang="en-US" sz="1800" dirty="0"/>
              <a:t> of prime number </a:t>
            </a:r>
            <a:r>
              <a:rPr lang="en-US" sz="1800" i="1" dirty="0">
                <a:solidFill>
                  <a:schemeClr val="accent2">
                    <a:lumMod val="75000"/>
                  </a:schemeClr>
                </a:solidFill>
              </a:rPr>
              <a:t>p</a:t>
            </a:r>
            <a:r>
              <a:rPr lang="en-US" sz="1800" dirty="0"/>
              <a:t>, we can find a unique exponent </a:t>
            </a:r>
            <a:r>
              <a:rPr lang="en-US" sz="1800" i="1" dirty="0">
                <a:solidFill>
                  <a:schemeClr val="accent2">
                    <a:lumMod val="75000"/>
                  </a:schemeClr>
                </a:solidFill>
              </a:rPr>
              <a:t>i</a:t>
            </a:r>
            <a:r>
              <a:rPr lang="en-US" sz="1800" dirty="0"/>
              <a:t> such that </a:t>
            </a:r>
          </a:p>
          <a:p>
            <a:pPr marL="365760" indent="-283464" algn="just" eaLnBrk="1" fontAlgn="auto" hangingPunct="1">
              <a:spcAft>
                <a:spcPts val="0"/>
              </a:spcAft>
              <a:buClr>
                <a:schemeClr val="tx2">
                  <a:lumMod val="60000"/>
                  <a:lumOff val="40000"/>
                </a:schemeClr>
              </a:buClr>
              <a:buFont typeface="Wingdings 2"/>
              <a:buNone/>
              <a:defRPr/>
            </a:pPr>
            <a:r>
              <a:rPr lang="en-US" sz="1800" dirty="0"/>
              <a:t> </a:t>
            </a:r>
          </a:p>
          <a:p>
            <a:pPr marL="365760" indent="-283464" algn="just" eaLnBrk="1" fontAlgn="auto" hangingPunct="1">
              <a:spcAft>
                <a:spcPts val="0"/>
              </a:spcAft>
              <a:buClr>
                <a:schemeClr val="tx2">
                  <a:lumMod val="60000"/>
                  <a:lumOff val="40000"/>
                </a:schemeClr>
              </a:buClr>
              <a:buFont typeface="Wingdings 2"/>
              <a:buNone/>
              <a:defRPr/>
            </a:pPr>
            <a:r>
              <a:rPr lang="en-US" sz="1800" i="1" dirty="0" smtClean="0"/>
              <a:t>			</a:t>
            </a:r>
            <a:r>
              <a:rPr lang="en-US" sz="1800" i="1" dirty="0" smtClean="0">
                <a:solidFill>
                  <a:schemeClr val="accent2">
                    <a:lumMod val="75000"/>
                  </a:schemeClr>
                </a:solidFill>
              </a:rPr>
              <a:t>b</a:t>
            </a:r>
            <a:r>
              <a:rPr lang="en-US" sz="1800" dirty="0" smtClean="0">
                <a:solidFill>
                  <a:schemeClr val="accent2">
                    <a:lumMod val="75000"/>
                  </a:schemeClr>
                </a:solidFill>
              </a:rPr>
              <a:t> </a:t>
            </a:r>
            <a:r>
              <a:rPr lang="en-US" sz="1800" dirty="0">
                <a:solidFill>
                  <a:schemeClr val="accent2">
                    <a:lumMod val="75000"/>
                  </a:schemeClr>
                </a:solidFill>
              </a:rPr>
              <a:t>= </a:t>
            </a:r>
            <a:r>
              <a:rPr lang="en-US" sz="1800" i="1" dirty="0">
                <a:solidFill>
                  <a:schemeClr val="accent2">
                    <a:lumMod val="75000"/>
                  </a:schemeClr>
                </a:solidFill>
              </a:rPr>
              <a:t>a</a:t>
            </a:r>
            <a:r>
              <a:rPr lang="en-US" sz="1800" i="1" baseline="30000" dirty="0">
                <a:solidFill>
                  <a:schemeClr val="accent2">
                    <a:lumMod val="75000"/>
                  </a:schemeClr>
                </a:solidFill>
              </a:rPr>
              <a:t>i</a:t>
            </a:r>
            <a:r>
              <a:rPr lang="en-US" sz="1800" dirty="0">
                <a:solidFill>
                  <a:schemeClr val="accent2">
                    <a:lumMod val="75000"/>
                  </a:schemeClr>
                </a:solidFill>
              </a:rPr>
              <a:t> mod </a:t>
            </a:r>
            <a:r>
              <a:rPr lang="en-US" sz="1800" i="1" dirty="0">
                <a:solidFill>
                  <a:schemeClr val="accent2">
                    <a:lumMod val="75000"/>
                  </a:schemeClr>
                </a:solidFill>
              </a:rPr>
              <a:t>p</a:t>
            </a:r>
            <a:r>
              <a:rPr lang="en-US" sz="1800" dirty="0">
                <a:solidFill>
                  <a:schemeClr val="accent2">
                    <a:lumMod val="75000"/>
                  </a:schemeClr>
                </a:solidFill>
              </a:rPr>
              <a:t>		where 0 ≤</a:t>
            </a:r>
            <a:r>
              <a:rPr lang="en-US" sz="1800" i="1" dirty="0">
                <a:solidFill>
                  <a:schemeClr val="accent2">
                    <a:lumMod val="75000"/>
                  </a:schemeClr>
                </a:solidFill>
              </a:rPr>
              <a:t> i</a:t>
            </a:r>
            <a:r>
              <a:rPr lang="en-US" sz="1800" dirty="0">
                <a:solidFill>
                  <a:schemeClr val="accent2">
                    <a:lumMod val="75000"/>
                  </a:schemeClr>
                </a:solidFill>
              </a:rPr>
              <a:t> ≤ (</a:t>
            </a:r>
            <a:r>
              <a:rPr lang="en-US" sz="1800" i="1" dirty="0">
                <a:solidFill>
                  <a:schemeClr val="accent2">
                    <a:lumMod val="75000"/>
                  </a:schemeClr>
                </a:solidFill>
              </a:rPr>
              <a:t>p</a:t>
            </a:r>
            <a:r>
              <a:rPr lang="en-US" sz="1800" dirty="0">
                <a:solidFill>
                  <a:schemeClr val="accent2">
                    <a:lumMod val="75000"/>
                  </a:schemeClr>
                </a:solidFill>
              </a:rPr>
              <a:t>-1</a:t>
            </a:r>
            <a:r>
              <a:rPr lang="en-US" sz="1800" dirty="0" smtClean="0">
                <a:solidFill>
                  <a:schemeClr val="accent2">
                    <a:lumMod val="75000"/>
                  </a:schemeClr>
                </a:solidFill>
              </a:rPr>
              <a:t>)</a:t>
            </a:r>
          </a:p>
          <a:p>
            <a:pPr marL="365760" indent="-283464" algn="just" eaLnBrk="1" fontAlgn="auto" hangingPunct="1">
              <a:spcAft>
                <a:spcPts val="0"/>
              </a:spcAft>
              <a:buClr>
                <a:schemeClr val="tx2">
                  <a:lumMod val="60000"/>
                  <a:lumOff val="40000"/>
                </a:schemeClr>
              </a:buClr>
              <a:buFont typeface="Wingdings 2"/>
              <a:buNone/>
              <a:defRPr/>
            </a:pPr>
            <a:endParaRPr lang="en-US" sz="1800" dirty="0"/>
          </a:p>
          <a:p>
            <a:pPr marL="365760" indent="-283464" algn="just" eaLnBrk="1" fontAlgn="auto" hangingPunct="1">
              <a:spcAft>
                <a:spcPts val="0"/>
              </a:spcAft>
              <a:buClr>
                <a:schemeClr val="tx2">
                  <a:lumMod val="60000"/>
                  <a:lumOff val="40000"/>
                </a:schemeClr>
              </a:buClr>
              <a:buFont typeface="Wingdings 2"/>
              <a:buChar char=""/>
              <a:defRPr/>
            </a:pPr>
            <a:r>
              <a:rPr lang="en-US" sz="1800" dirty="0"/>
              <a:t>The exponent </a:t>
            </a:r>
            <a:r>
              <a:rPr lang="en-US" sz="1800" i="1" dirty="0"/>
              <a:t>i</a:t>
            </a:r>
            <a:r>
              <a:rPr lang="en-US" sz="1800" dirty="0"/>
              <a:t> is referred to as the discrete logarithm of </a:t>
            </a:r>
            <a:r>
              <a:rPr lang="en-US" sz="1800" i="1" dirty="0"/>
              <a:t>b</a:t>
            </a:r>
            <a:r>
              <a:rPr lang="en-US" sz="1800" dirty="0"/>
              <a:t> for the base </a:t>
            </a:r>
            <a:r>
              <a:rPr lang="en-US" sz="1800" i="1" dirty="0">
                <a:solidFill>
                  <a:schemeClr val="accent2">
                    <a:lumMod val="75000"/>
                  </a:schemeClr>
                </a:solidFill>
              </a:rPr>
              <a:t>a</a:t>
            </a:r>
            <a:r>
              <a:rPr lang="en-US" sz="1800" dirty="0"/>
              <a:t>, mod </a:t>
            </a:r>
            <a:r>
              <a:rPr lang="en-US" sz="1800" i="1" dirty="0">
                <a:solidFill>
                  <a:schemeClr val="accent2">
                    <a:lumMod val="75000"/>
                  </a:schemeClr>
                </a:solidFill>
              </a:rPr>
              <a:t>p</a:t>
            </a:r>
            <a:r>
              <a:rPr lang="en-US" sz="1800" dirty="0" smtClean="0"/>
              <a:t>.</a:t>
            </a:r>
          </a:p>
          <a:p>
            <a:pPr marL="365760" indent="-283464" algn="just" eaLnBrk="1" fontAlgn="auto" hangingPunct="1">
              <a:spcAft>
                <a:spcPts val="0"/>
              </a:spcAft>
              <a:buClr>
                <a:schemeClr val="tx2">
                  <a:lumMod val="60000"/>
                  <a:lumOff val="40000"/>
                </a:schemeClr>
              </a:buClr>
              <a:buFont typeface="Wingdings 2"/>
              <a:buChar char=""/>
              <a:defRPr/>
            </a:pPr>
            <a:r>
              <a:rPr lang="en-US" sz="1800" dirty="0"/>
              <a:t>Diffie–Hellman establishes a shared secret that can be used for secret communications by exchanging data over a public network.</a:t>
            </a:r>
          </a:p>
        </p:txBody>
      </p:sp>
      <p:sp>
        <p:nvSpPr>
          <p:cNvPr id="7" name="Slide Number Placeholder 6"/>
          <p:cNvSpPr>
            <a:spLocks noGrp="1"/>
          </p:cNvSpPr>
          <p:nvPr>
            <p:ph type="sldNum" sz="quarter" idx="12"/>
          </p:nvPr>
        </p:nvSpPr>
        <p:spPr/>
        <p:txBody>
          <a:bodyPr/>
          <a:lstStyle/>
          <a:p>
            <a:pPr>
              <a:defRPr/>
            </a:pPr>
            <a:fld id="{4A34854C-3831-4FB0-8B86-0544DEF91197}" type="slidenum">
              <a:rPr lang="en-US" smtClean="0"/>
              <a:pPr>
                <a:defRPr/>
              </a:pPr>
              <a:t>9</a:t>
            </a:fld>
            <a:endParaRPr lang="en-US" dirty="0"/>
          </a:p>
        </p:txBody>
      </p:sp>
      <p:sp>
        <p:nvSpPr>
          <p:cNvPr id="8" name="Date Placeholder 5"/>
          <p:cNvSpPr>
            <a:spLocks noGrp="1"/>
          </p:cNvSpPr>
          <p:nvPr>
            <p:ph type="dt" sz="half" idx="10"/>
          </p:nvPr>
        </p:nvSpPr>
        <p:spPr>
          <a:xfrm>
            <a:off x="0" y="6629400"/>
            <a:ext cx="1981200" cy="228600"/>
          </a:xfrm>
        </p:spPr>
        <p:txBody>
          <a:bodyPr/>
          <a:lstStyle/>
          <a:p>
            <a:pPr>
              <a:defRPr/>
            </a:pPr>
            <a:fld id="{F7D28BE1-944B-4051-8D6D-4486DB24DC5F}" type="datetime9">
              <a:rPr lang="en-US" smtClean="0"/>
              <a:pPr>
                <a:defRPr/>
              </a:pPr>
              <a:t>6/21/2011 1:57:44 PM</a:t>
            </a:fld>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1141</TotalTime>
  <Words>1912</Words>
  <Application>Microsoft Office PowerPoint</Application>
  <PresentationFormat>On-screen Show (4:3)</PresentationFormat>
  <Paragraphs>323</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Solstice</vt:lpstr>
      <vt:lpstr>Slide 1</vt:lpstr>
      <vt:lpstr>PREPARED AND PRESENTED BY STUDENTS OF</vt:lpstr>
      <vt:lpstr>ACKNOWLEDGEMENT</vt:lpstr>
      <vt:lpstr>Slide 4</vt:lpstr>
      <vt:lpstr>Introduction</vt:lpstr>
      <vt:lpstr>Slide 6</vt:lpstr>
      <vt:lpstr> </vt:lpstr>
      <vt:lpstr>Slide 8</vt:lpstr>
      <vt:lpstr>DIFFIE- HELLMAN KEY EXCHANGE (contd.)</vt:lpstr>
      <vt:lpstr>DIFFIE- HELLMAN KEY EXCHANGE (contd.) Description</vt:lpstr>
      <vt:lpstr>DIFFIE- HELLMAN KEY EXCHANGE (contd.) Algorithm</vt:lpstr>
      <vt:lpstr>Slide 12</vt:lpstr>
      <vt:lpstr>MODEL OF THE NETWORK FOR KEY EXCHANGE</vt:lpstr>
      <vt:lpstr>  </vt:lpstr>
      <vt:lpstr>PASSWORD AUTHETICATED KEY EXCHANGE BY JUGGLING</vt:lpstr>
      <vt:lpstr>Slide 16</vt:lpstr>
      <vt:lpstr>PASSWORD AUTHETICATED KEY EXCHANGE BY JUGGLING (contd.) Algorithm </vt:lpstr>
      <vt:lpstr>Slide 18</vt:lpstr>
      <vt:lpstr>DIFFIE- HELLMAN KEY EXCHANGE </vt:lpstr>
      <vt:lpstr>PASSWORD AUTHETICATED KEY EXCHANGE BY JUGGLING </vt:lpstr>
      <vt:lpstr>PASSWORD AUTHETICATED KEY EXCHANGE BY JUGGLING (contd.)</vt:lpstr>
      <vt:lpstr>PASSWORD AUTHETICATED KEY EXCHANGE BY JUGGLING  (contd.)</vt:lpstr>
      <vt:lpstr>PASSWORD AUTHETICATED KEY EXCHANGE BY JUGGLING  (contd.)</vt:lpstr>
      <vt:lpstr>OUTPUTS</vt:lpstr>
      <vt:lpstr>OUTPUTS</vt:lpstr>
      <vt:lpstr>OUTPUTS</vt:lpstr>
      <vt:lpstr>CONCLUSION</vt:lpstr>
      <vt:lpstr>FUTURE SCOPE</vt:lpstr>
      <vt:lpstr>REFERENCES</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J-PAKE</dc:title>
  <dc:creator>Dipendu;Hirakjyoti</dc:creator>
  <cp:keywords>Project Presentation</cp:keywords>
  <cp:lastModifiedBy>UDNEPID</cp:lastModifiedBy>
  <cp:revision>205</cp:revision>
  <dcterms:created xsi:type="dcterms:W3CDTF">2011-06-10T13:49:36Z</dcterms:created>
  <dcterms:modified xsi:type="dcterms:W3CDTF">2011-06-21T08:30:35Z</dcterms:modified>
</cp:coreProperties>
</file>