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diagrams/quickStyle17.xml" ContentType="application/vnd.openxmlformats-officedocument.drawingml.diagramStyl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23.xml" ContentType="application/vnd.openxmlformats-officedocument.presentationml.notesSlide+xml"/>
  <Override PartName="/ppt/diagrams/layout17.xml" ContentType="application/vnd.openxmlformats-officedocument.drawingml.diagramLayout+xml"/>
  <Override PartName="/ppt/notesSlides/notesSlide12.xml" ContentType="application/vnd.openxmlformats-officedocument.presentationml.notesSlide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diagrams/drawing3.xml" ContentType="application/vnd.ms-office.drawingml.diagramDrawing+xml"/>
  <Default Extension="png" ContentType="image/png"/>
  <Override PartName="/ppt/diagrams/colors12.xml" ContentType="application/vnd.openxmlformats-officedocument.drawingml.diagramColors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notesSlides/notesSlide13.xml" ContentType="application/vnd.openxmlformats-officedocument.presentationml.notesSlide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notesSlides/notesSlide20.xml" ContentType="application/vnd.openxmlformats-officedocument.presentationml.notesSlide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notesSlides/notesSlide6.xml" ContentType="application/vnd.openxmlformats-officedocument.presentationml.notesSlide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Override PartName="/ppt/diagrams/data11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drawing9.xml" ContentType="application/vnd.ms-office.drawingml.diagramDrawing+xml"/>
  <Override PartName="/ppt/notesSlides/notesSlide21.xml" ContentType="application/vnd.openxmlformats-officedocument.presentationml.notesSlide+xml"/>
  <Override PartName="/ppt/diagrams/layout15.xml" ContentType="application/vnd.openxmlformats-officedocument.drawingml.diagramLayout+xml"/>
  <Override PartName="/ppt/diagrams/colors6.xml" ContentType="application/vnd.openxmlformats-officedocument.drawingml.diagramColors+xml"/>
  <Override PartName="/ppt/notesSlides/notesSlide10.xml" ContentType="application/vnd.openxmlformats-officedocument.presentationml.notesSlide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colors10.xml" ContentType="application/vnd.openxmlformats-officedocument.drawingml.diagramColors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diagrams/data9.xml" ContentType="application/vnd.openxmlformats-officedocument.drawingml.diagramData+xml"/>
  <Override PartName="/ppt/notesSlides/notesSlide26.xml" ContentType="application/vnd.openxmlformats-officedocument.presentationml.notesSlide+xml"/>
  <Override PartName="/ppt/diagrams/quickStyle16.xml" ContentType="application/vnd.openxmlformats-officedocument.drawingml.diagramStyle+xml"/>
  <Override PartName="/ppt/diagrams/drawing17.xml" ContentType="application/vnd.ms-office.drawingml.diagramDrawing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2" r:id="rId1"/>
  </p:sldMasterIdLst>
  <p:notesMasterIdLst>
    <p:notesMasterId r:id="rId32"/>
  </p:notesMasterIdLst>
  <p:sldIdLst>
    <p:sldId id="256" r:id="rId2"/>
    <p:sldId id="286" r:id="rId3"/>
    <p:sldId id="257" r:id="rId4"/>
    <p:sldId id="287" r:id="rId5"/>
    <p:sldId id="259" r:id="rId6"/>
    <p:sldId id="266" r:id="rId7"/>
    <p:sldId id="260" r:id="rId8"/>
    <p:sldId id="261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9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9" r:id="rId25"/>
    <p:sldId id="290" r:id="rId26"/>
    <p:sldId id="280" r:id="rId27"/>
    <p:sldId id="288" r:id="rId28"/>
    <p:sldId id="281" r:id="rId29"/>
    <p:sldId id="283" r:id="rId30"/>
    <p:sldId id="284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574" autoAdjust="0"/>
  </p:normalViewPr>
  <p:slideViewPr>
    <p:cSldViewPr>
      <p:cViewPr varScale="1">
        <p:scale>
          <a:sx n="63" d="100"/>
          <a:sy n="63" d="100"/>
        </p:scale>
        <p:origin x="-7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7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F7933D-0BF8-4F6A-B6C3-7BF4D935934F}" type="doc">
      <dgm:prSet loTypeId="urn:microsoft.com/office/officeart/2005/8/layout/list1" loCatId="list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0521043A-CF8B-47D2-9DB6-98D578701A9C}">
      <dgm:prSet phldrT="[Text]"/>
      <dgm:spPr/>
      <dgm:t>
        <a:bodyPr/>
        <a:lstStyle/>
        <a:p>
          <a:r>
            <a:rPr lang="en-US" dirty="0" smtClean="0"/>
            <a:t>HIRAKJYOTI BANEERJEE</a:t>
          </a:r>
          <a:endParaRPr lang="en-US" dirty="0"/>
        </a:p>
      </dgm:t>
    </dgm:pt>
    <dgm:pt modelId="{101F5FEB-AEB8-4F82-81C6-A3852791E3E9}" type="parTrans" cxnId="{7B007F6E-6903-4270-B3DD-C94B164889C4}">
      <dgm:prSet/>
      <dgm:spPr/>
      <dgm:t>
        <a:bodyPr/>
        <a:lstStyle/>
        <a:p>
          <a:endParaRPr lang="en-US"/>
        </a:p>
      </dgm:t>
    </dgm:pt>
    <dgm:pt modelId="{2F3F911D-8B70-4D2E-BACF-F6A1BD8A4311}" type="sibTrans" cxnId="{7B007F6E-6903-4270-B3DD-C94B164889C4}">
      <dgm:prSet/>
      <dgm:spPr/>
      <dgm:t>
        <a:bodyPr/>
        <a:lstStyle/>
        <a:p>
          <a:endParaRPr lang="en-US"/>
        </a:p>
      </dgm:t>
    </dgm:pt>
    <dgm:pt modelId="{A975A094-8E36-471C-83DD-09413F245C99}">
      <dgm:prSet phldrT="[Text]"/>
      <dgm:spPr/>
      <dgm:t>
        <a:bodyPr/>
        <a:lstStyle/>
        <a:p>
          <a:r>
            <a:rPr lang="en-US" dirty="0" smtClean="0"/>
            <a:t>DIPENDU GHOSH</a:t>
          </a:r>
          <a:endParaRPr lang="en-US" dirty="0"/>
        </a:p>
      </dgm:t>
    </dgm:pt>
    <dgm:pt modelId="{8C681E5E-DE05-4222-B6BF-60FCB86E06FB}" type="parTrans" cxnId="{243F2982-D609-4BFA-B607-C501E1FA617B}">
      <dgm:prSet/>
      <dgm:spPr/>
      <dgm:t>
        <a:bodyPr/>
        <a:lstStyle/>
        <a:p>
          <a:endParaRPr lang="en-US"/>
        </a:p>
      </dgm:t>
    </dgm:pt>
    <dgm:pt modelId="{FE15C8A5-1096-4BF6-9FB3-70CB7943FD66}" type="sibTrans" cxnId="{243F2982-D609-4BFA-B607-C501E1FA617B}">
      <dgm:prSet/>
      <dgm:spPr/>
      <dgm:t>
        <a:bodyPr/>
        <a:lstStyle/>
        <a:p>
          <a:endParaRPr lang="en-US"/>
        </a:p>
      </dgm:t>
    </dgm:pt>
    <dgm:pt modelId="{3EFC90FC-E810-4302-A20D-CCB34BECA6D6}">
      <dgm:prSet phldrT="[Text]"/>
      <dgm:spPr/>
      <dgm:t>
        <a:bodyPr/>
        <a:lstStyle/>
        <a:p>
          <a:r>
            <a:rPr lang="en-US" dirty="0" smtClean="0"/>
            <a:t>Under the Supervision of: </a:t>
          </a:r>
          <a:endParaRPr lang="en-US" dirty="0"/>
        </a:p>
      </dgm:t>
    </dgm:pt>
    <dgm:pt modelId="{9CF6A76F-20A2-47D0-A8F4-FEE86F3267CE}" type="parTrans" cxnId="{B1437480-E477-45F4-83BE-F02A7978C9A3}">
      <dgm:prSet/>
      <dgm:spPr/>
      <dgm:t>
        <a:bodyPr/>
        <a:lstStyle/>
        <a:p>
          <a:endParaRPr lang="en-US"/>
        </a:p>
      </dgm:t>
    </dgm:pt>
    <dgm:pt modelId="{F1431A20-A4B1-4DBE-B36F-F4508CAEF1D5}" type="sibTrans" cxnId="{B1437480-E477-45F4-83BE-F02A7978C9A3}">
      <dgm:prSet/>
      <dgm:spPr/>
      <dgm:t>
        <a:bodyPr/>
        <a:lstStyle/>
        <a:p>
          <a:endParaRPr lang="en-US"/>
        </a:p>
      </dgm:t>
    </dgm:pt>
    <dgm:pt modelId="{193EA565-490D-409F-B20A-AD2F8EA3C027}">
      <dgm:prSet/>
      <dgm:spPr/>
      <dgm:t>
        <a:bodyPr/>
        <a:lstStyle/>
        <a:p>
          <a:r>
            <a:rPr lang="en-US" dirty="0" smtClean="0"/>
            <a:t>Roll No. – 91-CIS-091012</a:t>
          </a:r>
          <a:endParaRPr lang="en-US" dirty="0"/>
        </a:p>
      </dgm:t>
    </dgm:pt>
    <dgm:pt modelId="{DCC4AE2E-40AF-410E-B1A9-0C79BE3975C1}" type="parTrans" cxnId="{55553929-13AF-4823-8B43-076929753D79}">
      <dgm:prSet/>
      <dgm:spPr/>
      <dgm:t>
        <a:bodyPr/>
        <a:lstStyle/>
        <a:p>
          <a:endParaRPr lang="en-US"/>
        </a:p>
      </dgm:t>
    </dgm:pt>
    <dgm:pt modelId="{BCDAD5EC-0D08-4E67-8E35-347DAEC27941}" type="sibTrans" cxnId="{55553929-13AF-4823-8B43-076929753D79}">
      <dgm:prSet/>
      <dgm:spPr/>
      <dgm:t>
        <a:bodyPr/>
        <a:lstStyle/>
        <a:p>
          <a:endParaRPr lang="en-US"/>
        </a:p>
      </dgm:t>
    </dgm:pt>
    <dgm:pt modelId="{B0F624EF-DAAA-4E35-ADC6-A58269CCEB1E}">
      <dgm:prSet/>
      <dgm:spPr/>
      <dgm:t>
        <a:bodyPr/>
        <a:lstStyle/>
        <a:p>
          <a:r>
            <a:rPr lang="en-US" dirty="0" smtClean="0"/>
            <a:t>Registration No – 0007312 of 2006-2007</a:t>
          </a:r>
        </a:p>
      </dgm:t>
    </dgm:pt>
    <dgm:pt modelId="{E7C7E213-22B1-489F-B5B4-3211816CFE1F}" type="parTrans" cxnId="{058B966A-5173-4CD1-8EC5-920A65313B23}">
      <dgm:prSet/>
      <dgm:spPr/>
      <dgm:t>
        <a:bodyPr/>
        <a:lstStyle/>
        <a:p>
          <a:endParaRPr lang="en-US"/>
        </a:p>
      </dgm:t>
    </dgm:pt>
    <dgm:pt modelId="{7E681780-CAD7-44DC-872A-DE3B1FA64252}" type="sibTrans" cxnId="{058B966A-5173-4CD1-8EC5-920A65313B23}">
      <dgm:prSet/>
      <dgm:spPr/>
      <dgm:t>
        <a:bodyPr/>
        <a:lstStyle/>
        <a:p>
          <a:endParaRPr lang="en-US"/>
        </a:p>
      </dgm:t>
    </dgm:pt>
    <dgm:pt modelId="{B8DC5577-6BD5-4295-B162-014CD71DB6B4}">
      <dgm:prSet/>
      <dgm:spPr/>
      <dgm:t>
        <a:bodyPr/>
        <a:lstStyle/>
        <a:p>
          <a:r>
            <a:rPr lang="en-US" dirty="0" smtClean="0"/>
            <a:t>Roll No. – 91-CIS-091007</a:t>
          </a:r>
          <a:endParaRPr lang="en-US" dirty="0"/>
        </a:p>
      </dgm:t>
    </dgm:pt>
    <dgm:pt modelId="{3565CAFF-373C-4D68-AF47-5ECFC98C8FA1}" type="parTrans" cxnId="{2EFAC0BF-A2F2-4C53-BA38-89356B6C8E33}">
      <dgm:prSet/>
      <dgm:spPr/>
      <dgm:t>
        <a:bodyPr/>
        <a:lstStyle/>
        <a:p>
          <a:endParaRPr lang="en-US"/>
        </a:p>
      </dgm:t>
    </dgm:pt>
    <dgm:pt modelId="{201689DF-8457-42E9-AE9C-CFA821EDB845}" type="sibTrans" cxnId="{2EFAC0BF-A2F2-4C53-BA38-89356B6C8E33}">
      <dgm:prSet/>
      <dgm:spPr/>
      <dgm:t>
        <a:bodyPr/>
        <a:lstStyle/>
        <a:p>
          <a:endParaRPr lang="en-US"/>
        </a:p>
      </dgm:t>
    </dgm:pt>
    <dgm:pt modelId="{AC27F92D-E24F-4AE4-9C10-40A0CA05FDBF}">
      <dgm:prSet/>
      <dgm:spPr/>
      <dgm:t>
        <a:bodyPr/>
        <a:lstStyle/>
        <a:p>
          <a:r>
            <a:rPr lang="en-US" dirty="0" smtClean="0"/>
            <a:t>Registration No – 0000439 of 2006-2007</a:t>
          </a:r>
        </a:p>
      </dgm:t>
    </dgm:pt>
    <dgm:pt modelId="{6A407E92-B883-439F-8D6A-13C9E665D916}" type="parTrans" cxnId="{BB8C8CED-A87D-4217-B9F1-29DFE50A06C0}">
      <dgm:prSet/>
      <dgm:spPr/>
      <dgm:t>
        <a:bodyPr/>
        <a:lstStyle/>
        <a:p>
          <a:endParaRPr lang="en-US"/>
        </a:p>
      </dgm:t>
    </dgm:pt>
    <dgm:pt modelId="{82282FEF-BCF9-4BD4-9924-B3812EE29493}" type="sibTrans" cxnId="{BB8C8CED-A87D-4217-B9F1-29DFE50A06C0}">
      <dgm:prSet/>
      <dgm:spPr/>
      <dgm:t>
        <a:bodyPr/>
        <a:lstStyle/>
        <a:p>
          <a:endParaRPr lang="en-US"/>
        </a:p>
      </dgm:t>
    </dgm:pt>
    <dgm:pt modelId="{EFE29C10-244B-443B-AF0D-D30B77EB8AEB}">
      <dgm:prSet/>
      <dgm:spPr/>
      <dgm:t>
        <a:bodyPr/>
        <a:lstStyle/>
        <a:p>
          <a:r>
            <a:rPr lang="en-US" b="1" dirty="0" smtClean="0">
              <a:solidFill>
                <a:schemeClr val="accent2">
                  <a:lumMod val="75000"/>
                </a:schemeClr>
              </a:solidFill>
            </a:rPr>
            <a:t>Prof. DEVADATTA  SINHA</a:t>
          </a:r>
          <a:endParaRPr lang="en-US" dirty="0">
            <a:solidFill>
              <a:schemeClr val="accent2">
                <a:lumMod val="75000"/>
              </a:schemeClr>
            </a:solidFill>
          </a:endParaRPr>
        </a:p>
      </dgm:t>
    </dgm:pt>
    <dgm:pt modelId="{09E5C6B2-C80D-4617-A06C-BE198C77194B}" type="parTrans" cxnId="{7F5654F4-4B05-4125-84A4-B6DA8678D2BC}">
      <dgm:prSet/>
      <dgm:spPr/>
      <dgm:t>
        <a:bodyPr/>
        <a:lstStyle/>
        <a:p>
          <a:endParaRPr lang="en-US"/>
        </a:p>
      </dgm:t>
    </dgm:pt>
    <dgm:pt modelId="{CCB6DE79-F8D4-454C-BEAB-9F194BDD95C8}" type="sibTrans" cxnId="{7F5654F4-4B05-4125-84A4-B6DA8678D2BC}">
      <dgm:prSet/>
      <dgm:spPr/>
      <dgm:t>
        <a:bodyPr/>
        <a:lstStyle/>
        <a:p>
          <a:endParaRPr lang="en-US"/>
        </a:p>
      </dgm:t>
    </dgm:pt>
    <dgm:pt modelId="{9FA12099-1904-4F7A-8FD3-6CDE8D1FC5D8}" type="pres">
      <dgm:prSet presAssocID="{60F7933D-0BF8-4F6A-B6C3-7BF4D935934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59AE86-A8F3-4E45-BA7D-9CB4AFC5DC79}" type="pres">
      <dgm:prSet presAssocID="{0521043A-CF8B-47D2-9DB6-98D578701A9C}" presName="parentLin" presStyleCnt="0"/>
      <dgm:spPr/>
    </dgm:pt>
    <dgm:pt modelId="{6E109D98-DF70-4141-A37B-B2AF5248A77B}" type="pres">
      <dgm:prSet presAssocID="{0521043A-CF8B-47D2-9DB6-98D578701A9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8AEC2E7-7AD7-4E6E-B506-D8D63F0298A4}" type="pres">
      <dgm:prSet presAssocID="{0521043A-CF8B-47D2-9DB6-98D578701A9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65828A-EDB8-42F2-A606-B4B98FF0ABA8}" type="pres">
      <dgm:prSet presAssocID="{0521043A-CF8B-47D2-9DB6-98D578701A9C}" presName="negativeSpace" presStyleCnt="0"/>
      <dgm:spPr/>
    </dgm:pt>
    <dgm:pt modelId="{CC6A5954-B611-4EC6-B360-165718324235}" type="pres">
      <dgm:prSet presAssocID="{0521043A-CF8B-47D2-9DB6-98D578701A9C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763992-40A8-4D37-8C2B-E1B69DC156D0}" type="pres">
      <dgm:prSet presAssocID="{2F3F911D-8B70-4D2E-BACF-F6A1BD8A4311}" presName="spaceBetweenRectangles" presStyleCnt="0"/>
      <dgm:spPr/>
    </dgm:pt>
    <dgm:pt modelId="{180CC9C2-E749-49F6-A36C-25897F65F25A}" type="pres">
      <dgm:prSet presAssocID="{A975A094-8E36-471C-83DD-09413F245C99}" presName="parentLin" presStyleCnt="0"/>
      <dgm:spPr/>
    </dgm:pt>
    <dgm:pt modelId="{FDF2E413-8D3E-4A68-98EF-DB04837B7ECF}" type="pres">
      <dgm:prSet presAssocID="{A975A094-8E36-471C-83DD-09413F245C99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FF98B54-752A-433B-914A-B1114C94530C}" type="pres">
      <dgm:prSet presAssocID="{A975A094-8E36-471C-83DD-09413F245C9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48B461-851A-4CD2-A0A3-F15CD9F6C130}" type="pres">
      <dgm:prSet presAssocID="{A975A094-8E36-471C-83DD-09413F245C99}" presName="negativeSpace" presStyleCnt="0"/>
      <dgm:spPr/>
    </dgm:pt>
    <dgm:pt modelId="{3530D559-103A-4F24-9E8D-71ECAD72CA25}" type="pres">
      <dgm:prSet presAssocID="{A975A094-8E36-471C-83DD-09413F245C99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BECAF-1F12-4BE8-A2BD-D2C205FFFA12}" type="pres">
      <dgm:prSet presAssocID="{FE15C8A5-1096-4BF6-9FB3-70CB7943FD66}" presName="spaceBetweenRectangles" presStyleCnt="0"/>
      <dgm:spPr/>
    </dgm:pt>
    <dgm:pt modelId="{9D8717C0-CDCD-42D0-9D71-C843EE97B4DD}" type="pres">
      <dgm:prSet presAssocID="{3EFC90FC-E810-4302-A20D-CCB34BECA6D6}" presName="parentLin" presStyleCnt="0"/>
      <dgm:spPr/>
    </dgm:pt>
    <dgm:pt modelId="{5E692CA2-0361-494C-B89C-9DE2E4ECF328}" type="pres">
      <dgm:prSet presAssocID="{3EFC90FC-E810-4302-A20D-CCB34BECA6D6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C5C97D20-E3BA-42E8-AD6E-8AA450B7396E}" type="pres">
      <dgm:prSet presAssocID="{3EFC90FC-E810-4302-A20D-CCB34BECA6D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59BB5C-D9B1-4301-951F-60FD0E3EDD6A}" type="pres">
      <dgm:prSet presAssocID="{3EFC90FC-E810-4302-A20D-CCB34BECA6D6}" presName="negativeSpace" presStyleCnt="0"/>
      <dgm:spPr/>
    </dgm:pt>
    <dgm:pt modelId="{A3CF7C19-B02C-4BE4-BFE7-DF41C6C5B321}" type="pres">
      <dgm:prSet presAssocID="{3EFC90FC-E810-4302-A20D-CCB34BECA6D6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834F96-0D7C-4ED4-93AC-3949ADBACA9C}" type="presOf" srcId="{193EA565-490D-409F-B20A-AD2F8EA3C027}" destId="{CC6A5954-B611-4EC6-B360-165718324235}" srcOrd="0" destOrd="0" presId="urn:microsoft.com/office/officeart/2005/8/layout/list1"/>
    <dgm:cxn modelId="{35590838-7144-4C73-9882-58E48FA04771}" type="presOf" srcId="{60F7933D-0BF8-4F6A-B6C3-7BF4D935934F}" destId="{9FA12099-1904-4F7A-8FD3-6CDE8D1FC5D8}" srcOrd="0" destOrd="0" presId="urn:microsoft.com/office/officeart/2005/8/layout/list1"/>
    <dgm:cxn modelId="{D850E82C-BFF6-4082-9FFA-C7FA43C5E80C}" type="presOf" srcId="{3EFC90FC-E810-4302-A20D-CCB34BECA6D6}" destId="{5E692CA2-0361-494C-B89C-9DE2E4ECF328}" srcOrd="0" destOrd="0" presId="urn:microsoft.com/office/officeart/2005/8/layout/list1"/>
    <dgm:cxn modelId="{76B9C617-C57A-4FFE-A764-61769919CE88}" type="presOf" srcId="{B0F624EF-DAAA-4E35-ADC6-A58269CCEB1E}" destId="{CC6A5954-B611-4EC6-B360-165718324235}" srcOrd="0" destOrd="1" presId="urn:microsoft.com/office/officeart/2005/8/layout/list1"/>
    <dgm:cxn modelId="{64229CFB-E66B-4DAA-8745-36D930486017}" type="presOf" srcId="{EFE29C10-244B-443B-AF0D-D30B77EB8AEB}" destId="{A3CF7C19-B02C-4BE4-BFE7-DF41C6C5B321}" srcOrd="0" destOrd="0" presId="urn:microsoft.com/office/officeart/2005/8/layout/list1"/>
    <dgm:cxn modelId="{058B966A-5173-4CD1-8EC5-920A65313B23}" srcId="{0521043A-CF8B-47D2-9DB6-98D578701A9C}" destId="{B0F624EF-DAAA-4E35-ADC6-A58269CCEB1E}" srcOrd="1" destOrd="0" parTransId="{E7C7E213-22B1-489F-B5B4-3211816CFE1F}" sibTransId="{7E681780-CAD7-44DC-872A-DE3B1FA64252}"/>
    <dgm:cxn modelId="{2EFAC0BF-A2F2-4C53-BA38-89356B6C8E33}" srcId="{A975A094-8E36-471C-83DD-09413F245C99}" destId="{B8DC5577-6BD5-4295-B162-014CD71DB6B4}" srcOrd="0" destOrd="0" parTransId="{3565CAFF-373C-4D68-AF47-5ECFC98C8FA1}" sibTransId="{201689DF-8457-42E9-AE9C-CFA821EDB845}"/>
    <dgm:cxn modelId="{627F2ACF-9EFC-4241-9438-B46DBB84C6F3}" type="presOf" srcId="{AC27F92D-E24F-4AE4-9C10-40A0CA05FDBF}" destId="{3530D559-103A-4F24-9E8D-71ECAD72CA25}" srcOrd="0" destOrd="1" presId="urn:microsoft.com/office/officeart/2005/8/layout/list1"/>
    <dgm:cxn modelId="{BB8C8CED-A87D-4217-B9F1-29DFE50A06C0}" srcId="{A975A094-8E36-471C-83DD-09413F245C99}" destId="{AC27F92D-E24F-4AE4-9C10-40A0CA05FDBF}" srcOrd="1" destOrd="0" parTransId="{6A407E92-B883-439F-8D6A-13C9E665D916}" sibTransId="{82282FEF-BCF9-4BD4-9924-B3812EE29493}"/>
    <dgm:cxn modelId="{55553929-13AF-4823-8B43-076929753D79}" srcId="{0521043A-CF8B-47D2-9DB6-98D578701A9C}" destId="{193EA565-490D-409F-B20A-AD2F8EA3C027}" srcOrd="0" destOrd="0" parTransId="{DCC4AE2E-40AF-410E-B1A9-0C79BE3975C1}" sibTransId="{BCDAD5EC-0D08-4E67-8E35-347DAEC27941}"/>
    <dgm:cxn modelId="{3583980B-D2E4-4FB7-A77E-C57BCE155B19}" type="presOf" srcId="{0521043A-CF8B-47D2-9DB6-98D578701A9C}" destId="{B8AEC2E7-7AD7-4E6E-B506-D8D63F0298A4}" srcOrd="1" destOrd="0" presId="urn:microsoft.com/office/officeart/2005/8/layout/list1"/>
    <dgm:cxn modelId="{F6538B32-064B-4201-91EF-663406419F92}" type="presOf" srcId="{3EFC90FC-E810-4302-A20D-CCB34BECA6D6}" destId="{C5C97D20-E3BA-42E8-AD6E-8AA450B7396E}" srcOrd="1" destOrd="0" presId="urn:microsoft.com/office/officeart/2005/8/layout/list1"/>
    <dgm:cxn modelId="{F6CE693E-F981-464A-AE05-95AC2C2D2E4B}" type="presOf" srcId="{B8DC5577-6BD5-4295-B162-014CD71DB6B4}" destId="{3530D559-103A-4F24-9E8D-71ECAD72CA25}" srcOrd="0" destOrd="0" presId="urn:microsoft.com/office/officeart/2005/8/layout/list1"/>
    <dgm:cxn modelId="{3B6F56C8-3A69-4C92-8EA1-FC386430213E}" type="presOf" srcId="{0521043A-CF8B-47D2-9DB6-98D578701A9C}" destId="{6E109D98-DF70-4141-A37B-B2AF5248A77B}" srcOrd="0" destOrd="0" presId="urn:microsoft.com/office/officeart/2005/8/layout/list1"/>
    <dgm:cxn modelId="{7B007F6E-6903-4270-B3DD-C94B164889C4}" srcId="{60F7933D-0BF8-4F6A-B6C3-7BF4D935934F}" destId="{0521043A-CF8B-47D2-9DB6-98D578701A9C}" srcOrd="0" destOrd="0" parTransId="{101F5FEB-AEB8-4F82-81C6-A3852791E3E9}" sibTransId="{2F3F911D-8B70-4D2E-BACF-F6A1BD8A4311}"/>
    <dgm:cxn modelId="{63B7CCA4-B22B-4847-98E9-8B07D3A56A94}" type="presOf" srcId="{A975A094-8E36-471C-83DD-09413F245C99}" destId="{EFF98B54-752A-433B-914A-B1114C94530C}" srcOrd="1" destOrd="0" presId="urn:microsoft.com/office/officeart/2005/8/layout/list1"/>
    <dgm:cxn modelId="{7F5654F4-4B05-4125-84A4-B6DA8678D2BC}" srcId="{3EFC90FC-E810-4302-A20D-CCB34BECA6D6}" destId="{EFE29C10-244B-443B-AF0D-D30B77EB8AEB}" srcOrd="0" destOrd="0" parTransId="{09E5C6B2-C80D-4617-A06C-BE198C77194B}" sibTransId="{CCB6DE79-F8D4-454C-BEAB-9F194BDD95C8}"/>
    <dgm:cxn modelId="{9369C654-B896-45B7-8B15-586F0CDA2D53}" type="presOf" srcId="{A975A094-8E36-471C-83DD-09413F245C99}" destId="{FDF2E413-8D3E-4A68-98EF-DB04837B7ECF}" srcOrd="0" destOrd="0" presId="urn:microsoft.com/office/officeart/2005/8/layout/list1"/>
    <dgm:cxn modelId="{243F2982-D609-4BFA-B607-C501E1FA617B}" srcId="{60F7933D-0BF8-4F6A-B6C3-7BF4D935934F}" destId="{A975A094-8E36-471C-83DD-09413F245C99}" srcOrd="1" destOrd="0" parTransId="{8C681E5E-DE05-4222-B6BF-60FCB86E06FB}" sibTransId="{FE15C8A5-1096-4BF6-9FB3-70CB7943FD66}"/>
    <dgm:cxn modelId="{B1437480-E477-45F4-83BE-F02A7978C9A3}" srcId="{60F7933D-0BF8-4F6A-B6C3-7BF4D935934F}" destId="{3EFC90FC-E810-4302-A20D-CCB34BECA6D6}" srcOrd="2" destOrd="0" parTransId="{9CF6A76F-20A2-47D0-A8F4-FEE86F3267CE}" sibTransId="{F1431A20-A4B1-4DBE-B36F-F4508CAEF1D5}"/>
    <dgm:cxn modelId="{4DFA9E74-E51A-4421-9FA1-2F0DDFB8A340}" type="presParOf" srcId="{9FA12099-1904-4F7A-8FD3-6CDE8D1FC5D8}" destId="{C959AE86-A8F3-4E45-BA7D-9CB4AFC5DC79}" srcOrd="0" destOrd="0" presId="urn:microsoft.com/office/officeart/2005/8/layout/list1"/>
    <dgm:cxn modelId="{A5845F30-107C-48AD-8398-33941089C2FD}" type="presParOf" srcId="{C959AE86-A8F3-4E45-BA7D-9CB4AFC5DC79}" destId="{6E109D98-DF70-4141-A37B-B2AF5248A77B}" srcOrd="0" destOrd="0" presId="urn:microsoft.com/office/officeart/2005/8/layout/list1"/>
    <dgm:cxn modelId="{DFCD7D08-1C98-409B-8EE2-D6BBD17563FC}" type="presParOf" srcId="{C959AE86-A8F3-4E45-BA7D-9CB4AFC5DC79}" destId="{B8AEC2E7-7AD7-4E6E-B506-D8D63F0298A4}" srcOrd="1" destOrd="0" presId="urn:microsoft.com/office/officeart/2005/8/layout/list1"/>
    <dgm:cxn modelId="{9DA311F8-A897-405E-9C0A-42A6F1B6D8E9}" type="presParOf" srcId="{9FA12099-1904-4F7A-8FD3-6CDE8D1FC5D8}" destId="{5B65828A-EDB8-42F2-A606-B4B98FF0ABA8}" srcOrd="1" destOrd="0" presId="urn:microsoft.com/office/officeart/2005/8/layout/list1"/>
    <dgm:cxn modelId="{899173A9-F2E9-4FB9-8C06-EABA10838695}" type="presParOf" srcId="{9FA12099-1904-4F7A-8FD3-6CDE8D1FC5D8}" destId="{CC6A5954-B611-4EC6-B360-165718324235}" srcOrd="2" destOrd="0" presId="urn:microsoft.com/office/officeart/2005/8/layout/list1"/>
    <dgm:cxn modelId="{1C01656D-8E52-4A85-8957-258FB1298C11}" type="presParOf" srcId="{9FA12099-1904-4F7A-8FD3-6CDE8D1FC5D8}" destId="{E3763992-40A8-4D37-8C2B-E1B69DC156D0}" srcOrd="3" destOrd="0" presId="urn:microsoft.com/office/officeart/2005/8/layout/list1"/>
    <dgm:cxn modelId="{0D5ABBED-B9A4-450C-97A0-EA40503F9AF3}" type="presParOf" srcId="{9FA12099-1904-4F7A-8FD3-6CDE8D1FC5D8}" destId="{180CC9C2-E749-49F6-A36C-25897F65F25A}" srcOrd="4" destOrd="0" presId="urn:microsoft.com/office/officeart/2005/8/layout/list1"/>
    <dgm:cxn modelId="{4CCD7EC9-8EB2-405E-8C05-9F21EDBC4195}" type="presParOf" srcId="{180CC9C2-E749-49F6-A36C-25897F65F25A}" destId="{FDF2E413-8D3E-4A68-98EF-DB04837B7ECF}" srcOrd="0" destOrd="0" presId="urn:microsoft.com/office/officeart/2005/8/layout/list1"/>
    <dgm:cxn modelId="{26349D08-B780-4831-8004-85B7384ED709}" type="presParOf" srcId="{180CC9C2-E749-49F6-A36C-25897F65F25A}" destId="{EFF98B54-752A-433B-914A-B1114C94530C}" srcOrd="1" destOrd="0" presId="urn:microsoft.com/office/officeart/2005/8/layout/list1"/>
    <dgm:cxn modelId="{6A5DD03B-E613-44A3-9508-DC81963C9108}" type="presParOf" srcId="{9FA12099-1904-4F7A-8FD3-6CDE8D1FC5D8}" destId="{8F48B461-851A-4CD2-A0A3-F15CD9F6C130}" srcOrd="5" destOrd="0" presId="urn:microsoft.com/office/officeart/2005/8/layout/list1"/>
    <dgm:cxn modelId="{E4C3F209-B9EF-4F8C-B030-3B39C21B5DB9}" type="presParOf" srcId="{9FA12099-1904-4F7A-8FD3-6CDE8D1FC5D8}" destId="{3530D559-103A-4F24-9E8D-71ECAD72CA25}" srcOrd="6" destOrd="0" presId="urn:microsoft.com/office/officeart/2005/8/layout/list1"/>
    <dgm:cxn modelId="{05D31EAF-4465-4A0D-8E22-587691A5FA58}" type="presParOf" srcId="{9FA12099-1904-4F7A-8FD3-6CDE8D1FC5D8}" destId="{989BECAF-1F12-4BE8-A2BD-D2C205FFFA12}" srcOrd="7" destOrd="0" presId="urn:microsoft.com/office/officeart/2005/8/layout/list1"/>
    <dgm:cxn modelId="{A65EDBE7-EC42-4AA0-9110-26B8DCC1CCCA}" type="presParOf" srcId="{9FA12099-1904-4F7A-8FD3-6CDE8D1FC5D8}" destId="{9D8717C0-CDCD-42D0-9D71-C843EE97B4DD}" srcOrd="8" destOrd="0" presId="urn:microsoft.com/office/officeart/2005/8/layout/list1"/>
    <dgm:cxn modelId="{E827670D-6735-4E9A-B9BA-5B32FA90F0D8}" type="presParOf" srcId="{9D8717C0-CDCD-42D0-9D71-C843EE97B4DD}" destId="{5E692CA2-0361-494C-B89C-9DE2E4ECF328}" srcOrd="0" destOrd="0" presId="urn:microsoft.com/office/officeart/2005/8/layout/list1"/>
    <dgm:cxn modelId="{8F18E76C-71F3-47F1-A49F-8C01B87BA7AB}" type="presParOf" srcId="{9D8717C0-CDCD-42D0-9D71-C843EE97B4DD}" destId="{C5C97D20-E3BA-42E8-AD6E-8AA450B7396E}" srcOrd="1" destOrd="0" presId="urn:microsoft.com/office/officeart/2005/8/layout/list1"/>
    <dgm:cxn modelId="{EEFBFDD9-7685-4BA9-BED1-8E410B56449E}" type="presParOf" srcId="{9FA12099-1904-4F7A-8FD3-6CDE8D1FC5D8}" destId="{7B59BB5C-D9B1-4301-951F-60FD0E3EDD6A}" srcOrd="9" destOrd="0" presId="urn:microsoft.com/office/officeart/2005/8/layout/list1"/>
    <dgm:cxn modelId="{0DFB89E9-ACD6-419E-A3F5-2E3ABE656468}" type="presParOf" srcId="{9FA12099-1904-4F7A-8FD3-6CDE8D1FC5D8}" destId="{A3CF7C19-B02C-4BE4-BFE7-DF41C6C5B32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66E5D18-2E98-4B00-B71C-311C124F6802}" type="doc">
      <dgm:prSet loTypeId="urn:microsoft.com/office/officeart/2005/8/layout/list1" loCatId="list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B45DE3C8-9741-4208-A903-5D48683A9438}">
      <dgm:prSet phldrT="[Text]"/>
      <dgm:spPr/>
      <dgm:t>
        <a:bodyPr/>
        <a:lstStyle/>
        <a:p>
          <a:r>
            <a:rPr lang="en-US" dirty="0" smtClean="0"/>
            <a:t>user_a():</a:t>
          </a:r>
          <a:endParaRPr lang="en-US" dirty="0"/>
        </a:p>
      </dgm:t>
    </dgm:pt>
    <dgm:pt modelId="{B8793FED-1B82-445C-80B8-6669DB8DA189}" type="parTrans" cxnId="{BCAC86CD-F8DC-4F37-BAAE-04338881E0C0}">
      <dgm:prSet/>
      <dgm:spPr/>
      <dgm:t>
        <a:bodyPr/>
        <a:lstStyle/>
        <a:p>
          <a:endParaRPr lang="en-US"/>
        </a:p>
      </dgm:t>
    </dgm:pt>
    <dgm:pt modelId="{D918ED26-98BF-4C78-9029-9C563105D470}" type="sibTrans" cxnId="{BCAC86CD-F8DC-4F37-BAAE-04338881E0C0}">
      <dgm:prSet/>
      <dgm:spPr/>
      <dgm:t>
        <a:bodyPr/>
        <a:lstStyle/>
        <a:p>
          <a:endParaRPr lang="en-US"/>
        </a:p>
      </dgm:t>
    </dgm:pt>
    <dgm:pt modelId="{235FAB0E-5FA3-4BC6-8E24-E87146B9808A}">
      <dgm:prSet phldrT="[Text]"/>
      <dgm:spPr/>
      <dgm:t>
        <a:bodyPr/>
        <a:lstStyle/>
        <a:p>
          <a:r>
            <a:rPr lang="en-US" dirty="0" smtClean="0"/>
            <a:t>attacker(): </a:t>
          </a:r>
          <a:endParaRPr lang="en-US" dirty="0"/>
        </a:p>
      </dgm:t>
    </dgm:pt>
    <dgm:pt modelId="{6331ADC2-BA8F-4BA9-9777-50BEFDE880DA}" type="parTrans" cxnId="{DAC37CB8-586A-47ED-9BE1-616648ADCF59}">
      <dgm:prSet/>
      <dgm:spPr/>
      <dgm:t>
        <a:bodyPr/>
        <a:lstStyle/>
        <a:p>
          <a:endParaRPr lang="en-US"/>
        </a:p>
      </dgm:t>
    </dgm:pt>
    <dgm:pt modelId="{D318C59B-D64E-4607-96EC-621B0279F305}" type="sibTrans" cxnId="{DAC37CB8-586A-47ED-9BE1-616648ADCF59}">
      <dgm:prSet/>
      <dgm:spPr/>
      <dgm:t>
        <a:bodyPr/>
        <a:lstStyle/>
        <a:p>
          <a:endParaRPr lang="en-US"/>
        </a:p>
      </dgm:t>
    </dgm:pt>
    <dgm:pt modelId="{E9AECD33-0146-4193-960E-8613FD09E204}">
      <dgm:prSet/>
      <dgm:spPr/>
      <dgm:t>
        <a:bodyPr/>
        <a:lstStyle/>
        <a:p>
          <a:r>
            <a:rPr lang="en-US" smtClean="0"/>
            <a:t>Enters private key ‘a’</a:t>
          </a:r>
          <a:endParaRPr lang="en-US"/>
        </a:p>
      </dgm:t>
    </dgm:pt>
    <dgm:pt modelId="{BDF511CC-6BD3-4ED4-BB9C-8B5AF2D3CA3D}" type="parTrans" cxnId="{7BCDA808-6866-425E-9547-1EF53377B6A0}">
      <dgm:prSet/>
      <dgm:spPr/>
      <dgm:t>
        <a:bodyPr/>
        <a:lstStyle/>
        <a:p>
          <a:endParaRPr lang="en-US"/>
        </a:p>
      </dgm:t>
    </dgm:pt>
    <dgm:pt modelId="{3AE4A937-8440-4762-A980-F170CBC20511}" type="sibTrans" cxnId="{7BCDA808-6866-425E-9547-1EF53377B6A0}">
      <dgm:prSet/>
      <dgm:spPr/>
      <dgm:t>
        <a:bodyPr/>
        <a:lstStyle/>
        <a:p>
          <a:endParaRPr lang="en-US"/>
        </a:p>
      </dgm:t>
    </dgm:pt>
    <dgm:pt modelId="{BA94E181-378F-45DC-ACF5-A83C9C603AC8}">
      <dgm:prSet/>
      <dgm:spPr/>
      <dgm:t>
        <a:bodyPr/>
        <a:lstStyle/>
        <a:p>
          <a:r>
            <a:rPr lang="en-US" dirty="0" smtClean="0"/>
            <a:t>Generates public key ‘A’ and sends to the other user</a:t>
          </a:r>
        </a:p>
      </dgm:t>
    </dgm:pt>
    <dgm:pt modelId="{E80F607F-51D1-49EC-850E-85A008FF5208}" type="parTrans" cxnId="{FBAC6EF7-5C68-4D63-B822-9102D5EA19D8}">
      <dgm:prSet/>
      <dgm:spPr/>
      <dgm:t>
        <a:bodyPr/>
        <a:lstStyle/>
        <a:p>
          <a:endParaRPr lang="en-US"/>
        </a:p>
      </dgm:t>
    </dgm:pt>
    <dgm:pt modelId="{0A12AD7A-B7B8-46EB-8854-CE84C9AD6D00}" type="sibTrans" cxnId="{FBAC6EF7-5C68-4D63-B822-9102D5EA19D8}">
      <dgm:prSet/>
      <dgm:spPr/>
      <dgm:t>
        <a:bodyPr/>
        <a:lstStyle/>
        <a:p>
          <a:endParaRPr lang="en-US"/>
        </a:p>
      </dgm:t>
    </dgm:pt>
    <dgm:pt modelId="{28E6D962-77D6-4FEB-9EE2-90888CEF9053}">
      <dgm:prSet/>
      <dgm:spPr/>
      <dgm:t>
        <a:bodyPr/>
        <a:lstStyle/>
        <a:p>
          <a:r>
            <a:rPr lang="en-US" dirty="0" smtClean="0"/>
            <a:t>Computes common private key ‘S</a:t>
          </a:r>
          <a:r>
            <a:rPr lang="en-US" baseline="-25000" dirty="0" smtClean="0"/>
            <a:t>A</a:t>
          </a:r>
          <a:r>
            <a:rPr lang="en-US" dirty="0" smtClean="0"/>
            <a:t>’ from ‘B’ received</a:t>
          </a:r>
        </a:p>
      </dgm:t>
    </dgm:pt>
    <dgm:pt modelId="{B1282AFB-B786-4D6C-BA52-54BE407FF84D}" type="parTrans" cxnId="{1D4C5A86-7D79-4F88-A2A9-6E87E19BB11D}">
      <dgm:prSet/>
      <dgm:spPr/>
      <dgm:t>
        <a:bodyPr/>
        <a:lstStyle/>
        <a:p>
          <a:endParaRPr lang="en-US"/>
        </a:p>
      </dgm:t>
    </dgm:pt>
    <dgm:pt modelId="{93208F89-0622-45F6-A263-B7D016DD28DC}" type="sibTrans" cxnId="{1D4C5A86-7D79-4F88-A2A9-6E87E19BB11D}">
      <dgm:prSet/>
      <dgm:spPr/>
      <dgm:t>
        <a:bodyPr/>
        <a:lstStyle/>
        <a:p>
          <a:endParaRPr lang="en-US"/>
        </a:p>
      </dgm:t>
    </dgm:pt>
    <dgm:pt modelId="{7E411CAD-5103-4ED4-99E4-70F5C0D7F747}">
      <dgm:prSet/>
      <dgm:spPr/>
      <dgm:t>
        <a:bodyPr/>
        <a:lstStyle/>
        <a:p>
          <a:r>
            <a:rPr lang="en-US" smtClean="0"/>
            <a:t>user_b():</a:t>
          </a:r>
          <a:endParaRPr lang="en-US" dirty="0" smtClean="0"/>
        </a:p>
      </dgm:t>
    </dgm:pt>
    <dgm:pt modelId="{43DF155C-F1A6-492C-9CE1-B406CB695695}" type="parTrans" cxnId="{4D7283D9-74CE-417D-990C-D929DF34FE6F}">
      <dgm:prSet/>
      <dgm:spPr/>
      <dgm:t>
        <a:bodyPr/>
        <a:lstStyle/>
        <a:p>
          <a:endParaRPr lang="en-US"/>
        </a:p>
      </dgm:t>
    </dgm:pt>
    <dgm:pt modelId="{AB8929BF-AB26-4712-BA7C-B5BD18CC97B0}" type="sibTrans" cxnId="{4D7283D9-74CE-417D-990C-D929DF34FE6F}">
      <dgm:prSet/>
      <dgm:spPr/>
      <dgm:t>
        <a:bodyPr/>
        <a:lstStyle/>
        <a:p>
          <a:endParaRPr lang="en-US"/>
        </a:p>
      </dgm:t>
    </dgm:pt>
    <dgm:pt modelId="{72F9E978-09A4-480B-ADA2-033381CF79B2}">
      <dgm:prSet/>
      <dgm:spPr/>
      <dgm:t>
        <a:bodyPr/>
        <a:lstStyle/>
        <a:p>
          <a:r>
            <a:rPr lang="en-US" smtClean="0"/>
            <a:t>Enters private key ‘b’</a:t>
          </a:r>
          <a:endParaRPr lang="en-US"/>
        </a:p>
      </dgm:t>
    </dgm:pt>
    <dgm:pt modelId="{E6BE1D5F-9BD5-4CC4-8D31-5A710B4D5FCB}" type="parTrans" cxnId="{CD20CBBB-49E3-42A3-8780-B99BEE6B528C}">
      <dgm:prSet/>
      <dgm:spPr/>
      <dgm:t>
        <a:bodyPr/>
        <a:lstStyle/>
        <a:p>
          <a:endParaRPr lang="en-US"/>
        </a:p>
      </dgm:t>
    </dgm:pt>
    <dgm:pt modelId="{2E571BCC-E297-4D79-949D-151A51E8DA99}" type="sibTrans" cxnId="{CD20CBBB-49E3-42A3-8780-B99BEE6B528C}">
      <dgm:prSet/>
      <dgm:spPr/>
      <dgm:t>
        <a:bodyPr/>
        <a:lstStyle/>
        <a:p>
          <a:endParaRPr lang="en-US"/>
        </a:p>
      </dgm:t>
    </dgm:pt>
    <dgm:pt modelId="{B80B4640-E7FC-466F-A11D-9969F1A119C5}">
      <dgm:prSet/>
      <dgm:spPr/>
      <dgm:t>
        <a:bodyPr/>
        <a:lstStyle/>
        <a:p>
          <a:r>
            <a:rPr lang="en-US" dirty="0" smtClean="0"/>
            <a:t>Generates public key ‘B’ and sends to the other user</a:t>
          </a:r>
        </a:p>
      </dgm:t>
    </dgm:pt>
    <dgm:pt modelId="{B160AC5E-EA43-4B22-BA14-89F9D2F8FC95}" type="parTrans" cxnId="{6484ACC9-5255-419E-96F2-1DB20267B05C}">
      <dgm:prSet/>
      <dgm:spPr/>
      <dgm:t>
        <a:bodyPr/>
        <a:lstStyle/>
        <a:p>
          <a:endParaRPr lang="en-US"/>
        </a:p>
      </dgm:t>
    </dgm:pt>
    <dgm:pt modelId="{FEA08A75-DA34-43E9-AD12-286ABC284618}" type="sibTrans" cxnId="{6484ACC9-5255-419E-96F2-1DB20267B05C}">
      <dgm:prSet/>
      <dgm:spPr/>
      <dgm:t>
        <a:bodyPr/>
        <a:lstStyle/>
        <a:p>
          <a:endParaRPr lang="en-US"/>
        </a:p>
      </dgm:t>
    </dgm:pt>
    <dgm:pt modelId="{4CECC6E3-29DC-4D33-8D42-143835B9B623}">
      <dgm:prSet/>
      <dgm:spPr/>
      <dgm:t>
        <a:bodyPr/>
        <a:lstStyle/>
        <a:p>
          <a:r>
            <a:rPr lang="en-US" dirty="0" smtClean="0"/>
            <a:t>Computes common private key ‘S</a:t>
          </a:r>
          <a:r>
            <a:rPr lang="en-US" baseline="-25000" dirty="0" smtClean="0"/>
            <a:t>B</a:t>
          </a:r>
          <a:r>
            <a:rPr lang="en-US" dirty="0" smtClean="0"/>
            <a:t>’ from ‘A’ received</a:t>
          </a:r>
          <a:endParaRPr lang="en-US" dirty="0"/>
        </a:p>
      </dgm:t>
    </dgm:pt>
    <dgm:pt modelId="{4D94AC66-1964-4D34-A844-0D60CC0B1170}" type="parTrans" cxnId="{E7E517FE-CC27-4E77-99DB-B874B0DD4385}">
      <dgm:prSet/>
      <dgm:spPr/>
      <dgm:t>
        <a:bodyPr/>
        <a:lstStyle/>
        <a:p>
          <a:endParaRPr lang="en-US"/>
        </a:p>
      </dgm:t>
    </dgm:pt>
    <dgm:pt modelId="{BF6E8211-AB1F-455A-A3C0-A00262BAE472}" type="sibTrans" cxnId="{E7E517FE-CC27-4E77-99DB-B874B0DD4385}">
      <dgm:prSet/>
      <dgm:spPr/>
      <dgm:t>
        <a:bodyPr/>
        <a:lstStyle/>
        <a:p>
          <a:endParaRPr lang="en-US"/>
        </a:p>
      </dgm:t>
    </dgm:pt>
    <dgm:pt modelId="{3B693C66-F8EC-4B94-A37F-F33D28E9D9A9}">
      <dgm:prSet/>
      <dgm:spPr/>
      <dgm:t>
        <a:bodyPr/>
        <a:lstStyle/>
        <a:p>
          <a:r>
            <a:rPr lang="en-US" dirty="0" smtClean="0"/>
            <a:t>poses as user A to user B and as user B to user A</a:t>
          </a:r>
          <a:endParaRPr lang="en-US" dirty="0"/>
        </a:p>
      </dgm:t>
    </dgm:pt>
    <dgm:pt modelId="{045D00F1-1636-40BD-825B-EAF6870FC0C3}" type="parTrans" cxnId="{8C543945-3054-48CB-8BA5-430E2D8FF8B5}">
      <dgm:prSet/>
      <dgm:spPr/>
      <dgm:t>
        <a:bodyPr/>
        <a:lstStyle/>
        <a:p>
          <a:endParaRPr lang="en-US"/>
        </a:p>
      </dgm:t>
    </dgm:pt>
    <dgm:pt modelId="{8AEF29C7-C978-4D13-9E10-7C15976EB160}" type="sibTrans" cxnId="{8C543945-3054-48CB-8BA5-430E2D8FF8B5}">
      <dgm:prSet/>
      <dgm:spPr/>
      <dgm:t>
        <a:bodyPr/>
        <a:lstStyle/>
        <a:p>
          <a:endParaRPr lang="en-US"/>
        </a:p>
      </dgm:t>
    </dgm:pt>
    <dgm:pt modelId="{224ED983-00A3-45C0-AECF-E4055D4A01B7}" type="pres">
      <dgm:prSet presAssocID="{A66E5D18-2E98-4B00-B71C-311C124F680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B723DA-B592-49E4-9931-5E89977CB03E}" type="pres">
      <dgm:prSet presAssocID="{B45DE3C8-9741-4208-A903-5D48683A9438}" presName="parentLin" presStyleCnt="0"/>
      <dgm:spPr/>
      <dgm:t>
        <a:bodyPr/>
        <a:lstStyle/>
        <a:p>
          <a:endParaRPr lang="en-US"/>
        </a:p>
      </dgm:t>
    </dgm:pt>
    <dgm:pt modelId="{AD3A2293-70C7-4D8F-9A25-CF5765E1F866}" type="pres">
      <dgm:prSet presAssocID="{B45DE3C8-9741-4208-A903-5D48683A943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9C3EF1C2-AE42-4F04-8D55-335D844344EF}" type="pres">
      <dgm:prSet presAssocID="{B45DE3C8-9741-4208-A903-5D48683A943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41A33F-B49F-4370-ACB2-9D2402B2A53C}" type="pres">
      <dgm:prSet presAssocID="{B45DE3C8-9741-4208-A903-5D48683A9438}" presName="negativeSpace" presStyleCnt="0"/>
      <dgm:spPr/>
      <dgm:t>
        <a:bodyPr/>
        <a:lstStyle/>
        <a:p>
          <a:endParaRPr lang="en-US"/>
        </a:p>
      </dgm:t>
    </dgm:pt>
    <dgm:pt modelId="{C43A1E4B-50A0-41D3-AA4D-F560B64651EA}" type="pres">
      <dgm:prSet presAssocID="{B45DE3C8-9741-4208-A903-5D48683A9438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C7E585-1BCC-438E-9E55-168399141E62}" type="pres">
      <dgm:prSet presAssocID="{D918ED26-98BF-4C78-9029-9C563105D470}" presName="spaceBetweenRectangles" presStyleCnt="0"/>
      <dgm:spPr/>
      <dgm:t>
        <a:bodyPr/>
        <a:lstStyle/>
        <a:p>
          <a:endParaRPr lang="en-US"/>
        </a:p>
      </dgm:t>
    </dgm:pt>
    <dgm:pt modelId="{0782BEB2-1A68-4EF1-B647-3489EA7475D6}" type="pres">
      <dgm:prSet presAssocID="{7E411CAD-5103-4ED4-99E4-70F5C0D7F747}" presName="parentLin" presStyleCnt="0"/>
      <dgm:spPr/>
      <dgm:t>
        <a:bodyPr/>
        <a:lstStyle/>
        <a:p>
          <a:endParaRPr lang="en-US"/>
        </a:p>
      </dgm:t>
    </dgm:pt>
    <dgm:pt modelId="{C1A85495-396A-4C5E-AD0A-4FE3E66676B6}" type="pres">
      <dgm:prSet presAssocID="{7E411CAD-5103-4ED4-99E4-70F5C0D7F747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A94B69F-8504-465D-ADB6-5CEBB3336B72}" type="pres">
      <dgm:prSet presAssocID="{7E411CAD-5103-4ED4-99E4-70F5C0D7F74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CB7964-A45C-4A60-849B-5F7A44839B18}" type="pres">
      <dgm:prSet presAssocID="{7E411CAD-5103-4ED4-99E4-70F5C0D7F747}" presName="negativeSpace" presStyleCnt="0"/>
      <dgm:spPr/>
      <dgm:t>
        <a:bodyPr/>
        <a:lstStyle/>
        <a:p>
          <a:endParaRPr lang="en-US"/>
        </a:p>
      </dgm:t>
    </dgm:pt>
    <dgm:pt modelId="{A15173BA-2ECD-4C1A-9F76-387F82FEF4A7}" type="pres">
      <dgm:prSet presAssocID="{7E411CAD-5103-4ED4-99E4-70F5C0D7F747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CA5775-5D59-461B-9046-D7798A078D48}" type="pres">
      <dgm:prSet presAssocID="{AB8929BF-AB26-4712-BA7C-B5BD18CC97B0}" presName="spaceBetweenRectangles" presStyleCnt="0"/>
      <dgm:spPr/>
      <dgm:t>
        <a:bodyPr/>
        <a:lstStyle/>
        <a:p>
          <a:endParaRPr lang="en-US"/>
        </a:p>
      </dgm:t>
    </dgm:pt>
    <dgm:pt modelId="{C3E869E2-D2CD-4D0D-8A1B-8E673E583C34}" type="pres">
      <dgm:prSet presAssocID="{235FAB0E-5FA3-4BC6-8E24-E87146B9808A}" presName="parentLin" presStyleCnt="0"/>
      <dgm:spPr/>
      <dgm:t>
        <a:bodyPr/>
        <a:lstStyle/>
        <a:p>
          <a:endParaRPr lang="en-US"/>
        </a:p>
      </dgm:t>
    </dgm:pt>
    <dgm:pt modelId="{C341A7FD-87A0-4A62-A0CD-922711955798}" type="pres">
      <dgm:prSet presAssocID="{235FAB0E-5FA3-4BC6-8E24-E87146B9808A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D03EA218-A32D-45CB-82AD-83CD88F55B64}" type="pres">
      <dgm:prSet presAssocID="{235FAB0E-5FA3-4BC6-8E24-E87146B9808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6310E7-1541-4349-A076-8694412820FC}" type="pres">
      <dgm:prSet presAssocID="{235FAB0E-5FA3-4BC6-8E24-E87146B9808A}" presName="negativeSpace" presStyleCnt="0"/>
      <dgm:spPr/>
      <dgm:t>
        <a:bodyPr/>
        <a:lstStyle/>
        <a:p>
          <a:endParaRPr lang="en-US"/>
        </a:p>
      </dgm:t>
    </dgm:pt>
    <dgm:pt modelId="{BB49BBDD-B9CD-4450-9C52-6F9BDA5AB6CA}" type="pres">
      <dgm:prSet presAssocID="{235FAB0E-5FA3-4BC6-8E24-E87146B9808A}" presName="childText" presStyleLbl="conFgAcc1" presStyleIdx="2" presStyleCnt="3" custLinFactNeighborX="12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0724BF-645B-47F7-B204-5E866F2E219D}" type="presOf" srcId="{235FAB0E-5FA3-4BC6-8E24-E87146B9808A}" destId="{D03EA218-A32D-45CB-82AD-83CD88F55B64}" srcOrd="1" destOrd="0" presId="urn:microsoft.com/office/officeart/2005/8/layout/list1"/>
    <dgm:cxn modelId="{E3B7681E-3868-4F70-B160-39D0E84A2F6A}" type="presOf" srcId="{E9AECD33-0146-4193-960E-8613FD09E204}" destId="{C43A1E4B-50A0-41D3-AA4D-F560B64651EA}" srcOrd="0" destOrd="0" presId="urn:microsoft.com/office/officeart/2005/8/layout/list1"/>
    <dgm:cxn modelId="{8C543945-3054-48CB-8BA5-430E2D8FF8B5}" srcId="{235FAB0E-5FA3-4BC6-8E24-E87146B9808A}" destId="{3B693C66-F8EC-4B94-A37F-F33D28E9D9A9}" srcOrd="0" destOrd="0" parTransId="{045D00F1-1636-40BD-825B-EAF6870FC0C3}" sibTransId="{8AEF29C7-C978-4D13-9E10-7C15976EB160}"/>
    <dgm:cxn modelId="{CD20CBBB-49E3-42A3-8780-B99BEE6B528C}" srcId="{7E411CAD-5103-4ED4-99E4-70F5C0D7F747}" destId="{72F9E978-09A4-480B-ADA2-033381CF79B2}" srcOrd="0" destOrd="0" parTransId="{E6BE1D5F-9BD5-4CC4-8D31-5A710B4D5FCB}" sibTransId="{2E571BCC-E297-4D79-949D-151A51E8DA99}"/>
    <dgm:cxn modelId="{7BCDA808-6866-425E-9547-1EF53377B6A0}" srcId="{B45DE3C8-9741-4208-A903-5D48683A9438}" destId="{E9AECD33-0146-4193-960E-8613FD09E204}" srcOrd="0" destOrd="0" parTransId="{BDF511CC-6BD3-4ED4-BB9C-8B5AF2D3CA3D}" sibTransId="{3AE4A937-8440-4762-A980-F170CBC20511}"/>
    <dgm:cxn modelId="{2EF57931-153C-471A-81B6-650D0927E86B}" type="presOf" srcId="{72F9E978-09A4-480B-ADA2-033381CF79B2}" destId="{A15173BA-2ECD-4C1A-9F76-387F82FEF4A7}" srcOrd="0" destOrd="0" presId="urn:microsoft.com/office/officeart/2005/8/layout/list1"/>
    <dgm:cxn modelId="{3056B2B3-E4C3-476A-AE1E-3BE107B8C59A}" type="presOf" srcId="{7E411CAD-5103-4ED4-99E4-70F5C0D7F747}" destId="{1A94B69F-8504-465D-ADB6-5CEBB3336B72}" srcOrd="1" destOrd="0" presId="urn:microsoft.com/office/officeart/2005/8/layout/list1"/>
    <dgm:cxn modelId="{FBAC6EF7-5C68-4D63-B822-9102D5EA19D8}" srcId="{B45DE3C8-9741-4208-A903-5D48683A9438}" destId="{BA94E181-378F-45DC-ACF5-A83C9C603AC8}" srcOrd="1" destOrd="0" parTransId="{E80F607F-51D1-49EC-850E-85A008FF5208}" sibTransId="{0A12AD7A-B7B8-46EB-8854-CE84C9AD6D00}"/>
    <dgm:cxn modelId="{4D7283D9-74CE-417D-990C-D929DF34FE6F}" srcId="{A66E5D18-2E98-4B00-B71C-311C124F6802}" destId="{7E411CAD-5103-4ED4-99E4-70F5C0D7F747}" srcOrd="1" destOrd="0" parTransId="{43DF155C-F1A6-492C-9CE1-B406CB695695}" sibTransId="{AB8929BF-AB26-4712-BA7C-B5BD18CC97B0}"/>
    <dgm:cxn modelId="{68583799-3500-448B-8E77-3E5D54B3D023}" type="presOf" srcId="{235FAB0E-5FA3-4BC6-8E24-E87146B9808A}" destId="{C341A7FD-87A0-4A62-A0CD-922711955798}" srcOrd="0" destOrd="0" presId="urn:microsoft.com/office/officeart/2005/8/layout/list1"/>
    <dgm:cxn modelId="{62D0A689-90DE-426A-A152-3D783C6D0DC6}" type="presOf" srcId="{B45DE3C8-9741-4208-A903-5D48683A9438}" destId="{AD3A2293-70C7-4D8F-9A25-CF5765E1F866}" srcOrd="0" destOrd="0" presId="urn:microsoft.com/office/officeart/2005/8/layout/list1"/>
    <dgm:cxn modelId="{4009B0BA-2B3D-4F8A-A236-D1D0DCCDDD8C}" type="presOf" srcId="{BA94E181-378F-45DC-ACF5-A83C9C603AC8}" destId="{C43A1E4B-50A0-41D3-AA4D-F560B64651EA}" srcOrd="0" destOrd="1" presId="urn:microsoft.com/office/officeart/2005/8/layout/list1"/>
    <dgm:cxn modelId="{DAC37CB8-586A-47ED-9BE1-616648ADCF59}" srcId="{A66E5D18-2E98-4B00-B71C-311C124F6802}" destId="{235FAB0E-5FA3-4BC6-8E24-E87146B9808A}" srcOrd="2" destOrd="0" parTransId="{6331ADC2-BA8F-4BA9-9777-50BEFDE880DA}" sibTransId="{D318C59B-D64E-4607-96EC-621B0279F305}"/>
    <dgm:cxn modelId="{D3066A6D-03EF-4C18-899C-9D1DEE9C4D02}" type="presOf" srcId="{7E411CAD-5103-4ED4-99E4-70F5C0D7F747}" destId="{C1A85495-396A-4C5E-AD0A-4FE3E66676B6}" srcOrd="0" destOrd="0" presId="urn:microsoft.com/office/officeart/2005/8/layout/list1"/>
    <dgm:cxn modelId="{E7E517FE-CC27-4E77-99DB-B874B0DD4385}" srcId="{7E411CAD-5103-4ED4-99E4-70F5C0D7F747}" destId="{4CECC6E3-29DC-4D33-8D42-143835B9B623}" srcOrd="2" destOrd="0" parTransId="{4D94AC66-1964-4D34-A844-0D60CC0B1170}" sibTransId="{BF6E8211-AB1F-455A-A3C0-A00262BAE472}"/>
    <dgm:cxn modelId="{BCAC86CD-F8DC-4F37-BAAE-04338881E0C0}" srcId="{A66E5D18-2E98-4B00-B71C-311C124F6802}" destId="{B45DE3C8-9741-4208-A903-5D48683A9438}" srcOrd="0" destOrd="0" parTransId="{B8793FED-1B82-445C-80B8-6669DB8DA189}" sibTransId="{D918ED26-98BF-4C78-9029-9C563105D470}"/>
    <dgm:cxn modelId="{E380E66F-AAD3-451C-B175-781A1C8639F2}" type="presOf" srcId="{4CECC6E3-29DC-4D33-8D42-143835B9B623}" destId="{A15173BA-2ECD-4C1A-9F76-387F82FEF4A7}" srcOrd="0" destOrd="2" presId="urn:microsoft.com/office/officeart/2005/8/layout/list1"/>
    <dgm:cxn modelId="{BE473204-009D-4EC4-B2DF-FA54BCD296CE}" type="presOf" srcId="{28E6D962-77D6-4FEB-9EE2-90888CEF9053}" destId="{C43A1E4B-50A0-41D3-AA4D-F560B64651EA}" srcOrd="0" destOrd="2" presId="urn:microsoft.com/office/officeart/2005/8/layout/list1"/>
    <dgm:cxn modelId="{FE059558-0670-4E72-8078-800C1BAF922D}" type="presOf" srcId="{3B693C66-F8EC-4B94-A37F-F33D28E9D9A9}" destId="{BB49BBDD-B9CD-4450-9C52-6F9BDA5AB6CA}" srcOrd="0" destOrd="0" presId="urn:microsoft.com/office/officeart/2005/8/layout/list1"/>
    <dgm:cxn modelId="{6484ACC9-5255-419E-96F2-1DB20267B05C}" srcId="{7E411CAD-5103-4ED4-99E4-70F5C0D7F747}" destId="{B80B4640-E7FC-466F-A11D-9969F1A119C5}" srcOrd="1" destOrd="0" parTransId="{B160AC5E-EA43-4B22-BA14-89F9D2F8FC95}" sibTransId="{FEA08A75-DA34-43E9-AD12-286ABC284618}"/>
    <dgm:cxn modelId="{94C03DA1-C7F3-495E-8470-2EB5EC5D9923}" type="presOf" srcId="{A66E5D18-2E98-4B00-B71C-311C124F6802}" destId="{224ED983-00A3-45C0-AECF-E4055D4A01B7}" srcOrd="0" destOrd="0" presId="urn:microsoft.com/office/officeart/2005/8/layout/list1"/>
    <dgm:cxn modelId="{1D4C5A86-7D79-4F88-A2A9-6E87E19BB11D}" srcId="{B45DE3C8-9741-4208-A903-5D48683A9438}" destId="{28E6D962-77D6-4FEB-9EE2-90888CEF9053}" srcOrd="2" destOrd="0" parTransId="{B1282AFB-B786-4D6C-BA52-54BE407FF84D}" sibTransId="{93208F89-0622-45F6-A263-B7D016DD28DC}"/>
    <dgm:cxn modelId="{2A3047A9-B6A5-446A-A8E5-82FD220DBA6E}" type="presOf" srcId="{B45DE3C8-9741-4208-A903-5D48683A9438}" destId="{9C3EF1C2-AE42-4F04-8D55-335D844344EF}" srcOrd="1" destOrd="0" presId="urn:microsoft.com/office/officeart/2005/8/layout/list1"/>
    <dgm:cxn modelId="{00F5F51A-F5B0-442C-94EB-849185A5CE09}" type="presOf" srcId="{B80B4640-E7FC-466F-A11D-9969F1A119C5}" destId="{A15173BA-2ECD-4C1A-9F76-387F82FEF4A7}" srcOrd="0" destOrd="1" presId="urn:microsoft.com/office/officeart/2005/8/layout/list1"/>
    <dgm:cxn modelId="{533573CA-4FBE-439C-986E-C406AA1BABDC}" type="presParOf" srcId="{224ED983-00A3-45C0-AECF-E4055D4A01B7}" destId="{96B723DA-B592-49E4-9931-5E89977CB03E}" srcOrd="0" destOrd="0" presId="urn:microsoft.com/office/officeart/2005/8/layout/list1"/>
    <dgm:cxn modelId="{AA8577BC-4658-4F6B-B172-A887931758F7}" type="presParOf" srcId="{96B723DA-B592-49E4-9931-5E89977CB03E}" destId="{AD3A2293-70C7-4D8F-9A25-CF5765E1F866}" srcOrd="0" destOrd="0" presId="urn:microsoft.com/office/officeart/2005/8/layout/list1"/>
    <dgm:cxn modelId="{FE2888C0-4A4B-4E59-971A-64A216BD9290}" type="presParOf" srcId="{96B723DA-B592-49E4-9931-5E89977CB03E}" destId="{9C3EF1C2-AE42-4F04-8D55-335D844344EF}" srcOrd="1" destOrd="0" presId="urn:microsoft.com/office/officeart/2005/8/layout/list1"/>
    <dgm:cxn modelId="{9EC3D455-9158-47DC-B161-EF2ADE1D12E8}" type="presParOf" srcId="{224ED983-00A3-45C0-AECF-E4055D4A01B7}" destId="{EF41A33F-B49F-4370-ACB2-9D2402B2A53C}" srcOrd="1" destOrd="0" presId="urn:microsoft.com/office/officeart/2005/8/layout/list1"/>
    <dgm:cxn modelId="{B74B0F8D-9799-4516-B4B0-5AC397611569}" type="presParOf" srcId="{224ED983-00A3-45C0-AECF-E4055D4A01B7}" destId="{C43A1E4B-50A0-41D3-AA4D-F560B64651EA}" srcOrd="2" destOrd="0" presId="urn:microsoft.com/office/officeart/2005/8/layout/list1"/>
    <dgm:cxn modelId="{37562D06-3213-40C5-8D9D-B4C6F8289F42}" type="presParOf" srcId="{224ED983-00A3-45C0-AECF-E4055D4A01B7}" destId="{1CC7E585-1BCC-438E-9E55-168399141E62}" srcOrd="3" destOrd="0" presId="urn:microsoft.com/office/officeart/2005/8/layout/list1"/>
    <dgm:cxn modelId="{2EB78F4D-A975-4FE7-BE25-FE458C93528F}" type="presParOf" srcId="{224ED983-00A3-45C0-AECF-E4055D4A01B7}" destId="{0782BEB2-1A68-4EF1-B647-3489EA7475D6}" srcOrd="4" destOrd="0" presId="urn:microsoft.com/office/officeart/2005/8/layout/list1"/>
    <dgm:cxn modelId="{AD8314EC-E1CE-407F-B4A8-8ECC83941CC4}" type="presParOf" srcId="{0782BEB2-1A68-4EF1-B647-3489EA7475D6}" destId="{C1A85495-396A-4C5E-AD0A-4FE3E66676B6}" srcOrd="0" destOrd="0" presId="urn:microsoft.com/office/officeart/2005/8/layout/list1"/>
    <dgm:cxn modelId="{83B28509-F02D-41BB-A9E1-F8385E4608CD}" type="presParOf" srcId="{0782BEB2-1A68-4EF1-B647-3489EA7475D6}" destId="{1A94B69F-8504-465D-ADB6-5CEBB3336B72}" srcOrd="1" destOrd="0" presId="urn:microsoft.com/office/officeart/2005/8/layout/list1"/>
    <dgm:cxn modelId="{84841C29-33C7-4D28-8081-EEC9B3F9EF5B}" type="presParOf" srcId="{224ED983-00A3-45C0-AECF-E4055D4A01B7}" destId="{BECB7964-A45C-4A60-849B-5F7A44839B18}" srcOrd="5" destOrd="0" presId="urn:microsoft.com/office/officeart/2005/8/layout/list1"/>
    <dgm:cxn modelId="{4645711E-0347-4900-8C96-2776A686F207}" type="presParOf" srcId="{224ED983-00A3-45C0-AECF-E4055D4A01B7}" destId="{A15173BA-2ECD-4C1A-9F76-387F82FEF4A7}" srcOrd="6" destOrd="0" presId="urn:microsoft.com/office/officeart/2005/8/layout/list1"/>
    <dgm:cxn modelId="{3605EE3F-27F8-47B0-A5CF-BFF36A5DBA86}" type="presParOf" srcId="{224ED983-00A3-45C0-AECF-E4055D4A01B7}" destId="{BACA5775-5D59-461B-9046-D7798A078D48}" srcOrd="7" destOrd="0" presId="urn:microsoft.com/office/officeart/2005/8/layout/list1"/>
    <dgm:cxn modelId="{7D8FF30C-F70B-470A-819B-B6C512F2D76F}" type="presParOf" srcId="{224ED983-00A3-45C0-AECF-E4055D4A01B7}" destId="{C3E869E2-D2CD-4D0D-8A1B-8E673E583C34}" srcOrd="8" destOrd="0" presId="urn:microsoft.com/office/officeart/2005/8/layout/list1"/>
    <dgm:cxn modelId="{DE6068A4-1E5F-4147-891B-DEF08F0FDA0D}" type="presParOf" srcId="{C3E869E2-D2CD-4D0D-8A1B-8E673E583C34}" destId="{C341A7FD-87A0-4A62-A0CD-922711955798}" srcOrd="0" destOrd="0" presId="urn:microsoft.com/office/officeart/2005/8/layout/list1"/>
    <dgm:cxn modelId="{E9539B79-DC70-4F96-BD4D-B44182FC387F}" type="presParOf" srcId="{C3E869E2-D2CD-4D0D-8A1B-8E673E583C34}" destId="{D03EA218-A32D-45CB-82AD-83CD88F55B64}" srcOrd="1" destOrd="0" presId="urn:microsoft.com/office/officeart/2005/8/layout/list1"/>
    <dgm:cxn modelId="{81192884-61EE-4731-86CC-8F3AF77C6C0E}" type="presParOf" srcId="{224ED983-00A3-45C0-AECF-E4055D4A01B7}" destId="{BE6310E7-1541-4349-A076-8694412820FC}" srcOrd="9" destOrd="0" presId="urn:microsoft.com/office/officeart/2005/8/layout/list1"/>
    <dgm:cxn modelId="{A7773F13-5707-4BE7-8D2F-10B18E33223E}" type="presParOf" srcId="{224ED983-00A3-45C0-AECF-E4055D4A01B7}" destId="{BB49BBDD-B9CD-4450-9C52-6F9BDA5AB6C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F37F2BA-38CD-4A63-A828-85F5BD26D8B3}" type="doc">
      <dgm:prSet loTypeId="urn:microsoft.com/office/officeart/2005/8/layout/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1797A48-D676-4F64-BDE7-64B9BC08A08A}">
      <dgm:prSet phldrT="[Text]"/>
      <dgm:spPr/>
      <dgm:t>
        <a:bodyPr/>
        <a:lstStyle/>
        <a:p>
          <a:r>
            <a:rPr lang="en-US" dirty="0" smtClean="0"/>
            <a:t>genrand():</a:t>
          </a:r>
          <a:endParaRPr lang="en-US" dirty="0"/>
        </a:p>
      </dgm:t>
    </dgm:pt>
    <dgm:pt modelId="{77DEC662-0288-4854-9E91-78E3E432129D}" type="parTrans" cxnId="{6AB65D74-C033-40CB-AB5A-EA50BD73B199}">
      <dgm:prSet/>
      <dgm:spPr/>
      <dgm:t>
        <a:bodyPr/>
        <a:lstStyle/>
        <a:p>
          <a:endParaRPr lang="en-US"/>
        </a:p>
      </dgm:t>
    </dgm:pt>
    <dgm:pt modelId="{E9723544-1C05-4FE5-979E-A550DC7BA1F5}" type="sibTrans" cxnId="{6AB65D74-C033-40CB-AB5A-EA50BD73B199}">
      <dgm:prSet/>
      <dgm:spPr/>
      <dgm:t>
        <a:bodyPr/>
        <a:lstStyle/>
        <a:p>
          <a:endParaRPr lang="en-US"/>
        </a:p>
      </dgm:t>
    </dgm:pt>
    <dgm:pt modelId="{80230921-0714-43BA-9539-55AC0F4AB9D3}">
      <dgm:prSet phldrT="[Text]"/>
      <dgm:spPr/>
      <dgm:t>
        <a:bodyPr/>
        <a:lstStyle/>
        <a:p>
          <a:r>
            <a:rPr lang="en-US" dirty="0" smtClean="0"/>
            <a:t>genknp(&amp;user) :</a:t>
          </a:r>
          <a:endParaRPr lang="en-US" dirty="0"/>
        </a:p>
      </dgm:t>
    </dgm:pt>
    <dgm:pt modelId="{EE74BD2D-FEB2-4D3F-8DB8-544D28F17E73}" type="parTrans" cxnId="{21F3F0EE-CB9F-4D2D-9F14-23C62928EFE9}">
      <dgm:prSet/>
      <dgm:spPr/>
      <dgm:t>
        <a:bodyPr/>
        <a:lstStyle/>
        <a:p>
          <a:endParaRPr lang="en-US"/>
        </a:p>
      </dgm:t>
    </dgm:pt>
    <dgm:pt modelId="{E37B0A8B-E80D-48B2-A940-321389937BDA}" type="sibTrans" cxnId="{21F3F0EE-CB9F-4D2D-9F14-23C62928EFE9}">
      <dgm:prSet/>
      <dgm:spPr/>
      <dgm:t>
        <a:bodyPr/>
        <a:lstStyle/>
        <a:p>
          <a:endParaRPr lang="en-US"/>
        </a:p>
      </dgm:t>
    </dgm:pt>
    <dgm:pt modelId="{1B35AE9A-1AEB-4EC1-A812-F5EF6712DF3F}">
      <dgm:prSet/>
      <dgm:spPr/>
      <dgm:t>
        <a:bodyPr/>
        <a:lstStyle/>
        <a:p>
          <a:r>
            <a:rPr lang="en-US" dirty="0" smtClean="0"/>
            <a:t>Generates the shared key ‘Secret’ and both users keep them using.</a:t>
          </a:r>
          <a:endParaRPr lang="en-US" dirty="0"/>
        </a:p>
      </dgm:t>
    </dgm:pt>
    <dgm:pt modelId="{30E53B6D-BFBB-47FE-833A-CA8966143232}" type="parTrans" cxnId="{1155DCA4-A834-4EA3-B577-A94DC60FC4D1}">
      <dgm:prSet/>
      <dgm:spPr/>
      <dgm:t>
        <a:bodyPr/>
        <a:lstStyle/>
        <a:p>
          <a:endParaRPr lang="en-US"/>
        </a:p>
      </dgm:t>
    </dgm:pt>
    <dgm:pt modelId="{49A561C7-2B93-4326-A359-90E7CBA4806B}" type="sibTrans" cxnId="{1155DCA4-A834-4EA3-B577-A94DC60FC4D1}">
      <dgm:prSet/>
      <dgm:spPr/>
      <dgm:t>
        <a:bodyPr/>
        <a:lstStyle/>
        <a:p>
          <a:endParaRPr lang="en-US"/>
        </a:p>
      </dgm:t>
    </dgm:pt>
    <dgm:pt modelId="{D3180D9E-3165-437A-A4B8-9D471AC966A2}">
      <dgm:prSet/>
      <dgm:spPr/>
      <dgm:t>
        <a:bodyPr/>
        <a:lstStyle/>
        <a:p>
          <a:r>
            <a:rPr lang="en-US" smtClean="0"/>
            <a:t>Selects secret values x</a:t>
          </a:r>
          <a:r>
            <a:rPr lang="en-US" baseline="-25000" smtClean="0"/>
            <a:t>1</a:t>
          </a:r>
          <a:r>
            <a:rPr lang="en-US" smtClean="0"/>
            <a:t> and x</a:t>
          </a:r>
          <a:r>
            <a:rPr lang="en-US" baseline="-25000" smtClean="0"/>
            <a:t>2</a:t>
          </a:r>
          <a:r>
            <a:rPr lang="en-US" smtClean="0"/>
            <a:t> for Alice</a:t>
          </a:r>
          <a:endParaRPr lang="en-US"/>
        </a:p>
      </dgm:t>
    </dgm:pt>
    <dgm:pt modelId="{719D69F4-B534-4731-BDDF-656DE3B3CCFE}" type="parTrans" cxnId="{B6631D81-7938-4836-8A1A-482F2041C4E2}">
      <dgm:prSet/>
      <dgm:spPr/>
      <dgm:t>
        <a:bodyPr/>
        <a:lstStyle/>
        <a:p>
          <a:endParaRPr lang="en-US"/>
        </a:p>
      </dgm:t>
    </dgm:pt>
    <dgm:pt modelId="{3905C628-51E1-462F-839C-43620D4750AA}" type="sibTrans" cxnId="{B6631D81-7938-4836-8A1A-482F2041C4E2}">
      <dgm:prSet/>
      <dgm:spPr/>
      <dgm:t>
        <a:bodyPr/>
        <a:lstStyle/>
        <a:p>
          <a:endParaRPr lang="en-US"/>
        </a:p>
      </dgm:t>
    </dgm:pt>
    <dgm:pt modelId="{5A9A2764-BCF5-490E-B947-7262919A21E0}">
      <dgm:prSet/>
      <dgm:spPr/>
      <dgm:t>
        <a:bodyPr/>
        <a:lstStyle/>
        <a:p>
          <a:r>
            <a:rPr lang="en-US" smtClean="0"/>
            <a:t>Selects secret values x</a:t>
          </a:r>
          <a:r>
            <a:rPr lang="en-US" baseline="-25000" smtClean="0"/>
            <a:t>3</a:t>
          </a:r>
          <a:r>
            <a:rPr lang="en-US" smtClean="0"/>
            <a:t> and x</a:t>
          </a:r>
          <a:r>
            <a:rPr lang="en-US" baseline="-25000" smtClean="0"/>
            <a:t>4</a:t>
          </a:r>
          <a:r>
            <a:rPr lang="en-US" smtClean="0"/>
            <a:t> for Bob</a:t>
          </a:r>
          <a:endParaRPr lang="en-US" dirty="0" smtClean="0"/>
        </a:p>
      </dgm:t>
    </dgm:pt>
    <dgm:pt modelId="{EBEF1EE0-EE14-4EED-B8B7-6EC6C3044F98}" type="parTrans" cxnId="{8F56795A-16AC-4E9A-B0BC-A14E33AAD39B}">
      <dgm:prSet/>
      <dgm:spPr/>
      <dgm:t>
        <a:bodyPr/>
        <a:lstStyle/>
        <a:p>
          <a:endParaRPr lang="en-US"/>
        </a:p>
      </dgm:t>
    </dgm:pt>
    <dgm:pt modelId="{E981BC57-0198-40BC-940F-F9935A569852}" type="sibTrans" cxnId="{8F56795A-16AC-4E9A-B0BC-A14E33AAD39B}">
      <dgm:prSet/>
      <dgm:spPr/>
      <dgm:t>
        <a:bodyPr/>
        <a:lstStyle/>
        <a:p>
          <a:endParaRPr lang="en-US"/>
        </a:p>
      </dgm:t>
    </dgm:pt>
    <dgm:pt modelId="{A3EA5888-AD63-4C2E-83F6-0EE56C3C48B0}">
      <dgm:prSet/>
      <dgm:spPr/>
      <dgm:t>
        <a:bodyPr/>
        <a:lstStyle/>
        <a:p>
          <a:r>
            <a:rPr lang="en-US" smtClean="0"/>
            <a:t>Where x</a:t>
          </a:r>
          <a:r>
            <a:rPr lang="en-US" baseline="-25000" smtClean="0"/>
            <a:t>1</a:t>
          </a:r>
          <a:r>
            <a:rPr lang="en-US" smtClean="0"/>
            <a:t>,x</a:t>
          </a:r>
          <a:r>
            <a:rPr lang="en-US" baseline="-25000" smtClean="0"/>
            <a:t>3</a:t>
          </a:r>
          <a:r>
            <a:rPr lang="en-US" smtClean="0"/>
            <a:t> Є</a:t>
          </a:r>
          <a:r>
            <a:rPr lang="en-US" baseline="-25000" smtClean="0"/>
            <a:t>R</a:t>
          </a:r>
          <a:r>
            <a:rPr lang="en-US" smtClean="0"/>
            <a:t> Z</a:t>
          </a:r>
          <a:r>
            <a:rPr lang="en-US" baseline="-25000" smtClean="0"/>
            <a:t>q</a:t>
          </a:r>
          <a:r>
            <a:rPr lang="en-US" smtClean="0"/>
            <a:t> and x</a:t>
          </a:r>
          <a:r>
            <a:rPr lang="en-US" baseline="-25000" smtClean="0"/>
            <a:t>2</a:t>
          </a:r>
          <a:r>
            <a:rPr lang="en-US" smtClean="0"/>
            <a:t>,x</a:t>
          </a:r>
          <a:r>
            <a:rPr lang="en-US" baseline="-25000" smtClean="0"/>
            <a:t>4</a:t>
          </a:r>
          <a:r>
            <a:rPr lang="en-US" smtClean="0"/>
            <a:t> Є</a:t>
          </a:r>
          <a:r>
            <a:rPr lang="en-US" baseline="-25000" smtClean="0"/>
            <a:t>R</a:t>
          </a:r>
          <a:r>
            <a:rPr lang="en-US" smtClean="0"/>
            <a:t> Z</a:t>
          </a:r>
          <a:r>
            <a:rPr lang="en-US" baseline="30000" smtClean="0"/>
            <a:t>*</a:t>
          </a:r>
          <a:r>
            <a:rPr lang="en-US" baseline="-25000" smtClean="0"/>
            <a:t>q</a:t>
          </a:r>
          <a:r>
            <a:rPr lang="en-US" smtClean="0"/>
            <a:t> and x</a:t>
          </a:r>
          <a:r>
            <a:rPr lang="en-US" baseline="-25000" smtClean="0"/>
            <a:t>2</a:t>
          </a:r>
          <a:r>
            <a:rPr lang="en-US" smtClean="0"/>
            <a:t>,x</a:t>
          </a:r>
          <a:r>
            <a:rPr lang="en-US" baseline="-25000" smtClean="0"/>
            <a:t>4 </a:t>
          </a:r>
          <a:r>
            <a:rPr lang="en-US" smtClean="0"/>
            <a:t>≠ 0.</a:t>
          </a:r>
          <a:endParaRPr lang="en-US" dirty="0" smtClean="0"/>
        </a:p>
      </dgm:t>
    </dgm:pt>
    <dgm:pt modelId="{15B20A44-72F1-464E-916C-19E39B36D401}" type="parTrans" cxnId="{DEAE1371-BA35-401A-9AA5-1F8C0910F7B1}">
      <dgm:prSet/>
      <dgm:spPr/>
      <dgm:t>
        <a:bodyPr/>
        <a:lstStyle/>
        <a:p>
          <a:endParaRPr lang="en-US"/>
        </a:p>
      </dgm:t>
    </dgm:pt>
    <dgm:pt modelId="{AAE5D748-AFDF-48A0-86F8-B4CB30E2D984}" type="sibTrans" cxnId="{DEAE1371-BA35-401A-9AA5-1F8C0910F7B1}">
      <dgm:prSet/>
      <dgm:spPr/>
      <dgm:t>
        <a:bodyPr/>
        <a:lstStyle/>
        <a:p>
          <a:endParaRPr lang="en-US"/>
        </a:p>
      </dgm:t>
    </dgm:pt>
    <dgm:pt modelId="{A658BDED-084E-4204-B9DB-2AF4F45AA099}" type="pres">
      <dgm:prSet presAssocID="{7F37F2BA-38CD-4A63-A828-85F5BD26D8B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93214C-F491-46A4-97AA-00B391526A0B}" type="pres">
      <dgm:prSet presAssocID="{91797A48-D676-4F64-BDE7-64B9BC08A08A}" presName="parentLin" presStyleCnt="0"/>
      <dgm:spPr/>
    </dgm:pt>
    <dgm:pt modelId="{ED5B432B-4BCD-4F70-9777-7A1347B05A59}" type="pres">
      <dgm:prSet presAssocID="{91797A48-D676-4F64-BDE7-64B9BC08A08A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14A0B090-0A60-44B4-B6BD-C3D6B48F6A9E}" type="pres">
      <dgm:prSet presAssocID="{91797A48-D676-4F64-BDE7-64B9BC08A08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E94B47-CE2C-425C-998F-701FC032AA73}" type="pres">
      <dgm:prSet presAssocID="{91797A48-D676-4F64-BDE7-64B9BC08A08A}" presName="negativeSpace" presStyleCnt="0"/>
      <dgm:spPr/>
    </dgm:pt>
    <dgm:pt modelId="{89BC7A14-5211-49F5-BE5B-D5BF50C03764}" type="pres">
      <dgm:prSet presAssocID="{91797A48-D676-4F64-BDE7-64B9BC08A08A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B0C1A3-3102-4277-A28F-5481DCD5565E}" type="pres">
      <dgm:prSet presAssocID="{E9723544-1C05-4FE5-979E-A550DC7BA1F5}" presName="spaceBetweenRectangles" presStyleCnt="0"/>
      <dgm:spPr/>
    </dgm:pt>
    <dgm:pt modelId="{DD154E8E-A65B-462F-9DF0-92FD9513A323}" type="pres">
      <dgm:prSet presAssocID="{80230921-0714-43BA-9539-55AC0F4AB9D3}" presName="parentLin" presStyleCnt="0"/>
      <dgm:spPr/>
    </dgm:pt>
    <dgm:pt modelId="{C2DA5CCE-CFD9-4A96-A189-C08C233B0A64}" type="pres">
      <dgm:prSet presAssocID="{80230921-0714-43BA-9539-55AC0F4AB9D3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B9250D91-67CA-4C7C-8F54-36BFEEFBCB01}" type="pres">
      <dgm:prSet presAssocID="{80230921-0714-43BA-9539-55AC0F4AB9D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AF61BC-33FF-4265-874E-A85CFB080C55}" type="pres">
      <dgm:prSet presAssocID="{80230921-0714-43BA-9539-55AC0F4AB9D3}" presName="negativeSpace" presStyleCnt="0"/>
      <dgm:spPr/>
    </dgm:pt>
    <dgm:pt modelId="{BCA27460-CBFD-4475-989E-4725C97BE3D9}" type="pres">
      <dgm:prSet presAssocID="{80230921-0714-43BA-9539-55AC0F4AB9D3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DC7074-A6D0-4E54-834F-10545B863CF5}" type="presOf" srcId="{5A9A2764-BCF5-490E-B947-7262919A21E0}" destId="{BCA27460-CBFD-4475-989E-4725C97BE3D9}" srcOrd="0" destOrd="1" presId="urn:microsoft.com/office/officeart/2005/8/layout/list1"/>
    <dgm:cxn modelId="{0C87E98C-5A79-406E-8F52-F3DCFD72DC6E}" type="presOf" srcId="{A3EA5888-AD63-4C2E-83F6-0EE56C3C48B0}" destId="{BCA27460-CBFD-4475-989E-4725C97BE3D9}" srcOrd="0" destOrd="2" presId="urn:microsoft.com/office/officeart/2005/8/layout/list1"/>
    <dgm:cxn modelId="{87B146C3-38EF-4DA3-9B22-C7594409AA6B}" type="presOf" srcId="{1B35AE9A-1AEB-4EC1-A812-F5EF6712DF3F}" destId="{89BC7A14-5211-49F5-BE5B-D5BF50C03764}" srcOrd="0" destOrd="0" presId="urn:microsoft.com/office/officeart/2005/8/layout/list1"/>
    <dgm:cxn modelId="{8F56795A-16AC-4E9A-B0BC-A14E33AAD39B}" srcId="{80230921-0714-43BA-9539-55AC0F4AB9D3}" destId="{5A9A2764-BCF5-490E-B947-7262919A21E0}" srcOrd="1" destOrd="0" parTransId="{EBEF1EE0-EE14-4EED-B8B7-6EC6C3044F98}" sibTransId="{E981BC57-0198-40BC-940F-F9935A569852}"/>
    <dgm:cxn modelId="{DEAE1371-BA35-401A-9AA5-1F8C0910F7B1}" srcId="{80230921-0714-43BA-9539-55AC0F4AB9D3}" destId="{A3EA5888-AD63-4C2E-83F6-0EE56C3C48B0}" srcOrd="2" destOrd="0" parTransId="{15B20A44-72F1-464E-916C-19E39B36D401}" sibTransId="{AAE5D748-AFDF-48A0-86F8-B4CB30E2D984}"/>
    <dgm:cxn modelId="{1155DCA4-A834-4EA3-B577-A94DC60FC4D1}" srcId="{91797A48-D676-4F64-BDE7-64B9BC08A08A}" destId="{1B35AE9A-1AEB-4EC1-A812-F5EF6712DF3F}" srcOrd="0" destOrd="0" parTransId="{30E53B6D-BFBB-47FE-833A-CA8966143232}" sibTransId="{49A561C7-2B93-4326-A359-90E7CBA4806B}"/>
    <dgm:cxn modelId="{DA44DFDA-BBC8-4033-9D80-6106814138F8}" type="presOf" srcId="{80230921-0714-43BA-9539-55AC0F4AB9D3}" destId="{B9250D91-67CA-4C7C-8F54-36BFEEFBCB01}" srcOrd="1" destOrd="0" presId="urn:microsoft.com/office/officeart/2005/8/layout/list1"/>
    <dgm:cxn modelId="{50D29AC2-9658-4516-B3B0-08D0C5063626}" type="presOf" srcId="{80230921-0714-43BA-9539-55AC0F4AB9D3}" destId="{C2DA5CCE-CFD9-4A96-A189-C08C233B0A64}" srcOrd="0" destOrd="0" presId="urn:microsoft.com/office/officeart/2005/8/layout/list1"/>
    <dgm:cxn modelId="{B6631D81-7938-4836-8A1A-482F2041C4E2}" srcId="{80230921-0714-43BA-9539-55AC0F4AB9D3}" destId="{D3180D9E-3165-437A-A4B8-9D471AC966A2}" srcOrd="0" destOrd="0" parTransId="{719D69F4-B534-4731-BDDF-656DE3B3CCFE}" sibTransId="{3905C628-51E1-462F-839C-43620D4750AA}"/>
    <dgm:cxn modelId="{6AB65D74-C033-40CB-AB5A-EA50BD73B199}" srcId="{7F37F2BA-38CD-4A63-A828-85F5BD26D8B3}" destId="{91797A48-D676-4F64-BDE7-64B9BC08A08A}" srcOrd="0" destOrd="0" parTransId="{77DEC662-0288-4854-9E91-78E3E432129D}" sibTransId="{E9723544-1C05-4FE5-979E-A550DC7BA1F5}"/>
    <dgm:cxn modelId="{23F71118-7F63-42D1-966C-903EC6FE24E4}" type="presOf" srcId="{91797A48-D676-4F64-BDE7-64B9BC08A08A}" destId="{ED5B432B-4BCD-4F70-9777-7A1347B05A59}" srcOrd="0" destOrd="0" presId="urn:microsoft.com/office/officeart/2005/8/layout/list1"/>
    <dgm:cxn modelId="{21F3F0EE-CB9F-4D2D-9F14-23C62928EFE9}" srcId="{7F37F2BA-38CD-4A63-A828-85F5BD26D8B3}" destId="{80230921-0714-43BA-9539-55AC0F4AB9D3}" srcOrd="1" destOrd="0" parTransId="{EE74BD2D-FEB2-4D3F-8DB8-544D28F17E73}" sibTransId="{E37B0A8B-E80D-48B2-A940-321389937BDA}"/>
    <dgm:cxn modelId="{1393F6A3-0DDF-432F-88AC-D8031C0754DC}" type="presOf" srcId="{D3180D9E-3165-437A-A4B8-9D471AC966A2}" destId="{BCA27460-CBFD-4475-989E-4725C97BE3D9}" srcOrd="0" destOrd="0" presId="urn:microsoft.com/office/officeart/2005/8/layout/list1"/>
    <dgm:cxn modelId="{0D619059-8ED4-4A92-B96B-9D7ADA101DBC}" type="presOf" srcId="{7F37F2BA-38CD-4A63-A828-85F5BD26D8B3}" destId="{A658BDED-084E-4204-B9DB-2AF4F45AA099}" srcOrd="0" destOrd="0" presId="urn:microsoft.com/office/officeart/2005/8/layout/list1"/>
    <dgm:cxn modelId="{4B9A52FA-853A-4D45-B41D-FE29B72F2A87}" type="presOf" srcId="{91797A48-D676-4F64-BDE7-64B9BC08A08A}" destId="{14A0B090-0A60-44B4-B6BD-C3D6B48F6A9E}" srcOrd="1" destOrd="0" presId="urn:microsoft.com/office/officeart/2005/8/layout/list1"/>
    <dgm:cxn modelId="{163D8162-9435-42BF-A81D-B4965D7D28B0}" type="presParOf" srcId="{A658BDED-084E-4204-B9DB-2AF4F45AA099}" destId="{6793214C-F491-46A4-97AA-00B391526A0B}" srcOrd="0" destOrd="0" presId="urn:microsoft.com/office/officeart/2005/8/layout/list1"/>
    <dgm:cxn modelId="{24D94D5F-253C-4F7D-9A49-86E7040C5DA9}" type="presParOf" srcId="{6793214C-F491-46A4-97AA-00B391526A0B}" destId="{ED5B432B-4BCD-4F70-9777-7A1347B05A59}" srcOrd="0" destOrd="0" presId="urn:microsoft.com/office/officeart/2005/8/layout/list1"/>
    <dgm:cxn modelId="{4306A70D-AB38-4ACC-9DEA-A4C538D66246}" type="presParOf" srcId="{6793214C-F491-46A4-97AA-00B391526A0B}" destId="{14A0B090-0A60-44B4-B6BD-C3D6B48F6A9E}" srcOrd="1" destOrd="0" presId="urn:microsoft.com/office/officeart/2005/8/layout/list1"/>
    <dgm:cxn modelId="{815226EC-EBE3-4015-A9B9-3F9E69D0E0E6}" type="presParOf" srcId="{A658BDED-084E-4204-B9DB-2AF4F45AA099}" destId="{E1E94B47-CE2C-425C-998F-701FC032AA73}" srcOrd="1" destOrd="0" presId="urn:microsoft.com/office/officeart/2005/8/layout/list1"/>
    <dgm:cxn modelId="{27544A30-C78F-4260-8B14-09FE8DC532DA}" type="presParOf" srcId="{A658BDED-084E-4204-B9DB-2AF4F45AA099}" destId="{89BC7A14-5211-49F5-BE5B-D5BF50C03764}" srcOrd="2" destOrd="0" presId="urn:microsoft.com/office/officeart/2005/8/layout/list1"/>
    <dgm:cxn modelId="{71FF5C1E-5CFC-4F5E-B293-583ED8EA766C}" type="presParOf" srcId="{A658BDED-084E-4204-B9DB-2AF4F45AA099}" destId="{BAB0C1A3-3102-4277-A28F-5481DCD5565E}" srcOrd="3" destOrd="0" presId="urn:microsoft.com/office/officeart/2005/8/layout/list1"/>
    <dgm:cxn modelId="{7FF60857-2BB3-45D0-97ED-2F2F581800A3}" type="presParOf" srcId="{A658BDED-084E-4204-B9DB-2AF4F45AA099}" destId="{DD154E8E-A65B-462F-9DF0-92FD9513A323}" srcOrd="4" destOrd="0" presId="urn:microsoft.com/office/officeart/2005/8/layout/list1"/>
    <dgm:cxn modelId="{B16E5976-ABA2-44D5-B702-D73BDD0315BB}" type="presParOf" srcId="{DD154E8E-A65B-462F-9DF0-92FD9513A323}" destId="{C2DA5CCE-CFD9-4A96-A189-C08C233B0A64}" srcOrd="0" destOrd="0" presId="urn:microsoft.com/office/officeart/2005/8/layout/list1"/>
    <dgm:cxn modelId="{4A53D9F8-3A9A-4ABA-9187-607062CC70BC}" type="presParOf" srcId="{DD154E8E-A65B-462F-9DF0-92FD9513A323}" destId="{B9250D91-67CA-4C7C-8F54-36BFEEFBCB01}" srcOrd="1" destOrd="0" presId="urn:microsoft.com/office/officeart/2005/8/layout/list1"/>
    <dgm:cxn modelId="{EBEFB0BB-EE13-4D7B-817E-8832FED947CC}" type="presParOf" srcId="{A658BDED-084E-4204-B9DB-2AF4F45AA099}" destId="{B3AF61BC-33FF-4265-874E-A85CFB080C55}" srcOrd="5" destOrd="0" presId="urn:microsoft.com/office/officeart/2005/8/layout/list1"/>
    <dgm:cxn modelId="{04806379-6AC4-4B9A-AD32-C0DF7D2896EF}" type="presParOf" srcId="{A658BDED-084E-4204-B9DB-2AF4F45AA099}" destId="{BCA27460-CBFD-4475-989E-4725C97BE3D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C91EDC4-77E6-444B-8579-4E0D08CCAA7D}" type="doc">
      <dgm:prSet loTypeId="urn:microsoft.com/office/officeart/2005/8/layout/list1" loCatId="list" qsTypeId="urn:microsoft.com/office/officeart/2005/8/quickstyle/simple2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C954C4C3-C78F-42F5-8A90-BAC813207FFB}">
      <dgm:prSet phldrT="[Text]"/>
      <dgm:spPr/>
      <dgm:t>
        <a:bodyPr/>
        <a:lstStyle/>
        <a:p>
          <a:r>
            <a:rPr lang="en-US" dirty="0" smtClean="0"/>
            <a:t>sendstep1 (&amp;from, &amp;to, &amp;param) :</a:t>
          </a:r>
          <a:endParaRPr lang="en-US" dirty="0"/>
        </a:p>
      </dgm:t>
    </dgm:pt>
    <dgm:pt modelId="{0F4EE63B-D21E-40DD-8F54-95844BA42851}" type="parTrans" cxnId="{92E53DEB-087A-4D9A-BFC1-C6C51130FD3E}">
      <dgm:prSet/>
      <dgm:spPr/>
      <dgm:t>
        <a:bodyPr/>
        <a:lstStyle/>
        <a:p>
          <a:endParaRPr lang="en-US"/>
        </a:p>
      </dgm:t>
    </dgm:pt>
    <dgm:pt modelId="{39B0C7E5-2941-41E6-BC6B-8E98761A9B45}" type="sibTrans" cxnId="{92E53DEB-087A-4D9A-BFC1-C6C51130FD3E}">
      <dgm:prSet/>
      <dgm:spPr/>
      <dgm:t>
        <a:bodyPr/>
        <a:lstStyle/>
        <a:p>
          <a:endParaRPr lang="en-US"/>
        </a:p>
      </dgm:t>
    </dgm:pt>
    <dgm:pt modelId="{E0427F97-F1E3-48A8-BF82-0B9C5F84AA26}">
      <dgm:prSet phldrT="[Text]"/>
      <dgm:spPr/>
      <dgm:t>
        <a:bodyPr/>
        <a:lstStyle/>
        <a:p>
          <a:r>
            <a:rPr lang="en-US" dirty="0" smtClean="0"/>
            <a:t>verifysendstep1 (&amp;from, &amp;to, &amp;param) :</a:t>
          </a:r>
          <a:endParaRPr lang="en-US" dirty="0"/>
        </a:p>
      </dgm:t>
    </dgm:pt>
    <dgm:pt modelId="{14B16DA7-5748-4D5B-B400-D7586BB28EAD}" type="parTrans" cxnId="{5F98FF22-BF58-451C-A9A4-5032F5DB7EAD}">
      <dgm:prSet/>
      <dgm:spPr/>
      <dgm:t>
        <a:bodyPr/>
        <a:lstStyle/>
        <a:p>
          <a:endParaRPr lang="en-US"/>
        </a:p>
      </dgm:t>
    </dgm:pt>
    <dgm:pt modelId="{C3F5B237-EE26-4A3E-9983-FE78DFC692FE}" type="sibTrans" cxnId="{5F98FF22-BF58-451C-A9A4-5032F5DB7EAD}">
      <dgm:prSet/>
      <dgm:spPr/>
      <dgm:t>
        <a:bodyPr/>
        <a:lstStyle/>
        <a:p>
          <a:endParaRPr lang="en-US"/>
        </a:p>
      </dgm:t>
    </dgm:pt>
    <dgm:pt modelId="{04F75B39-8EA0-4BD5-9957-092154C5648D}">
      <dgm:prSet/>
      <dgm:spPr/>
      <dgm:t>
        <a:bodyPr/>
        <a:lstStyle/>
        <a:p>
          <a:r>
            <a:rPr lang="en-US" dirty="0" smtClean="0"/>
            <a:t>sendstep2 (&amp;from, &amp;to, &amp;param):</a:t>
          </a:r>
          <a:endParaRPr lang="en-US" dirty="0"/>
        </a:p>
      </dgm:t>
    </dgm:pt>
    <dgm:pt modelId="{10D452F6-F4F3-496C-B207-BC0A555A980D}" type="parTrans" cxnId="{FD26BFBD-6E4D-4322-99E3-2CC09753A83C}">
      <dgm:prSet/>
      <dgm:spPr/>
      <dgm:t>
        <a:bodyPr/>
        <a:lstStyle/>
        <a:p>
          <a:endParaRPr lang="en-US"/>
        </a:p>
      </dgm:t>
    </dgm:pt>
    <dgm:pt modelId="{5DBF56B7-08E3-46B5-B0FA-B083D00D93F6}" type="sibTrans" cxnId="{FD26BFBD-6E4D-4322-99E3-2CC09753A83C}">
      <dgm:prSet/>
      <dgm:spPr/>
      <dgm:t>
        <a:bodyPr/>
        <a:lstStyle/>
        <a:p>
          <a:endParaRPr lang="en-US"/>
        </a:p>
      </dgm:t>
    </dgm:pt>
    <dgm:pt modelId="{A49A0039-FA17-4138-8990-028F38FC24CF}">
      <dgm:prSet/>
      <dgm:spPr/>
      <dgm:t>
        <a:bodyPr/>
        <a:lstStyle/>
        <a:p>
          <a:r>
            <a:rPr lang="en-US" smtClean="0"/>
            <a:t>Alice sends g</a:t>
          </a:r>
          <a:r>
            <a:rPr lang="en-US" baseline="30000" smtClean="0"/>
            <a:t>x1</a:t>
          </a:r>
          <a:r>
            <a:rPr lang="en-US" smtClean="0"/>
            <a:t>, g</a:t>
          </a:r>
          <a:r>
            <a:rPr lang="en-US" baseline="30000" smtClean="0"/>
            <a:t>x2</a:t>
          </a:r>
          <a:r>
            <a:rPr lang="en-US" smtClean="0"/>
            <a:t> and knowledge proofs for x</a:t>
          </a:r>
          <a:r>
            <a:rPr lang="en-US" baseline="-25000" smtClean="0"/>
            <a:t>1</a:t>
          </a:r>
          <a:r>
            <a:rPr lang="en-US" smtClean="0"/>
            <a:t> and x</a:t>
          </a:r>
          <a:r>
            <a:rPr lang="en-US" baseline="-25000" smtClean="0"/>
            <a:t>2</a:t>
          </a:r>
          <a:r>
            <a:rPr lang="en-US" smtClean="0"/>
            <a:t>.</a:t>
          </a:r>
          <a:endParaRPr lang="en-US"/>
        </a:p>
      </dgm:t>
    </dgm:pt>
    <dgm:pt modelId="{322C8715-95EB-4BE5-B077-6FAB27A71568}" type="parTrans" cxnId="{173AE6D0-09B9-4DF1-B654-A2D85FE87B8C}">
      <dgm:prSet/>
      <dgm:spPr/>
      <dgm:t>
        <a:bodyPr/>
        <a:lstStyle/>
        <a:p>
          <a:endParaRPr lang="en-US"/>
        </a:p>
      </dgm:t>
    </dgm:pt>
    <dgm:pt modelId="{581BF6AE-73AF-4873-892C-80BEB2A53357}" type="sibTrans" cxnId="{173AE6D0-09B9-4DF1-B654-A2D85FE87B8C}">
      <dgm:prSet/>
      <dgm:spPr/>
      <dgm:t>
        <a:bodyPr/>
        <a:lstStyle/>
        <a:p>
          <a:endParaRPr lang="en-US"/>
        </a:p>
      </dgm:t>
    </dgm:pt>
    <dgm:pt modelId="{0D3E4117-587E-4D22-BD42-4A413E7B12AF}">
      <dgm:prSet/>
      <dgm:spPr/>
      <dgm:t>
        <a:bodyPr/>
        <a:lstStyle/>
        <a:p>
          <a:r>
            <a:rPr lang="en-US" smtClean="0"/>
            <a:t>Bob sends g</a:t>
          </a:r>
          <a:r>
            <a:rPr lang="en-US" baseline="30000" smtClean="0"/>
            <a:t>x3</a:t>
          </a:r>
          <a:r>
            <a:rPr lang="en-US" smtClean="0"/>
            <a:t>, g</a:t>
          </a:r>
          <a:r>
            <a:rPr lang="en-US" baseline="30000" smtClean="0"/>
            <a:t>x4</a:t>
          </a:r>
          <a:r>
            <a:rPr lang="en-US" smtClean="0"/>
            <a:t> and knowledge proofs for x</a:t>
          </a:r>
          <a:r>
            <a:rPr lang="en-US" baseline="-25000" smtClean="0"/>
            <a:t>3</a:t>
          </a:r>
          <a:r>
            <a:rPr lang="en-US" smtClean="0"/>
            <a:t> and x</a:t>
          </a:r>
          <a:r>
            <a:rPr lang="en-US" baseline="-25000" smtClean="0"/>
            <a:t>4</a:t>
          </a:r>
          <a:r>
            <a:rPr lang="en-US" smtClean="0"/>
            <a:t>.</a:t>
          </a:r>
          <a:endParaRPr lang="en-US" dirty="0" smtClean="0"/>
        </a:p>
      </dgm:t>
    </dgm:pt>
    <dgm:pt modelId="{8DA7D8DE-2324-42AE-88D3-328FFFDA0A78}" type="parTrans" cxnId="{26E20ACB-3465-47F1-828D-05B52D29E227}">
      <dgm:prSet/>
      <dgm:spPr/>
      <dgm:t>
        <a:bodyPr/>
        <a:lstStyle/>
        <a:p>
          <a:endParaRPr lang="en-US"/>
        </a:p>
      </dgm:t>
    </dgm:pt>
    <dgm:pt modelId="{7FEBD560-E274-49B7-A9D5-8DC2549072D4}" type="sibTrans" cxnId="{26E20ACB-3465-47F1-828D-05B52D29E227}">
      <dgm:prSet/>
      <dgm:spPr/>
      <dgm:t>
        <a:bodyPr/>
        <a:lstStyle/>
        <a:p>
          <a:endParaRPr lang="en-US"/>
        </a:p>
      </dgm:t>
    </dgm:pt>
    <dgm:pt modelId="{F512882B-B961-4002-866A-086354840739}">
      <dgm:prSet/>
      <dgm:spPr/>
      <dgm:t>
        <a:bodyPr/>
        <a:lstStyle/>
        <a:p>
          <a:r>
            <a:rPr lang="en-US" dirty="0" smtClean="0"/>
            <a:t>Verifies the received knowledge proofs, and also checks g</a:t>
          </a:r>
          <a:r>
            <a:rPr lang="en-US" baseline="30000" dirty="0" smtClean="0"/>
            <a:t>x2</a:t>
          </a:r>
          <a:r>
            <a:rPr lang="en-US" dirty="0" smtClean="0"/>
            <a:t> , g</a:t>
          </a:r>
          <a:r>
            <a:rPr lang="en-US" baseline="30000" dirty="0" smtClean="0"/>
            <a:t>x4</a:t>
          </a:r>
          <a:r>
            <a:rPr lang="en-US" dirty="0" smtClean="0"/>
            <a:t> ≠ 1 , for Alice and Bob.</a:t>
          </a:r>
          <a:endParaRPr lang="en-US" dirty="0"/>
        </a:p>
      </dgm:t>
    </dgm:pt>
    <dgm:pt modelId="{F5149514-6824-4BAB-AB5F-BB463A88FC83}" type="parTrans" cxnId="{EA7EE489-EE02-431E-B779-681B1BCAF709}">
      <dgm:prSet/>
      <dgm:spPr/>
      <dgm:t>
        <a:bodyPr/>
        <a:lstStyle/>
        <a:p>
          <a:endParaRPr lang="en-US"/>
        </a:p>
      </dgm:t>
    </dgm:pt>
    <dgm:pt modelId="{8C3B638D-B5BC-4927-A8EE-122248F6756F}" type="sibTrans" cxnId="{EA7EE489-EE02-431E-B779-681B1BCAF709}">
      <dgm:prSet/>
      <dgm:spPr/>
      <dgm:t>
        <a:bodyPr/>
        <a:lstStyle/>
        <a:p>
          <a:endParaRPr lang="en-US"/>
        </a:p>
      </dgm:t>
    </dgm:pt>
    <dgm:pt modelId="{5F792871-E008-4A14-BC4B-471E81D1293D}">
      <dgm:prSet/>
      <dgm:spPr/>
      <dgm:t>
        <a:bodyPr/>
        <a:lstStyle/>
        <a:p>
          <a:r>
            <a:rPr lang="en-US" dirty="0" smtClean="0"/>
            <a:t>verifysendstep2 (&amp;from, &amp;to, &amp;param):</a:t>
          </a:r>
          <a:endParaRPr lang="en-US" dirty="0"/>
        </a:p>
      </dgm:t>
    </dgm:pt>
    <dgm:pt modelId="{15327E18-6AE2-4BB6-98C8-281655C9D990}" type="parTrans" cxnId="{E96EDE42-BEF1-4624-9AAD-3C9EBD97F085}">
      <dgm:prSet/>
      <dgm:spPr/>
      <dgm:t>
        <a:bodyPr/>
        <a:lstStyle/>
        <a:p>
          <a:endParaRPr lang="en-US"/>
        </a:p>
      </dgm:t>
    </dgm:pt>
    <dgm:pt modelId="{D9C5303F-3D92-4B1C-A05A-2584A26F9056}" type="sibTrans" cxnId="{E96EDE42-BEF1-4624-9AAD-3C9EBD97F085}">
      <dgm:prSet/>
      <dgm:spPr/>
      <dgm:t>
        <a:bodyPr/>
        <a:lstStyle/>
        <a:p>
          <a:endParaRPr lang="en-US"/>
        </a:p>
      </dgm:t>
    </dgm:pt>
    <dgm:pt modelId="{91194FBE-0349-4508-98DD-59A519DF85FA}">
      <dgm:prSet/>
      <dgm:spPr/>
      <dgm:t>
        <a:bodyPr/>
        <a:lstStyle/>
        <a:p>
          <a:r>
            <a:rPr lang="en-US" dirty="0" smtClean="0"/>
            <a:t>Alice sends A=g</a:t>
          </a:r>
          <a:r>
            <a:rPr lang="en-US" baseline="30000" dirty="0" smtClean="0"/>
            <a:t>(x1+x3+x4)*x2*secret</a:t>
          </a:r>
          <a:r>
            <a:rPr lang="en-US" dirty="0" smtClean="0"/>
            <a:t> and knowledge proof x</a:t>
          </a:r>
          <a:r>
            <a:rPr lang="en-US" baseline="-25000" dirty="0" smtClean="0"/>
            <a:t>2</a:t>
          </a:r>
          <a:r>
            <a:rPr lang="en-US" dirty="0" smtClean="0"/>
            <a:t>*secret. </a:t>
          </a:r>
          <a:endParaRPr lang="en-US" dirty="0"/>
        </a:p>
      </dgm:t>
    </dgm:pt>
    <dgm:pt modelId="{C9F78A50-41E1-4C80-8086-E581ADE19C13}" type="parTrans" cxnId="{2E5B98B0-22CE-4A13-853F-AB2C20E81C20}">
      <dgm:prSet/>
      <dgm:spPr/>
      <dgm:t>
        <a:bodyPr/>
        <a:lstStyle/>
        <a:p>
          <a:endParaRPr lang="en-US"/>
        </a:p>
      </dgm:t>
    </dgm:pt>
    <dgm:pt modelId="{71AF21AD-AE99-47F3-8149-36E963CADC26}" type="sibTrans" cxnId="{2E5B98B0-22CE-4A13-853F-AB2C20E81C20}">
      <dgm:prSet/>
      <dgm:spPr/>
      <dgm:t>
        <a:bodyPr/>
        <a:lstStyle/>
        <a:p>
          <a:endParaRPr lang="en-US"/>
        </a:p>
      </dgm:t>
    </dgm:pt>
    <dgm:pt modelId="{3DB0B1FD-CF3E-4E04-9390-362A914DAB46}">
      <dgm:prSet/>
      <dgm:spPr/>
      <dgm:t>
        <a:bodyPr/>
        <a:lstStyle/>
        <a:p>
          <a:r>
            <a:rPr lang="en-US" dirty="0" smtClean="0"/>
            <a:t>Bob sends B=g</a:t>
          </a:r>
          <a:r>
            <a:rPr lang="en-US" baseline="30000" dirty="0" smtClean="0"/>
            <a:t>(x1+x2+x3)*x4*secret</a:t>
          </a:r>
          <a:r>
            <a:rPr lang="en-US" dirty="0" smtClean="0"/>
            <a:t> and knowledge proof for x</a:t>
          </a:r>
          <a:r>
            <a:rPr lang="en-US" baseline="-25000" dirty="0" smtClean="0"/>
            <a:t>4</a:t>
          </a:r>
          <a:r>
            <a:rPr lang="en-US" dirty="0" smtClean="0"/>
            <a:t>*secret.</a:t>
          </a:r>
        </a:p>
      </dgm:t>
    </dgm:pt>
    <dgm:pt modelId="{1194F878-D3B3-4BF8-9C96-AF18CB1C5C11}" type="parTrans" cxnId="{A2C2EA53-3D65-485F-8331-DAF346439608}">
      <dgm:prSet/>
      <dgm:spPr/>
      <dgm:t>
        <a:bodyPr/>
        <a:lstStyle/>
        <a:p>
          <a:endParaRPr lang="en-US"/>
        </a:p>
      </dgm:t>
    </dgm:pt>
    <dgm:pt modelId="{6E70CF53-7C6C-4300-B5EA-200E6F8FDF06}" type="sibTrans" cxnId="{A2C2EA53-3D65-485F-8331-DAF346439608}">
      <dgm:prSet/>
      <dgm:spPr/>
      <dgm:t>
        <a:bodyPr/>
        <a:lstStyle/>
        <a:p>
          <a:endParaRPr lang="en-US"/>
        </a:p>
      </dgm:t>
    </dgm:pt>
    <dgm:pt modelId="{122E2464-AF4C-4E36-A836-A2E13725B248}">
      <dgm:prSet/>
      <dgm:spPr/>
      <dgm:t>
        <a:bodyPr/>
        <a:lstStyle/>
        <a:p>
          <a:r>
            <a:rPr lang="en-US" dirty="0" smtClean="0"/>
            <a:t>Verifies the received knowledge proofs the received knowledge proofs of Alice and Bob.</a:t>
          </a:r>
          <a:endParaRPr lang="en-US" dirty="0"/>
        </a:p>
      </dgm:t>
    </dgm:pt>
    <dgm:pt modelId="{3EAA09EF-1905-403E-A61A-BF0B5270D259}" type="parTrans" cxnId="{FB700C16-4A27-4579-8C22-B662CAD8E5FF}">
      <dgm:prSet/>
      <dgm:spPr/>
      <dgm:t>
        <a:bodyPr/>
        <a:lstStyle/>
        <a:p>
          <a:endParaRPr lang="en-US"/>
        </a:p>
      </dgm:t>
    </dgm:pt>
    <dgm:pt modelId="{2DA42A01-85DA-4FAA-A10E-6B249DCA086A}" type="sibTrans" cxnId="{FB700C16-4A27-4579-8C22-B662CAD8E5FF}">
      <dgm:prSet/>
      <dgm:spPr/>
      <dgm:t>
        <a:bodyPr/>
        <a:lstStyle/>
        <a:p>
          <a:endParaRPr lang="en-US"/>
        </a:p>
      </dgm:t>
    </dgm:pt>
    <dgm:pt modelId="{C512A6B5-F855-4B8F-AB1C-C9E19C32C217}" type="pres">
      <dgm:prSet presAssocID="{5C91EDC4-77E6-444B-8579-4E0D08CCAA7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EBA470-7363-4442-89A2-CD65572FD3D2}" type="pres">
      <dgm:prSet presAssocID="{C954C4C3-C78F-42F5-8A90-BAC813207FFB}" presName="parentLin" presStyleCnt="0"/>
      <dgm:spPr/>
    </dgm:pt>
    <dgm:pt modelId="{C917C0C5-F113-47C0-A65E-A1D22485583B}" type="pres">
      <dgm:prSet presAssocID="{C954C4C3-C78F-42F5-8A90-BAC813207FFB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433A67D7-E824-4CF5-ADC3-CDF9BCDA4DFA}" type="pres">
      <dgm:prSet presAssocID="{C954C4C3-C78F-42F5-8A90-BAC813207FFB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0423E1-FBED-4F14-AEAE-106DA38A696A}" type="pres">
      <dgm:prSet presAssocID="{C954C4C3-C78F-42F5-8A90-BAC813207FFB}" presName="negativeSpace" presStyleCnt="0"/>
      <dgm:spPr/>
    </dgm:pt>
    <dgm:pt modelId="{7EAE604A-6145-4234-9A85-BB5C908ADDD7}" type="pres">
      <dgm:prSet presAssocID="{C954C4C3-C78F-42F5-8A90-BAC813207FFB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1AED3A-52F3-4958-BE6D-B6CC24161004}" type="pres">
      <dgm:prSet presAssocID="{39B0C7E5-2941-41E6-BC6B-8E98761A9B45}" presName="spaceBetweenRectangles" presStyleCnt="0"/>
      <dgm:spPr/>
    </dgm:pt>
    <dgm:pt modelId="{48477F54-83DF-41E5-B52E-0C75924705AE}" type="pres">
      <dgm:prSet presAssocID="{E0427F97-F1E3-48A8-BF82-0B9C5F84AA26}" presName="parentLin" presStyleCnt="0"/>
      <dgm:spPr/>
    </dgm:pt>
    <dgm:pt modelId="{75A6F65C-8BEE-4D9E-BD8B-C0594720B6E3}" type="pres">
      <dgm:prSet presAssocID="{E0427F97-F1E3-48A8-BF82-0B9C5F84AA26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A50BFA0D-0711-4C02-87EF-018250FD0D96}" type="pres">
      <dgm:prSet presAssocID="{E0427F97-F1E3-48A8-BF82-0B9C5F84AA2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4D38E0-08BC-4183-AECE-F91DCFF28115}" type="pres">
      <dgm:prSet presAssocID="{E0427F97-F1E3-48A8-BF82-0B9C5F84AA26}" presName="negativeSpace" presStyleCnt="0"/>
      <dgm:spPr/>
    </dgm:pt>
    <dgm:pt modelId="{268AA7C7-99CE-4630-AFC7-23C725D6E1AE}" type="pres">
      <dgm:prSet presAssocID="{E0427F97-F1E3-48A8-BF82-0B9C5F84AA26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C49928-554D-4242-82B9-CB2C7BD20770}" type="pres">
      <dgm:prSet presAssocID="{C3F5B237-EE26-4A3E-9983-FE78DFC692FE}" presName="spaceBetweenRectangles" presStyleCnt="0"/>
      <dgm:spPr/>
    </dgm:pt>
    <dgm:pt modelId="{27124E84-C5EA-49D3-9914-DA55FBB0D8D4}" type="pres">
      <dgm:prSet presAssocID="{04F75B39-8EA0-4BD5-9957-092154C5648D}" presName="parentLin" presStyleCnt="0"/>
      <dgm:spPr/>
    </dgm:pt>
    <dgm:pt modelId="{039F5FF4-E0E7-4E83-AC44-0F3065EF2521}" type="pres">
      <dgm:prSet presAssocID="{04F75B39-8EA0-4BD5-9957-092154C5648D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CC66E290-E0ED-41D9-A86B-78C3C9EF4449}" type="pres">
      <dgm:prSet presAssocID="{04F75B39-8EA0-4BD5-9957-092154C5648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25561-57B6-438C-902D-064825560C67}" type="pres">
      <dgm:prSet presAssocID="{04F75B39-8EA0-4BD5-9957-092154C5648D}" presName="negativeSpace" presStyleCnt="0"/>
      <dgm:spPr/>
    </dgm:pt>
    <dgm:pt modelId="{F08E101A-30B8-433C-A021-B6FF2A1C182A}" type="pres">
      <dgm:prSet presAssocID="{04F75B39-8EA0-4BD5-9957-092154C5648D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783182-2802-4343-9388-B3B90FF1F7C6}" type="pres">
      <dgm:prSet presAssocID="{5DBF56B7-08E3-46B5-B0FA-B083D00D93F6}" presName="spaceBetweenRectangles" presStyleCnt="0"/>
      <dgm:spPr/>
    </dgm:pt>
    <dgm:pt modelId="{A5248144-705A-4988-8793-7A9D656D04B4}" type="pres">
      <dgm:prSet presAssocID="{5F792871-E008-4A14-BC4B-471E81D1293D}" presName="parentLin" presStyleCnt="0"/>
      <dgm:spPr/>
    </dgm:pt>
    <dgm:pt modelId="{60597BF9-61CB-47B7-B3DE-9627E1672650}" type="pres">
      <dgm:prSet presAssocID="{5F792871-E008-4A14-BC4B-471E81D1293D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460E607C-B0ED-4218-8B8B-076A7BC80E3C}" type="pres">
      <dgm:prSet presAssocID="{5F792871-E008-4A14-BC4B-471E81D1293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A9BF35-F839-427E-B136-3237A284F413}" type="pres">
      <dgm:prSet presAssocID="{5F792871-E008-4A14-BC4B-471E81D1293D}" presName="negativeSpace" presStyleCnt="0"/>
      <dgm:spPr/>
    </dgm:pt>
    <dgm:pt modelId="{70CF09FC-43FF-4111-A43E-C9DF85865299}" type="pres">
      <dgm:prSet presAssocID="{5F792871-E008-4A14-BC4B-471E81D1293D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2B11C0-4BFE-4AF5-A364-C2DE540F5223}" type="presOf" srcId="{A49A0039-FA17-4138-8990-028F38FC24CF}" destId="{7EAE604A-6145-4234-9A85-BB5C908ADDD7}" srcOrd="0" destOrd="0" presId="urn:microsoft.com/office/officeart/2005/8/layout/list1"/>
    <dgm:cxn modelId="{A2C2EA53-3D65-485F-8331-DAF346439608}" srcId="{04F75B39-8EA0-4BD5-9957-092154C5648D}" destId="{3DB0B1FD-CF3E-4E04-9390-362A914DAB46}" srcOrd="1" destOrd="0" parTransId="{1194F878-D3B3-4BF8-9C96-AF18CB1C5C11}" sibTransId="{6E70CF53-7C6C-4300-B5EA-200E6F8FDF06}"/>
    <dgm:cxn modelId="{E64E35E5-2FD3-4628-9199-BE4323C1BA4F}" type="presOf" srcId="{91194FBE-0349-4508-98DD-59A519DF85FA}" destId="{F08E101A-30B8-433C-A021-B6FF2A1C182A}" srcOrd="0" destOrd="0" presId="urn:microsoft.com/office/officeart/2005/8/layout/list1"/>
    <dgm:cxn modelId="{173AE6D0-09B9-4DF1-B654-A2D85FE87B8C}" srcId="{C954C4C3-C78F-42F5-8A90-BAC813207FFB}" destId="{A49A0039-FA17-4138-8990-028F38FC24CF}" srcOrd="0" destOrd="0" parTransId="{322C8715-95EB-4BE5-B077-6FAB27A71568}" sibTransId="{581BF6AE-73AF-4873-892C-80BEB2A53357}"/>
    <dgm:cxn modelId="{E96EDE42-BEF1-4624-9AAD-3C9EBD97F085}" srcId="{5C91EDC4-77E6-444B-8579-4E0D08CCAA7D}" destId="{5F792871-E008-4A14-BC4B-471E81D1293D}" srcOrd="3" destOrd="0" parTransId="{15327E18-6AE2-4BB6-98C8-281655C9D990}" sibTransId="{D9C5303F-3D92-4B1C-A05A-2584A26F9056}"/>
    <dgm:cxn modelId="{7F1BB053-6CE1-419F-9292-8AB8DACDC0CE}" type="presOf" srcId="{C954C4C3-C78F-42F5-8A90-BAC813207FFB}" destId="{C917C0C5-F113-47C0-A65E-A1D22485583B}" srcOrd="0" destOrd="0" presId="urn:microsoft.com/office/officeart/2005/8/layout/list1"/>
    <dgm:cxn modelId="{58AA6047-CFD0-4C18-9741-D19CA4D08702}" type="presOf" srcId="{E0427F97-F1E3-48A8-BF82-0B9C5F84AA26}" destId="{A50BFA0D-0711-4C02-87EF-018250FD0D96}" srcOrd="1" destOrd="0" presId="urn:microsoft.com/office/officeart/2005/8/layout/list1"/>
    <dgm:cxn modelId="{E6744374-5EC8-4CFC-94AA-3737E3500429}" type="presOf" srcId="{3DB0B1FD-CF3E-4E04-9390-362A914DAB46}" destId="{F08E101A-30B8-433C-A021-B6FF2A1C182A}" srcOrd="0" destOrd="1" presId="urn:microsoft.com/office/officeart/2005/8/layout/list1"/>
    <dgm:cxn modelId="{26E20ACB-3465-47F1-828D-05B52D29E227}" srcId="{C954C4C3-C78F-42F5-8A90-BAC813207FFB}" destId="{0D3E4117-587E-4D22-BD42-4A413E7B12AF}" srcOrd="1" destOrd="0" parTransId="{8DA7D8DE-2324-42AE-88D3-328FFFDA0A78}" sibTransId="{7FEBD560-E274-49B7-A9D5-8DC2549072D4}"/>
    <dgm:cxn modelId="{FB700C16-4A27-4579-8C22-B662CAD8E5FF}" srcId="{5F792871-E008-4A14-BC4B-471E81D1293D}" destId="{122E2464-AF4C-4E36-A836-A2E13725B248}" srcOrd="0" destOrd="0" parTransId="{3EAA09EF-1905-403E-A61A-BF0B5270D259}" sibTransId="{2DA42A01-85DA-4FAA-A10E-6B249DCA086A}"/>
    <dgm:cxn modelId="{6B9C3898-0B42-49D6-8814-298DC3E9AE0F}" type="presOf" srcId="{C954C4C3-C78F-42F5-8A90-BAC813207FFB}" destId="{433A67D7-E824-4CF5-ADC3-CDF9BCDA4DFA}" srcOrd="1" destOrd="0" presId="urn:microsoft.com/office/officeart/2005/8/layout/list1"/>
    <dgm:cxn modelId="{FD26BFBD-6E4D-4322-99E3-2CC09753A83C}" srcId="{5C91EDC4-77E6-444B-8579-4E0D08CCAA7D}" destId="{04F75B39-8EA0-4BD5-9957-092154C5648D}" srcOrd="2" destOrd="0" parTransId="{10D452F6-F4F3-496C-B207-BC0A555A980D}" sibTransId="{5DBF56B7-08E3-46B5-B0FA-B083D00D93F6}"/>
    <dgm:cxn modelId="{EA7EE489-EE02-431E-B779-681B1BCAF709}" srcId="{E0427F97-F1E3-48A8-BF82-0B9C5F84AA26}" destId="{F512882B-B961-4002-866A-086354840739}" srcOrd="0" destOrd="0" parTransId="{F5149514-6824-4BAB-AB5F-BB463A88FC83}" sibTransId="{8C3B638D-B5BC-4927-A8EE-122248F6756F}"/>
    <dgm:cxn modelId="{69A4E570-9CE1-435C-9C95-F27F7AF58E05}" type="presOf" srcId="{5C91EDC4-77E6-444B-8579-4E0D08CCAA7D}" destId="{C512A6B5-F855-4B8F-AB1C-C9E19C32C217}" srcOrd="0" destOrd="0" presId="urn:microsoft.com/office/officeart/2005/8/layout/list1"/>
    <dgm:cxn modelId="{F76AB757-9E0E-43F0-AB89-62392DAFDE23}" type="presOf" srcId="{5F792871-E008-4A14-BC4B-471E81D1293D}" destId="{60597BF9-61CB-47B7-B3DE-9627E1672650}" srcOrd="0" destOrd="0" presId="urn:microsoft.com/office/officeart/2005/8/layout/list1"/>
    <dgm:cxn modelId="{1CBEDB67-E657-4F89-8A02-7919691C236D}" type="presOf" srcId="{04F75B39-8EA0-4BD5-9957-092154C5648D}" destId="{CC66E290-E0ED-41D9-A86B-78C3C9EF4449}" srcOrd="1" destOrd="0" presId="urn:microsoft.com/office/officeart/2005/8/layout/list1"/>
    <dgm:cxn modelId="{2E5B98B0-22CE-4A13-853F-AB2C20E81C20}" srcId="{04F75B39-8EA0-4BD5-9957-092154C5648D}" destId="{91194FBE-0349-4508-98DD-59A519DF85FA}" srcOrd="0" destOrd="0" parTransId="{C9F78A50-41E1-4C80-8086-E581ADE19C13}" sibTransId="{71AF21AD-AE99-47F3-8149-36E963CADC26}"/>
    <dgm:cxn modelId="{92E53DEB-087A-4D9A-BFC1-C6C51130FD3E}" srcId="{5C91EDC4-77E6-444B-8579-4E0D08CCAA7D}" destId="{C954C4C3-C78F-42F5-8A90-BAC813207FFB}" srcOrd="0" destOrd="0" parTransId="{0F4EE63B-D21E-40DD-8F54-95844BA42851}" sibTransId="{39B0C7E5-2941-41E6-BC6B-8E98761A9B45}"/>
    <dgm:cxn modelId="{D13859B2-5786-4964-9279-07745B424A07}" type="presOf" srcId="{F512882B-B961-4002-866A-086354840739}" destId="{268AA7C7-99CE-4630-AFC7-23C725D6E1AE}" srcOrd="0" destOrd="0" presId="urn:microsoft.com/office/officeart/2005/8/layout/list1"/>
    <dgm:cxn modelId="{77419805-41F4-4834-8B0A-80363E402E91}" type="presOf" srcId="{E0427F97-F1E3-48A8-BF82-0B9C5F84AA26}" destId="{75A6F65C-8BEE-4D9E-BD8B-C0594720B6E3}" srcOrd="0" destOrd="0" presId="urn:microsoft.com/office/officeart/2005/8/layout/list1"/>
    <dgm:cxn modelId="{5F98FF22-BF58-451C-A9A4-5032F5DB7EAD}" srcId="{5C91EDC4-77E6-444B-8579-4E0D08CCAA7D}" destId="{E0427F97-F1E3-48A8-BF82-0B9C5F84AA26}" srcOrd="1" destOrd="0" parTransId="{14B16DA7-5748-4D5B-B400-D7586BB28EAD}" sibTransId="{C3F5B237-EE26-4A3E-9983-FE78DFC692FE}"/>
    <dgm:cxn modelId="{AF1E2494-393B-4608-B23C-7C6E7D2A3367}" type="presOf" srcId="{04F75B39-8EA0-4BD5-9957-092154C5648D}" destId="{039F5FF4-E0E7-4E83-AC44-0F3065EF2521}" srcOrd="0" destOrd="0" presId="urn:microsoft.com/office/officeart/2005/8/layout/list1"/>
    <dgm:cxn modelId="{050566CF-5DC2-4BB8-B8F3-38F13241E0A5}" type="presOf" srcId="{0D3E4117-587E-4D22-BD42-4A413E7B12AF}" destId="{7EAE604A-6145-4234-9A85-BB5C908ADDD7}" srcOrd="0" destOrd="1" presId="urn:microsoft.com/office/officeart/2005/8/layout/list1"/>
    <dgm:cxn modelId="{3C98FDF2-5817-45FA-9827-66603DABA157}" type="presOf" srcId="{122E2464-AF4C-4E36-A836-A2E13725B248}" destId="{70CF09FC-43FF-4111-A43E-C9DF85865299}" srcOrd="0" destOrd="0" presId="urn:microsoft.com/office/officeart/2005/8/layout/list1"/>
    <dgm:cxn modelId="{04572BF8-27CB-4472-9D35-F45EDE63608F}" type="presOf" srcId="{5F792871-E008-4A14-BC4B-471E81D1293D}" destId="{460E607C-B0ED-4218-8B8B-076A7BC80E3C}" srcOrd="1" destOrd="0" presId="urn:microsoft.com/office/officeart/2005/8/layout/list1"/>
    <dgm:cxn modelId="{163CDBB3-041F-41CB-BF8A-25F03FA0FB28}" type="presParOf" srcId="{C512A6B5-F855-4B8F-AB1C-C9E19C32C217}" destId="{A5EBA470-7363-4442-89A2-CD65572FD3D2}" srcOrd="0" destOrd="0" presId="urn:microsoft.com/office/officeart/2005/8/layout/list1"/>
    <dgm:cxn modelId="{182811DD-5A55-4558-B489-186D7482D7C0}" type="presParOf" srcId="{A5EBA470-7363-4442-89A2-CD65572FD3D2}" destId="{C917C0C5-F113-47C0-A65E-A1D22485583B}" srcOrd="0" destOrd="0" presId="urn:microsoft.com/office/officeart/2005/8/layout/list1"/>
    <dgm:cxn modelId="{0F3713C5-D221-4400-9AE2-B8F1F0A6DF48}" type="presParOf" srcId="{A5EBA470-7363-4442-89A2-CD65572FD3D2}" destId="{433A67D7-E824-4CF5-ADC3-CDF9BCDA4DFA}" srcOrd="1" destOrd="0" presId="urn:microsoft.com/office/officeart/2005/8/layout/list1"/>
    <dgm:cxn modelId="{5AAD7DDA-C66A-46BD-9FF5-9D0C01B243F0}" type="presParOf" srcId="{C512A6B5-F855-4B8F-AB1C-C9E19C32C217}" destId="{720423E1-FBED-4F14-AEAE-106DA38A696A}" srcOrd="1" destOrd="0" presId="urn:microsoft.com/office/officeart/2005/8/layout/list1"/>
    <dgm:cxn modelId="{6FD8631F-B116-4386-815A-A0AEE80E5BF6}" type="presParOf" srcId="{C512A6B5-F855-4B8F-AB1C-C9E19C32C217}" destId="{7EAE604A-6145-4234-9A85-BB5C908ADDD7}" srcOrd="2" destOrd="0" presId="urn:microsoft.com/office/officeart/2005/8/layout/list1"/>
    <dgm:cxn modelId="{06697060-C32D-4238-B711-3549AF2B5309}" type="presParOf" srcId="{C512A6B5-F855-4B8F-AB1C-C9E19C32C217}" destId="{671AED3A-52F3-4958-BE6D-B6CC24161004}" srcOrd="3" destOrd="0" presId="urn:microsoft.com/office/officeart/2005/8/layout/list1"/>
    <dgm:cxn modelId="{D6EE25E1-4F13-40CE-9F1B-5D12CCFD2B60}" type="presParOf" srcId="{C512A6B5-F855-4B8F-AB1C-C9E19C32C217}" destId="{48477F54-83DF-41E5-B52E-0C75924705AE}" srcOrd="4" destOrd="0" presId="urn:microsoft.com/office/officeart/2005/8/layout/list1"/>
    <dgm:cxn modelId="{F1A6EC58-7712-40FD-AE6B-F3F44A0075E3}" type="presParOf" srcId="{48477F54-83DF-41E5-B52E-0C75924705AE}" destId="{75A6F65C-8BEE-4D9E-BD8B-C0594720B6E3}" srcOrd="0" destOrd="0" presId="urn:microsoft.com/office/officeart/2005/8/layout/list1"/>
    <dgm:cxn modelId="{07413622-2400-4D25-ABBE-8EDBA50C877F}" type="presParOf" srcId="{48477F54-83DF-41E5-B52E-0C75924705AE}" destId="{A50BFA0D-0711-4C02-87EF-018250FD0D96}" srcOrd="1" destOrd="0" presId="urn:microsoft.com/office/officeart/2005/8/layout/list1"/>
    <dgm:cxn modelId="{0736F0CC-C17D-4016-B416-CD16DF27B58A}" type="presParOf" srcId="{C512A6B5-F855-4B8F-AB1C-C9E19C32C217}" destId="{334D38E0-08BC-4183-AECE-F91DCFF28115}" srcOrd="5" destOrd="0" presId="urn:microsoft.com/office/officeart/2005/8/layout/list1"/>
    <dgm:cxn modelId="{ACB75EE3-11D4-42AF-9A1C-CEA877A0C157}" type="presParOf" srcId="{C512A6B5-F855-4B8F-AB1C-C9E19C32C217}" destId="{268AA7C7-99CE-4630-AFC7-23C725D6E1AE}" srcOrd="6" destOrd="0" presId="urn:microsoft.com/office/officeart/2005/8/layout/list1"/>
    <dgm:cxn modelId="{1836FB7C-5D63-40BE-A409-E7B4348CC51B}" type="presParOf" srcId="{C512A6B5-F855-4B8F-AB1C-C9E19C32C217}" destId="{C9C49928-554D-4242-82B9-CB2C7BD20770}" srcOrd="7" destOrd="0" presId="urn:microsoft.com/office/officeart/2005/8/layout/list1"/>
    <dgm:cxn modelId="{BAE7FFD1-A883-48E4-985A-B13F2A3D7CA0}" type="presParOf" srcId="{C512A6B5-F855-4B8F-AB1C-C9E19C32C217}" destId="{27124E84-C5EA-49D3-9914-DA55FBB0D8D4}" srcOrd="8" destOrd="0" presId="urn:microsoft.com/office/officeart/2005/8/layout/list1"/>
    <dgm:cxn modelId="{C90D8AC0-FE92-4938-8C48-B7EB9508A8BC}" type="presParOf" srcId="{27124E84-C5EA-49D3-9914-DA55FBB0D8D4}" destId="{039F5FF4-E0E7-4E83-AC44-0F3065EF2521}" srcOrd="0" destOrd="0" presId="urn:microsoft.com/office/officeart/2005/8/layout/list1"/>
    <dgm:cxn modelId="{C0131530-6887-471B-8221-B36FD5C9B748}" type="presParOf" srcId="{27124E84-C5EA-49D3-9914-DA55FBB0D8D4}" destId="{CC66E290-E0ED-41D9-A86B-78C3C9EF4449}" srcOrd="1" destOrd="0" presId="urn:microsoft.com/office/officeart/2005/8/layout/list1"/>
    <dgm:cxn modelId="{75C14AB4-969D-46F4-9682-0E20443772F1}" type="presParOf" srcId="{C512A6B5-F855-4B8F-AB1C-C9E19C32C217}" destId="{69E25561-57B6-438C-902D-064825560C67}" srcOrd="9" destOrd="0" presId="urn:microsoft.com/office/officeart/2005/8/layout/list1"/>
    <dgm:cxn modelId="{0BE4F563-9025-41E2-803F-422F923698A7}" type="presParOf" srcId="{C512A6B5-F855-4B8F-AB1C-C9E19C32C217}" destId="{F08E101A-30B8-433C-A021-B6FF2A1C182A}" srcOrd="10" destOrd="0" presId="urn:microsoft.com/office/officeart/2005/8/layout/list1"/>
    <dgm:cxn modelId="{7978B437-B2C2-4552-A52E-E905B2D25B27}" type="presParOf" srcId="{C512A6B5-F855-4B8F-AB1C-C9E19C32C217}" destId="{C9783182-2802-4343-9388-B3B90FF1F7C6}" srcOrd="11" destOrd="0" presId="urn:microsoft.com/office/officeart/2005/8/layout/list1"/>
    <dgm:cxn modelId="{F3957E3F-5C65-42C3-B5DF-1EBECF2156D7}" type="presParOf" srcId="{C512A6B5-F855-4B8F-AB1C-C9E19C32C217}" destId="{A5248144-705A-4988-8793-7A9D656D04B4}" srcOrd="12" destOrd="0" presId="urn:microsoft.com/office/officeart/2005/8/layout/list1"/>
    <dgm:cxn modelId="{1A77AEC6-3C9E-4B28-964C-916ED721A0B8}" type="presParOf" srcId="{A5248144-705A-4988-8793-7A9D656D04B4}" destId="{60597BF9-61CB-47B7-B3DE-9627E1672650}" srcOrd="0" destOrd="0" presId="urn:microsoft.com/office/officeart/2005/8/layout/list1"/>
    <dgm:cxn modelId="{29D9E415-FE78-4C3F-9FA9-AD805F7C34BC}" type="presParOf" srcId="{A5248144-705A-4988-8793-7A9D656D04B4}" destId="{460E607C-B0ED-4218-8B8B-076A7BC80E3C}" srcOrd="1" destOrd="0" presId="urn:microsoft.com/office/officeart/2005/8/layout/list1"/>
    <dgm:cxn modelId="{0FDFCD67-F33B-4AFD-9B53-1DB291CC3F10}" type="presParOf" srcId="{C512A6B5-F855-4B8F-AB1C-C9E19C32C217}" destId="{AAA9BF35-F839-427E-B136-3237A284F413}" srcOrd="13" destOrd="0" presId="urn:microsoft.com/office/officeart/2005/8/layout/list1"/>
    <dgm:cxn modelId="{934EB45A-E977-43ED-83C9-A2F257D315C4}" type="presParOf" srcId="{C512A6B5-F855-4B8F-AB1C-C9E19C32C217}" destId="{70CF09FC-43FF-4111-A43E-C9DF8586529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AA3CF38-65FF-4FA7-BFBB-BC92EEAE7053}" type="doc">
      <dgm:prSet loTypeId="urn:microsoft.com/office/officeart/2005/8/layout/list1" loCatId="list" qsTypeId="urn:microsoft.com/office/officeart/2005/8/quickstyle/simple2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4896ACC3-B326-4221-B651-50F613AFA044}">
      <dgm:prSet phldrT="[Text]"/>
      <dgm:spPr/>
      <dgm:t>
        <a:bodyPr/>
        <a:lstStyle/>
        <a:p>
          <a:r>
            <a:rPr lang="en-US" dirty="0" smtClean="0"/>
            <a:t>compute_key (&amp;user, &amp;param):</a:t>
          </a:r>
          <a:endParaRPr lang="en-US" dirty="0"/>
        </a:p>
      </dgm:t>
    </dgm:pt>
    <dgm:pt modelId="{65E8E9CC-CC0F-4239-BFC6-FCF8F4AA8AA8}" type="parTrans" cxnId="{D3301025-1147-4497-8BE9-D99934058E35}">
      <dgm:prSet/>
      <dgm:spPr/>
      <dgm:t>
        <a:bodyPr/>
        <a:lstStyle/>
        <a:p>
          <a:endParaRPr lang="en-US"/>
        </a:p>
      </dgm:t>
    </dgm:pt>
    <dgm:pt modelId="{3FBE350A-BB3C-4783-99A1-7CA391A14344}" type="sibTrans" cxnId="{D3301025-1147-4497-8BE9-D99934058E35}">
      <dgm:prSet/>
      <dgm:spPr/>
      <dgm:t>
        <a:bodyPr/>
        <a:lstStyle/>
        <a:p>
          <a:endParaRPr lang="en-US"/>
        </a:p>
      </dgm:t>
    </dgm:pt>
    <dgm:pt modelId="{98FD07CB-CD72-4EB3-8ADA-859F00C3AC91}">
      <dgm:prSet phldrT="[Text]"/>
      <dgm:spPr/>
      <dgm:t>
        <a:bodyPr/>
        <a:lstStyle/>
        <a:p>
          <a:r>
            <a:rPr lang="en-US" dirty="0" smtClean="0"/>
            <a:t>hashing (struct JPakeUser *user):</a:t>
          </a:r>
          <a:endParaRPr lang="en-US" dirty="0"/>
        </a:p>
      </dgm:t>
    </dgm:pt>
    <dgm:pt modelId="{720B5938-E818-4C6E-B2E5-9B300EF0CB9B}" type="parTrans" cxnId="{7622B65A-57B1-4282-9573-3C7DB0F4EC77}">
      <dgm:prSet/>
      <dgm:spPr/>
      <dgm:t>
        <a:bodyPr/>
        <a:lstStyle/>
        <a:p>
          <a:endParaRPr lang="en-US"/>
        </a:p>
      </dgm:t>
    </dgm:pt>
    <dgm:pt modelId="{DED3CFAD-FA26-4BC3-B4F2-B248A68B459B}" type="sibTrans" cxnId="{7622B65A-57B1-4282-9573-3C7DB0F4EC77}">
      <dgm:prSet/>
      <dgm:spPr/>
      <dgm:t>
        <a:bodyPr/>
        <a:lstStyle/>
        <a:p>
          <a:endParaRPr lang="en-US"/>
        </a:p>
      </dgm:t>
    </dgm:pt>
    <dgm:pt modelId="{E2187594-0117-459B-943A-94CE157E46A4}">
      <dgm:prSet custT="1"/>
      <dgm:spPr/>
      <dgm:t>
        <a:bodyPr/>
        <a:lstStyle/>
        <a:p>
          <a:r>
            <a:rPr lang="en-US" sz="2400" dirty="0" smtClean="0"/>
            <a:t>Computes K=(B/g</a:t>
          </a:r>
          <a:r>
            <a:rPr lang="en-US" sz="2400" baseline="30000" dirty="0" smtClean="0"/>
            <a:t>x2*x4*secret</a:t>
          </a:r>
          <a:r>
            <a:rPr lang="en-US" sz="2400" dirty="0" smtClean="0"/>
            <a:t>)</a:t>
          </a:r>
          <a:r>
            <a:rPr lang="en-US" sz="2400" baseline="30000" dirty="0" smtClean="0"/>
            <a:t>x2</a:t>
          </a:r>
          <a:r>
            <a:rPr lang="en-US" sz="2400" dirty="0" smtClean="0"/>
            <a:t>= g</a:t>
          </a:r>
          <a:r>
            <a:rPr lang="en-US" sz="2400" baseline="30000" dirty="0" smtClean="0"/>
            <a:t>(x1+x3)*x2*x4·secret</a:t>
          </a:r>
          <a:r>
            <a:rPr lang="en-US" sz="2400" dirty="0" smtClean="0"/>
            <a:t> for Alice</a:t>
          </a:r>
          <a:endParaRPr lang="en-US" sz="2400" dirty="0"/>
        </a:p>
      </dgm:t>
    </dgm:pt>
    <dgm:pt modelId="{3B503B2F-8549-4331-9C56-F7A65679723B}" type="parTrans" cxnId="{D8DD1E4C-666B-43DD-9093-25FD7FB96116}">
      <dgm:prSet/>
      <dgm:spPr/>
      <dgm:t>
        <a:bodyPr/>
        <a:lstStyle/>
        <a:p>
          <a:endParaRPr lang="en-US"/>
        </a:p>
      </dgm:t>
    </dgm:pt>
    <dgm:pt modelId="{3C45751B-0DC1-48CB-8B42-3B876C2FC094}" type="sibTrans" cxnId="{D8DD1E4C-666B-43DD-9093-25FD7FB96116}">
      <dgm:prSet/>
      <dgm:spPr/>
      <dgm:t>
        <a:bodyPr/>
        <a:lstStyle/>
        <a:p>
          <a:endParaRPr lang="en-US"/>
        </a:p>
      </dgm:t>
    </dgm:pt>
    <dgm:pt modelId="{D2F4DD89-5815-408B-857C-80B4BFE18825}">
      <dgm:prSet custT="1"/>
      <dgm:spPr/>
      <dgm:t>
        <a:bodyPr/>
        <a:lstStyle/>
        <a:p>
          <a:r>
            <a:rPr lang="en-US" sz="2400" dirty="0" smtClean="0"/>
            <a:t>Computes K=(A/g</a:t>
          </a:r>
          <a:r>
            <a:rPr lang="en-US" sz="2400" baseline="30000" dirty="0" smtClean="0"/>
            <a:t>x2*x4*secret</a:t>
          </a:r>
          <a:r>
            <a:rPr lang="en-US" sz="2400" dirty="0" smtClean="0"/>
            <a:t>)</a:t>
          </a:r>
          <a:r>
            <a:rPr lang="en-US" sz="2400" baseline="30000" dirty="0" smtClean="0"/>
            <a:t>x4</a:t>
          </a:r>
          <a:r>
            <a:rPr lang="en-US" sz="2400" dirty="0" smtClean="0"/>
            <a:t>= g</a:t>
          </a:r>
          <a:r>
            <a:rPr lang="en-US" sz="2400" baseline="30000" dirty="0" smtClean="0"/>
            <a:t>(x1+x3)*x2*x4·secret</a:t>
          </a:r>
          <a:r>
            <a:rPr lang="en-US" sz="2400" dirty="0" smtClean="0"/>
            <a:t> for Bob.</a:t>
          </a:r>
          <a:endParaRPr lang="en-US" sz="2400" dirty="0"/>
        </a:p>
      </dgm:t>
    </dgm:pt>
    <dgm:pt modelId="{891EFB67-0256-48E5-A15D-9813B3AA183D}" type="parTrans" cxnId="{EE9FDEED-FE43-4F0E-9A2E-4E3021CD3E90}">
      <dgm:prSet/>
      <dgm:spPr/>
      <dgm:t>
        <a:bodyPr/>
        <a:lstStyle/>
        <a:p>
          <a:endParaRPr lang="en-US"/>
        </a:p>
      </dgm:t>
    </dgm:pt>
    <dgm:pt modelId="{79B98203-0BA5-491B-8857-E6987860538D}" type="sibTrans" cxnId="{EE9FDEED-FE43-4F0E-9A2E-4E3021CD3E90}">
      <dgm:prSet/>
      <dgm:spPr/>
      <dgm:t>
        <a:bodyPr/>
        <a:lstStyle/>
        <a:p>
          <a:endParaRPr lang="en-US"/>
        </a:p>
      </dgm:t>
    </dgm:pt>
    <dgm:pt modelId="{1827EEEE-FC3D-4E01-B1B7-9B5E09E59FCA}">
      <dgm:prSet custT="1"/>
      <dgm:spPr/>
      <dgm:t>
        <a:bodyPr/>
        <a:lstStyle/>
        <a:p>
          <a:r>
            <a:rPr lang="en-US" sz="2400" dirty="0" smtClean="0"/>
            <a:t>Performs hashing on the computed keys for the users and maps them in the hash table.</a:t>
          </a:r>
          <a:endParaRPr lang="en-US" sz="2400" dirty="0"/>
        </a:p>
      </dgm:t>
    </dgm:pt>
    <dgm:pt modelId="{3FFE35E3-D8BE-4111-84B0-036263685E8B}" type="parTrans" cxnId="{5AFECF70-6109-4D5B-81A1-453021B75325}">
      <dgm:prSet/>
      <dgm:spPr/>
      <dgm:t>
        <a:bodyPr/>
        <a:lstStyle/>
        <a:p>
          <a:endParaRPr lang="en-US"/>
        </a:p>
      </dgm:t>
    </dgm:pt>
    <dgm:pt modelId="{66D9CEDF-52B1-4F39-A39C-DB2059C57FF2}" type="sibTrans" cxnId="{5AFECF70-6109-4D5B-81A1-453021B75325}">
      <dgm:prSet/>
      <dgm:spPr/>
      <dgm:t>
        <a:bodyPr/>
        <a:lstStyle/>
        <a:p>
          <a:endParaRPr lang="en-US"/>
        </a:p>
      </dgm:t>
    </dgm:pt>
    <dgm:pt modelId="{410A10F5-5666-4DB3-87BC-1FB1A3EB8EA2}" type="pres">
      <dgm:prSet presAssocID="{5AA3CF38-65FF-4FA7-BFBB-BC92EEAE705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EFD634-F457-4079-830C-B251FEB5D0F2}" type="pres">
      <dgm:prSet presAssocID="{4896ACC3-B326-4221-B651-50F613AFA044}" presName="parentLin" presStyleCnt="0"/>
      <dgm:spPr/>
    </dgm:pt>
    <dgm:pt modelId="{A6723000-2A46-40DE-836D-6A0FB1A0FCF4}" type="pres">
      <dgm:prSet presAssocID="{4896ACC3-B326-4221-B651-50F613AFA044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12C93542-DF87-4A23-BF29-BE0CC094C4C2}" type="pres">
      <dgm:prSet presAssocID="{4896ACC3-B326-4221-B651-50F613AFA04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8C1019-B83F-4244-BB90-4B26E0454BE1}" type="pres">
      <dgm:prSet presAssocID="{4896ACC3-B326-4221-B651-50F613AFA044}" presName="negativeSpace" presStyleCnt="0"/>
      <dgm:spPr/>
    </dgm:pt>
    <dgm:pt modelId="{3F98FFF9-7084-44BB-A587-7DC85B74A313}" type="pres">
      <dgm:prSet presAssocID="{4896ACC3-B326-4221-B651-50F613AFA044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E813EC-DAD6-4BA3-B63A-3AFA04066D7C}" type="pres">
      <dgm:prSet presAssocID="{3FBE350A-BB3C-4783-99A1-7CA391A14344}" presName="spaceBetweenRectangles" presStyleCnt="0"/>
      <dgm:spPr/>
    </dgm:pt>
    <dgm:pt modelId="{AC13C1B7-B4C1-49AE-AD37-DAD5CC907B22}" type="pres">
      <dgm:prSet presAssocID="{98FD07CB-CD72-4EB3-8ADA-859F00C3AC91}" presName="parentLin" presStyleCnt="0"/>
      <dgm:spPr/>
    </dgm:pt>
    <dgm:pt modelId="{7CA7D274-4FF3-40A3-BA8E-9810EFCFC328}" type="pres">
      <dgm:prSet presAssocID="{98FD07CB-CD72-4EB3-8ADA-859F00C3AC91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1BB5CF91-7349-4FC4-85AD-1F649BEAF116}" type="pres">
      <dgm:prSet presAssocID="{98FD07CB-CD72-4EB3-8ADA-859F00C3AC9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A502D8-F8F6-4356-98C1-7E625A76880E}" type="pres">
      <dgm:prSet presAssocID="{98FD07CB-CD72-4EB3-8ADA-859F00C3AC91}" presName="negativeSpace" presStyleCnt="0"/>
      <dgm:spPr/>
    </dgm:pt>
    <dgm:pt modelId="{FBB73DCE-0A61-4D5A-86E7-7E4D765E6757}" type="pres">
      <dgm:prSet presAssocID="{98FD07CB-CD72-4EB3-8ADA-859F00C3AC91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B3CFAD-319D-4941-9958-4FF8735A5361}" type="presOf" srcId="{5AA3CF38-65FF-4FA7-BFBB-BC92EEAE7053}" destId="{410A10F5-5666-4DB3-87BC-1FB1A3EB8EA2}" srcOrd="0" destOrd="0" presId="urn:microsoft.com/office/officeart/2005/8/layout/list1"/>
    <dgm:cxn modelId="{D3301025-1147-4497-8BE9-D99934058E35}" srcId="{5AA3CF38-65FF-4FA7-BFBB-BC92EEAE7053}" destId="{4896ACC3-B326-4221-B651-50F613AFA044}" srcOrd="0" destOrd="0" parTransId="{65E8E9CC-CC0F-4239-BFC6-FCF8F4AA8AA8}" sibTransId="{3FBE350A-BB3C-4783-99A1-7CA391A14344}"/>
    <dgm:cxn modelId="{D8DD1E4C-666B-43DD-9093-25FD7FB96116}" srcId="{4896ACC3-B326-4221-B651-50F613AFA044}" destId="{E2187594-0117-459B-943A-94CE157E46A4}" srcOrd="0" destOrd="0" parTransId="{3B503B2F-8549-4331-9C56-F7A65679723B}" sibTransId="{3C45751B-0DC1-48CB-8B42-3B876C2FC094}"/>
    <dgm:cxn modelId="{820A74B1-8764-4167-9987-673666B316A0}" type="presOf" srcId="{D2F4DD89-5815-408B-857C-80B4BFE18825}" destId="{3F98FFF9-7084-44BB-A587-7DC85B74A313}" srcOrd="0" destOrd="1" presId="urn:microsoft.com/office/officeart/2005/8/layout/list1"/>
    <dgm:cxn modelId="{F7D29935-FE50-4BF4-9D62-A518B26116BB}" type="presOf" srcId="{1827EEEE-FC3D-4E01-B1B7-9B5E09E59FCA}" destId="{FBB73DCE-0A61-4D5A-86E7-7E4D765E6757}" srcOrd="0" destOrd="0" presId="urn:microsoft.com/office/officeart/2005/8/layout/list1"/>
    <dgm:cxn modelId="{7622B65A-57B1-4282-9573-3C7DB0F4EC77}" srcId="{5AA3CF38-65FF-4FA7-BFBB-BC92EEAE7053}" destId="{98FD07CB-CD72-4EB3-8ADA-859F00C3AC91}" srcOrd="1" destOrd="0" parTransId="{720B5938-E818-4C6E-B2E5-9B300EF0CB9B}" sibTransId="{DED3CFAD-FA26-4BC3-B4F2-B248A68B459B}"/>
    <dgm:cxn modelId="{32A98B81-8C70-4330-9B2E-F63F6B270F6B}" type="presOf" srcId="{E2187594-0117-459B-943A-94CE157E46A4}" destId="{3F98FFF9-7084-44BB-A587-7DC85B74A313}" srcOrd="0" destOrd="0" presId="urn:microsoft.com/office/officeart/2005/8/layout/list1"/>
    <dgm:cxn modelId="{C8062C6D-D764-4298-893E-96071999D2AE}" type="presOf" srcId="{4896ACC3-B326-4221-B651-50F613AFA044}" destId="{12C93542-DF87-4A23-BF29-BE0CC094C4C2}" srcOrd="1" destOrd="0" presId="urn:microsoft.com/office/officeart/2005/8/layout/list1"/>
    <dgm:cxn modelId="{8A68E2F3-7602-418B-910B-979B5E086C6F}" type="presOf" srcId="{98FD07CB-CD72-4EB3-8ADA-859F00C3AC91}" destId="{7CA7D274-4FF3-40A3-BA8E-9810EFCFC328}" srcOrd="0" destOrd="0" presId="urn:microsoft.com/office/officeart/2005/8/layout/list1"/>
    <dgm:cxn modelId="{42BE6249-1013-47D6-9E0E-0CF42DC73410}" type="presOf" srcId="{4896ACC3-B326-4221-B651-50F613AFA044}" destId="{A6723000-2A46-40DE-836D-6A0FB1A0FCF4}" srcOrd="0" destOrd="0" presId="urn:microsoft.com/office/officeart/2005/8/layout/list1"/>
    <dgm:cxn modelId="{EE9FDEED-FE43-4F0E-9A2E-4E3021CD3E90}" srcId="{4896ACC3-B326-4221-B651-50F613AFA044}" destId="{D2F4DD89-5815-408B-857C-80B4BFE18825}" srcOrd="1" destOrd="0" parTransId="{891EFB67-0256-48E5-A15D-9813B3AA183D}" sibTransId="{79B98203-0BA5-491B-8857-E6987860538D}"/>
    <dgm:cxn modelId="{5AFECF70-6109-4D5B-81A1-453021B75325}" srcId="{98FD07CB-CD72-4EB3-8ADA-859F00C3AC91}" destId="{1827EEEE-FC3D-4E01-B1B7-9B5E09E59FCA}" srcOrd="0" destOrd="0" parTransId="{3FFE35E3-D8BE-4111-84B0-036263685E8B}" sibTransId="{66D9CEDF-52B1-4F39-A39C-DB2059C57FF2}"/>
    <dgm:cxn modelId="{EDF18758-DB93-4AE8-BBD9-1C8AAC41BAB3}" type="presOf" srcId="{98FD07CB-CD72-4EB3-8ADA-859F00C3AC91}" destId="{1BB5CF91-7349-4FC4-85AD-1F649BEAF116}" srcOrd="1" destOrd="0" presId="urn:microsoft.com/office/officeart/2005/8/layout/list1"/>
    <dgm:cxn modelId="{77EC72AD-84AE-4A96-8763-53E2D016C433}" type="presParOf" srcId="{410A10F5-5666-4DB3-87BC-1FB1A3EB8EA2}" destId="{3FEFD634-F457-4079-830C-B251FEB5D0F2}" srcOrd="0" destOrd="0" presId="urn:microsoft.com/office/officeart/2005/8/layout/list1"/>
    <dgm:cxn modelId="{6A93AF64-BEFF-413E-96A3-5F153F22ABEA}" type="presParOf" srcId="{3FEFD634-F457-4079-830C-B251FEB5D0F2}" destId="{A6723000-2A46-40DE-836D-6A0FB1A0FCF4}" srcOrd="0" destOrd="0" presId="urn:microsoft.com/office/officeart/2005/8/layout/list1"/>
    <dgm:cxn modelId="{6A519A55-F2AD-4915-936C-981D6A35E723}" type="presParOf" srcId="{3FEFD634-F457-4079-830C-B251FEB5D0F2}" destId="{12C93542-DF87-4A23-BF29-BE0CC094C4C2}" srcOrd="1" destOrd="0" presId="urn:microsoft.com/office/officeart/2005/8/layout/list1"/>
    <dgm:cxn modelId="{9BA47686-0ABC-4BA7-A9E1-BD3B16D705CA}" type="presParOf" srcId="{410A10F5-5666-4DB3-87BC-1FB1A3EB8EA2}" destId="{AF8C1019-B83F-4244-BB90-4B26E0454BE1}" srcOrd="1" destOrd="0" presId="urn:microsoft.com/office/officeart/2005/8/layout/list1"/>
    <dgm:cxn modelId="{3AB770C6-2B9B-486E-9315-7D61FCFB23DE}" type="presParOf" srcId="{410A10F5-5666-4DB3-87BC-1FB1A3EB8EA2}" destId="{3F98FFF9-7084-44BB-A587-7DC85B74A313}" srcOrd="2" destOrd="0" presId="urn:microsoft.com/office/officeart/2005/8/layout/list1"/>
    <dgm:cxn modelId="{4ED7AA92-57F8-45C9-85EE-6C27CC7979B7}" type="presParOf" srcId="{410A10F5-5666-4DB3-87BC-1FB1A3EB8EA2}" destId="{36E813EC-DAD6-4BA3-B63A-3AFA04066D7C}" srcOrd="3" destOrd="0" presId="urn:microsoft.com/office/officeart/2005/8/layout/list1"/>
    <dgm:cxn modelId="{FFB0C0B1-937E-4C06-B736-AA693BD2C4C3}" type="presParOf" srcId="{410A10F5-5666-4DB3-87BC-1FB1A3EB8EA2}" destId="{AC13C1B7-B4C1-49AE-AD37-DAD5CC907B22}" srcOrd="4" destOrd="0" presId="urn:microsoft.com/office/officeart/2005/8/layout/list1"/>
    <dgm:cxn modelId="{D11F2D3D-A0CD-4FC2-B192-1E9FB5A63295}" type="presParOf" srcId="{AC13C1B7-B4C1-49AE-AD37-DAD5CC907B22}" destId="{7CA7D274-4FF3-40A3-BA8E-9810EFCFC328}" srcOrd="0" destOrd="0" presId="urn:microsoft.com/office/officeart/2005/8/layout/list1"/>
    <dgm:cxn modelId="{6992742D-5822-4AA3-84F6-1D9DC03D4F99}" type="presParOf" srcId="{AC13C1B7-B4C1-49AE-AD37-DAD5CC907B22}" destId="{1BB5CF91-7349-4FC4-85AD-1F649BEAF116}" srcOrd="1" destOrd="0" presId="urn:microsoft.com/office/officeart/2005/8/layout/list1"/>
    <dgm:cxn modelId="{68A9A2B4-DEEF-4E50-A3C6-67905E57B1FB}" type="presParOf" srcId="{410A10F5-5666-4DB3-87BC-1FB1A3EB8EA2}" destId="{F5A502D8-F8F6-4356-98C1-7E625A76880E}" srcOrd="5" destOrd="0" presId="urn:microsoft.com/office/officeart/2005/8/layout/list1"/>
    <dgm:cxn modelId="{06CE34DD-2A2D-4F61-8B64-D1B66B569AB2}" type="presParOf" srcId="{410A10F5-5666-4DB3-87BC-1FB1A3EB8EA2}" destId="{FBB73DCE-0A61-4D5A-86E7-7E4D765E675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187B515-4634-4B27-912F-EE9FE0C4E7FD}" type="doc">
      <dgm:prSet loTypeId="urn:microsoft.com/office/officeart/2005/8/layout/list1" loCatId="list" qsTypeId="urn:microsoft.com/office/officeart/2005/8/quickstyle/simple2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893A6A36-A8FA-4CF6-B9FB-9EA22899C89B}">
      <dgm:prSet phldrT="[Text]"/>
      <dgm:spPr/>
      <dgm:t>
        <a:bodyPr/>
        <a:lstStyle/>
        <a:p>
          <a:r>
            <a:rPr lang="en-US" dirty="0" err="1" smtClean="0"/>
            <a:t>zkp</a:t>
          </a:r>
          <a:r>
            <a:rPr lang="en-US" dirty="0" smtClean="0"/>
            <a:t> (from, to, param, step number):</a:t>
          </a:r>
          <a:endParaRPr lang="en-US" dirty="0"/>
        </a:p>
      </dgm:t>
    </dgm:pt>
    <dgm:pt modelId="{BF0C29F8-2275-450D-BFB5-1DCEA32997FA}" type="parTrans" cxnId="{40B1F46F-2815-4B4F-BD94-6D75017DDC0E}">
      <dgm:prSet/>
      <dgm:spPr/>
      <dgm:t>
        <a:bodyPr/>
        <a:lstStyle/>
        <a:p>
          <a:endParaRPr lang="en-US"/>
        </a:p>
      </dgm:t>
    </dgm:pt>
    <dgm:pt modelId="{911696B9-60CD-4E5B-AB6F-426D21591317}" type="sibTrans" cxnId="{40B1F46F-2815-4B4F-BD94-6D75017DDC0E}">
      <dgm:prSet/>
      <dgm:spPr/>
      <dgm:t>
        <a:bodyPr/>
        <a:lstStyle/>
        <a:p>
          <a:endParaRPr lang="en-US"/>
        </a:p>
      </dgm:t>
    </dgm:pt>
    <dgm:pt modelId="{52B8817A-1A18-4A50-8D15-BD772AE7AB4E}">
      <dgm:prSet phldrT="[Text]"/>
      <dgm:spPr/>
      <dgm:t>
        <a:bodyPr/>
        <a:lstStyle/>
        <a:p>
          <a:r>
            <a:rPr lang="en-US" dirty="0" smtClean="0"/>
            <a:t>prover (from, to, param, step number, variable order): </a:t>
          </a:r>
          <a:endParaRPr lang="en-US" dirty="0"/>
        </a:p>
      </dgm:t>
    </dgm:pt>
    <dgm:pt modelId="{C99751C8-E937-4FC2-BCCE-AD00E736B520}" type="parTrans" cxnId="{F283442F-5B57-40F7-B6EF-73347B169D67}">
      <dgm:prSet/>
      <dgm:spPr/>
      <dgm:t>
        <a:bodyPr/>
        <a:lstStyle/>
        <a:p>
          <a:endParaRPr lang="en-US"/>
        </a:p>
      </dgm:t>
    </dgm:pt>
    <dgm:pt modelId="{79E8C643-BFBA-41B3-B75D-A740F53F8BD0}" type="sibTrans" cxnId="{F283442F-5B57-40F7-B6EF-73347B169D67}">
      <dgm:prSet/>
      <dgm:spPr/>
      <dgm:t>
        <a:bodyPr/>
        <a:lstStyle/>
        <a:p>
          <a:endParaRPr lang="en-US"/>
        </a:p>
      </dgm:t>
    </dgm:pt>
    <dgm:pt modelId="{E54EE692-7B91-4F7B-979E-B69FAFF4D0B3}">
      <dgm:prSet phldrT="[Text]"/>
      <dgm:spPr/>
      <dgm:t>
        <a:bodyPr/>
        <a:lstStyle/>
        <a:p>
          <a:r>
            <a:rPr lang="en-US" dirty="0" smtClean="0"/>
            <a:t>verifier(u, step number, variable order, generator,commitment,challenge,s,x) :</a:t>
          </a:r>
          <a:endParaRPr lang="en-US" dirty="0"/>
        </a:p>
      </dgm:t>
    </dgm:pt>
    <dgm:pt modelId="{59CD07A7-CE31-4550-A231-FAC4F831DA4D}" type="parTrans" cxnId="{7F7E8C66-351F-4DB0-8605-45573B914108}">
      <dgm:prSet/>
      <dgm:spPr/>
      <dgm:t>
        <a:bodyPr/>
        <a:lstStyle/>
        <a:p>
          <a:endParaRPr lang="en-US"/>
        </a:p>
      </dgm:t>
    </dgm:pt>
    <dgm:pt modelId="{B46AF7B2-E2E8-4F4C-8623-9D6C9AE929E1}" type="sibTrans" cxnId="{7F7E8C66-351F-4DB0-8605-45573B914108}">
      <dgm:prSet/>
      <dgm:spPr/>
      <dgm:t>
        <a:bodyPr/>
        <a:lstStyle/>
        <a:p>
          <a:endParaRPr lang="en-US"/>
        </a:p>
      </dgm:t>
    </dgm:pt>
    <dgm:pt modelId="{18C3A399-EA3B-4652-A7AD-38C9BF077ED1}">
      <dgm:prSet/>
      <dgm:spPr/>
      <dgm:t>
        <a:bodyPr/>
        <a:lstStyle/>
        <a:p>
          <a:r>
            <a:rPr lang="en-US" smtClean="0"/>
            <a:t>Invokes prover for calculating the knowlwdge proofs.</a:t>
          </a:r>
          <a:endParaRPr lang="en-US"/>
        </a:p>
      </dgm:t>
    </dgm:pt>
    <dgm:pt modelId="{DB470229-5390-4B08-926D-59BE273F3936}" type="parTrans" cxnId="{DA4D0081-A298-408C-9754-F6E76D424975}">
      <dgm:prSet/>
      <dgm:spPr/>
      <dgm:t>
        <a:bodyPr/>
        <a:lstStyle/>
        <a:p>
          <a:endParaRPr lang="en-US"/>
        </a:p>
      </dgm:t>
    </dgm:pt>
    <dgm:pt modelId="{481073AB-5B61-44E0-A2E7-3D4E39761BCE}" type="sibTrans" cxnId="{DA4D0081-A298-408C-9754-F6E76D424975}">
      <dgm:prSet/>
      <dgm:spPr/>
      <dgm:t>
        <a:bodyPr/>
        <a:lstStyle/>
        <a:p>
          <a:endParaRPr lang="en-US"/>
        </a:p>
      </dgm:t>
    </dgm:pt>
    <dgm:pt modelId="{72A924DE-AB8B-4AE5-A444-CA510B34E76F}">
      <dgm:prSet/>
      <dgm:spPr/>
      <dgm:t>
        <a:bodyPr/>
        <a:lstStyle/>
        <a:p>
          <a:r>
            <a:rPr lang="en-US" smtClean="0"/>
            <a:t>Invokes verifier for verifing the received knowlwdge proofs.</a:t>
          </a:r>
          <a:endParaRPr lang="en-US" dirty="0" smtClean="0"/>
        </a:p>
      </dgm:t>
    </dgm:pt>
    <dgm:pt modelId="{421E134E-2116-43EB-B2C5-F4F2EAC5C58A}" type="parTrans" cxnId="{703CC894-3C68-43A0-B084-1768B562583C}">
      <dgm:prSet/>
      <dgm:spPr/>
      <dgm:t>
        <a:bodyPr/>
        <a:lstStyle/>
        <a:p>
          <a:endParaRPr lang="en-US"/>
        </a:p>
      </dgm:t>
    </dgm:pt>
    <dgm:pt modelId="{EB71A27B-6FB3-4BA8-94C0-432FD48335CA}" type="sibTrans" cxnId="{703CC894-3C68-43A0-B084-1768B562583C}">
      <dgm:prSet/>
      <dgm:spPr/>
      <dgm:t>
        <a:bodyPr/>
        <a:lstStyle/>
        <a:p>
          <a:endParaRPr lang="en-US"/>
        </a:p>
      </dgm:t>
    </dgm:pt>
    <dgm:pt modelId="{DBAAAF31-5BB5-4F15-9511-6EB6A859E69A}">
      <dgm:prSet/>
      <dgm:spPr/>
      <dgm:t>
        <a:bodyPr/>
        <a:lstStyle/>
        <a:p>
          <a:r>
            <a:rPr lang="en-US" smtClean="0"/>
            <a:t>Generates a random number ‘r’ called the commitment and calculates  t=g</a:t>
          </a:r>
          <a:r>
            <a:rPr lang="en-US" baseline="30000" smtClean="0"/>
            <a:t>r</a:t>
          </a:r>
          <a:endParaRPr lang="en-US"/>
        </a:p>
      </dgm:t>
    </dgm:pt>
    <dgm:pt modelId="{2A1CDDC9-7925-4183-BF15-1F57E53FF042}" type="parTrans" cxnId="{F5AC923E-2678-44B0-8E4F-2FA59EBE520A}">
      <dgm:prSet/>
      <dgm:spPr/>
      <dgm:t>
        <a:bodyPr/>
        <a:lstStyle/>
        <a:p>
          <a:endParaRPr lang="en-US"/>
        </a:p>
      </dgm:t>
    </dgm:pt>
    <dgm:pt modelId="{E215437F-021A-4814-BD4F-166A34B6F7DF}" type="sibTrans" cxnId="{F5AC923E-2678-44B0-8E4F-2FA59EBE520A}">
      <dgm:prSet/>
      <dgm:spPr/>
      <dgm:t>
        <a:bodyPr/>
        <a:lstStyle/>
        <a:p>
          <a:endParaRPr lang="en-US"/>
        </a:p>
      </dgm:t>
    </dgm:pt>
    <dgm:pt modelId="{29784649-68ED-4374-9995-FEA7D5CE2807}">
      <dgm:prSet/>
      <dgm:spPr/>
      <dgm:t>
        <a:bodyPr/>
        <a:lstStyle/>
        <a:p>
          <a:r>
            <a:rPr lang="en-US" smtClean="0"/>
            <a:t>Receives a random number ‘c’ called the challenge from verifier.</a:t>
          </a:r>
          <a:endParaRPr lang="en-US" dirty="0" smtClean="0"/>
        </a:p>
      </dgm:t>
    </dgm:pt>
    <dgm:pt modelId="{E92C24AE-0433-4091-8901-B5819AECA60E}" type="parTrans" cxnId="{6198BE70-9CC2-4279-B8F0-3E48481A1445}">
      <dgm:prSet/>
      <dgm:spPr/>
      <dgm:t>
        <a:bodyPr/>
        <a:lstStyle/>
        <a:p>
          <a:endParaRPr lang="en-US"/>
        </a:p>
      </dgm:t>
    </dgm:pt>
    <dgm:pt modelId="{1FC983F3-FB8C-4D93-BBAA-A0AF2D0214F1}" type="sibTrans" cxnId="{6198BE70-9CC2-4279-B8F0-3E48481A1445}">
      <dgm:prSet/>
      <dgm:spPr/>
      <dgm:t>
        <a:bodyPr/>
        <a:lstStyle/>
        <a:p>
          <a:endParaRPr lang="en-US"/>
        </a:p>
      </dgm:t>
    </dgm:pt>
    <dgm:pt modelId="{2C7994F6-7B86-4C4A-9DEE-7AC206FE2998}">
      <dgm:prSet/>
      <dgm:spPr/>
      <dgm:t>
        <a:bodyPr/>
        <a:lstStyle/>
        <a:p>
          <a:r>
            <a:rPr lang="en-US" smtClean="0"/>
            <a:t>Sends s=r + c * x</a:t>
          </a:r>
          <a:endParaRPr lang="en-US" dirty="0" smtClean="0"/>
        </a:p>
      </dgm:t>
    </dgm:pt>
    <dgm:pt modelId="{EADC0EFC-C936-452B-99B3-60323345922F}" type="parTrans" cxnId="{577E6BFD-9EBE-442D-87DE-39ED63F08490}">
      <dgm:prSet/>
      <dgm:spPr/>
      <dgm:t>
        <a:bodyPr/>
        <a:lstStyle/>
        <a:p>
          <a:endParaRPr lang="en-US"/>
        </a:p>
      </dgm:t>
    </dgm:pt>
    <dgm:pt modelId="{EFF2F17F-7AFA-4E0D-80B9-360682C7A616}" type="sibTrans" cxnId="{577E6BFD-9EBE-442D-87DE-39ED63F08490}">
      <dgm:prSet/>
      <dgm:spPr/>
      <dgm:t>
        <a:bodyPr/>
        <a:lstStyle/>
        <a:p>
          <a:endParaRPr lang="en-US"/>
        </a:p>
      </dgm:t>
    </dgm:pt>
    <dgm:pt modelId="{40AFF240-697F-402A-A4CD-7CE0210A6147}">
      <dgm:prSet/>
      <dgm:spPr/>
      <dgm:t>
        <a:bodyPr/>
        <a:lstStyle/>
        <a:p>
          <a:r>
            <a:rPr lang="en-US" smtClean="0"/>
            <a:t>Verifies the sent knowledge proofs by checking if g</a:t>
          </a:r>
          <a:r>
            <a:rPr lang="en-US" baseline="30000" smtClean="0"/>
            <a:t>s</a:t>
          </a:r>
          <a:r>
            <a:rPr lang="en-US" smtClean="0"/>
            <a:t> = t*y</a:t>
          </a:r>
          <a:r>
            <a:rPr lang="en-US" baseline="30000" smtClean="0"/>
            <a:t>c</a:t>
          </a:r>
          <a:endParaRPr lang="en-US"/>
        </a:p>
      </dgm:t>
    </dgm:pt>
    <dgm:pt modelId="{E40096AA-CC05-42AB-AA4E-DABFA225EBC0}" type="parTrans" cxnId="{C0E8A6F4-3684-4562-8A7A-24350EB25077}">
      <dgm:prSet/>
      <dgm:spPr/>
      <dgm:t>
        <a:bodyPr/>
        <a:lstStyle/>
        <a:p>
          <a:endParaRPr lang="en-US"/>
        </a:p>
      </dgm:t>
    </dgm:pt>
    <dgm:pt modelId="{50E4B822-B2D7-4900-A2E9-DF1D636AED01}" type="sibTrans" cxnId="{C0E8A6F4-3684-4562-8A7A-24350EB25077}">
      <dgm:prSet/>
      <dgm:spPr/>
      <dgm:t>
        <a:bodyPr/>
        <a:lstStyle/>
        <a:p>
          <a:endParaRPr lang="en-US"/>
        </a:p>
      </dgm:t>
    </dgm:pt>
    <dgm:pt modelId="{9BCD4A66-658E-4133-86AB-15095FB95C15}" type="pres">
      <dgm:prSet presAssocID="{8187B515-4634-4B27-912F-EE9FE0C4E7F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C57C35-D890-4FF7-B79F-D16DE07D7D2F}" type="pres">
      <dgm:prSet presAssocID="{893A6A36-A8FA-4CF6-B9FB-9EA22899C89B}" presName="parentLin" presStyleCnt="0"/>
      <dgm:spPr/>
    </dgm:pt>
    <dgm:pt modelId="{6C89C4F5-B4B0-426A-B01B-31028B566275}" type="pres">
      <dgm:prSet presAssocID="{893A6A36-A8FA-4CF6-B9FB-9EA22899C89B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BD69FAE-8B77-4EA7-93A5-6537EA3500E0}" type="pres">
      <dgm:prSet presAssocID="{893A6A36-A8FA-4CF6-B9FB-9EA22899C89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3A7239-2AB4-4E6D-9A18-3359DDA7EC87}" type="pres">
      <dgm:prSet presAssocID="{893A6A36-A8FA-4CF6-B9FB-9EA22899C89B}" presName="negativeSpace" presStyleCnt="0"/>
      <dgm:spPr/>
    </dgm:pt>
    <dgm:pt modelId="{F77071A3-427F-4D48-AF99-C4CCA0569B94}" type="pres">
      <dgm:prSet presAssocID="{893A6A36-A8FA-4CF6-B9FB-9EA22899C89B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21A259-0D67-4BC1-AAD8-A9B7B6353E8E}" type="pres">
      <dgm:prSet presAssocID="{911696B9-60CD-4E5B-AB6F-426D21591317}" presName="spaceBetweenRectangles" presStyleCnt="0"/>
      <dgm:spPr/>
    </dgm:pt>
    <dgm:pt modelId="{D2D2E924-B5DD-4EA6-89C0-480B422A3EAF}" type="pres">
      <dgm:prSet presAssocID="{52B8817A-1A18-4A50-8D15-BD772AE7AB4E}" presName="parentLin" presStyleCnt="0"/>
      <dgm:spPr/>
    </dgm:pt>
    <dgm:pt modelId="{0C272053-14E7-4224-A67C-7897AD72FFDD}" type="pres">
      <dgm:prSet presAssocID="{52B8817A-1A18-4A50-8D15-BD772AE7AB4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511AD68-126C-4A2B-BCB3-56EFF656629F}" type="pres">
      <dgm:prSet presAssocID="{52B8817A-1A18-4A50-8D15-BD772AE7AB4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5AB0BC-3360-4B28-9FC9-8B4EDDA03A7C}" type="pres">
      <dgm:prSet presAssocID="{52B8817A-1A18-4A50-8D15-BD772AE7AB4E}" presName="negativeSpace" presStyleCnt="0"/>
      <dgm:spPr/>
    </dgm:pt>
    <dgm:pt modelId="{8720E5BD-2086-47C6-9E15-6A47374F7642}" type="pres">
      <dgm:prSet presAssocID="{52B8817A-1A18-4A50-8D15-BD772AE7AB4E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0FF39B-CD01-4243-B2FB-B80974F4F3A8}" type="pres">
      <dgm:prSet presAssocID="{79E8C643-BFBA-41B3-B75D-A740F53F8BD0}" presName="spaceBetweenRectangles" presStyleCnt="0"/>
      <dgm:spPr/>
    </dgm:pt>
    <dgm:pt modelId="{713E36E9-CAF1-4226-9380-3865BEC21C37}" type="pres">
      <dgm:prSet presAssocID="{E54EE692-7B91-4F7B-979E-B69FAFF4D0B3}" presName="parentLin" presStyleCnt="0"/>
      <dgm:spPr/>
    </dgm:pt>
    <dgm:pt modelId="{27A66397-2E08-4566-8598-A0E2706563E6}" type="pres">
      <dgm:prSet presAssocID="{E54EE692-7B91-4F7B-979E-B69FAFF4D0B3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461867B1-A9D0-4178-9D64-14F41DC4B9D5}" type="pres">
      <dgm:prSet presAssocID="{E54EE692-7B91-4F7B-979E-B69FAFF4D0B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E5F1DA-197A-4CB9-8ED7-9CA2D1FCF254}" type="pres">
      <dgm:prSet presAssocID="{E54EE692-7B91-4F7B-979E-B69FAFF4D0B3}" presName="negativeSpace" presStyleCnt="0"/>
      <dgm:spPr/>
    </dgm:pt>
    <dgm:pt modelId="{6C967AC2-C497-41AC-920C-5C8213702E88}" type="pres">
      <dgm:prSet presAssocID="{E54EE692-7B91-4F7B-979E-B69FAFF4D0B3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5918F8-7476-4F0C-B66F-9D962100CBEC}" type="presOf" srcId="{E54EE692-7B91-4F7B-979E-B69FAFF4D0B3}" destId="{27A66397-2E08-4566-8598-A0E2706563E6}" srcOrd="0" destOrd="0" presId="urn:microsoft.com/office/officeart/2005/8/layout/list1"/>
    <dgm:cxn modelId="{DA4D0081-A298-408C-9754-F6E76D424975}" srcId="{893A6A36-A8FA-4CF6-B9FB-9EA22899C89B}" destId="{18C3A399-EA3B-4652-A7AD-38C9BF077ED1}" srcOrd="0" destOrd="0" parTransId="{DB470229-5390-4B08-926D-59BE273F3936}" sibTransId="{481073AB-5B61-44E0-A2E7-3D4E39761BCE}"/>
    <dgm:cxn modelId="{75CE92B3-BC92-4300-8F67-EFF0F336B376}" type="presOf" srcId="{52B8817A-1A18-4A50-8D15-BD772AE7AB4E}" destId="{0C272053-14E7-4224-A67C-7897AD72FFDD}" srcOrd="0" destOrd="0" presId="urn:microsoft.com/office/officeart/2005/8/layout/list1"/>
    <dgm:cxn modelId="{C0E8A6F4-3684-4562-8A7A-24350EB25077}" srcId="{E54EE692-7B91-4F7B-979E-B69FAFF4D0B3}" destId="{40AFF240-697F-402A-A4CD-7CE0210A6147}" srcOrd="0" destOrd="0" parTransId="{E40096AA-CC05-42AB-AA4E-DABFA225EBC0}" sibTransId="{50E4B822-B2D7-4900-A2E9-DF1D636AED01}"/>
    <dgm:cxn modelId="{F5AC923E-2678-44B0-8E4F-2FA59EBE520A}" srcId="{52B8817A-1A18-4A50-8D15-BD772AE7AB4E}" destId="{DBAAAF31-5BB5-4F15-9511-6EB6A859E69A}" srcOrd="0" destOrd="0" parTransId="{2A1CDDC9-7925-4183-BF15-1F57E53FF042}" sibTransId="{E215437F-021A-4814-BD4F-166A34B6F7DF}"/>
    <dgm:cxn modelId="{1F031F89-2E26-4A17-9169-E0FC5DA02F33}" type="presOf" srcId="{52B8817A-1A18-4A50-8D15-BD772AE7AB4E}" destId="{2511AD68-126C-4A2B-BCB3-56EFF656629F}" srcOrd="1" destOrd="0" presId="urn:microsoft.com/office/officeart/2005/8/layout/list1"/>
    <dgm:cxn modelId="{C1A4956F-CE79-40D2-888E-B9C653A0D613}" type="presOf" srcId="{18C3A399-EA3B-4652-A7AD-38C9BF077ED1}" destId="{F77071A3-427F-4D48-AF99-C4CCA0569B94}" srcOrd="0" destOrd="0" presId="urn:microsoft.com/office/officeart/2005/8/layout/list1"/>
    <dgm:cxn modelId="{A24D036B-AB5E-42D3-ACD8-E2B6924C850B}" type="presOf" srcId="{8187B515-4634-4B27-912F-EE9FE0C4E7FD}" destId="{9BCD4A66-658E-4133-86AB-15095FB95C15}" srcOrd="0" destOrd="0" presId="urn:microsoft.com/office/officeart/2005/8/layout/list1"/>
    <dgm:cxn modelId="{7E0C9E11-9947-487A-949F-F0BE9B1162F4}" type="presOf" srcId="{DBAAAF31-5BB5-4F15-9511-6EB6A859E69A}" destId="{8720E5BD-2086-47C6-9E15-6A47374F7642}" srcOrd="0" destOrd="0" presId="urn:microsoft.com/office/officeart/2005/8/layout/list1"/>
    <dgm:cxn modelId="{3A4300DC-F702-410B-A13D-78BC6C6A856F}" type="presOf" srcId="{72A924DE-AB8B-4AE5-A444-CA510B34E76F}" destId="{F77071A3-427F-4D48-AF99-C4CCA0569B94}" srcOrd="0" destOrd="1" presId="urn:microsoft.com/office/officeart/2005/8/layout/list1"/>
    <dgm:cxn modelId="{703CC894-3C68-43A0-B084-1768B562583C}" srcId="{893A6A36-A8FA-4CF6-B9FB-9EA22899C89B}" destId="{72A924DE-AB8B-4AE5-A444-CA510B34E76F}" srcOrd="1" destOrd="0" parTransId="{421E134E-2116-43EB-B2C5-F4F2EAC5C58A}" sibTransId="{EB71A27B-6FB3-4BA8-94C0-432FD48335CA}"/>
    <dgm:cxn modelId="{3C65A9B8-9CE9-4CC2-B40F-9905E076C1B6}" type="presOf" srcId="{893A6A36-A8FA-4CF6-B9FB-9EA22899C89B}" destId="{6C89C4F5-B4B0-426A-B01B-31028B566275}" srcOrd="0" destOrd="0" presId="urn:microsoft.com/office/officeart/2005/8/layout/list1"/>
    <dgm:cxn modelId="{7F7E8C66-351F-4DB0-8605-45573B914108}" srcId="{8187B515-4634-4B27-912F-EE9FE0C4E7FD}" destId="{E54EE692-7B91-4F7B-979E-B69FAFF4D0B3}" srcOrd="2" destOrd="0" parTransId="{59CD07A7-CE31-4550-A231-FAC4F831DA4D}" sibTransId="{B46AF7B2-E2E8-4F4C-8623-9D6C9AE929E1}"/>
    <dgm:cxn modelId="{577E6BFD-9EBE-442D-87DE-39ED63F08490}" srcId="{52B8817A-1A18-4A50-8D15-BD772AE7AB4E}" destId="{2C7994F6-7B86-4C4A-9DEE-7AC206FE2998}" srcOrd="2" destOrd="0" parTransId="{EADC0EFC-C936-452B-99B3-60323345922F}" sibTransId="{EFF2F17F-7AFA-4E0D-80B9-360682C7A616}"/>
    <dgm:cxn modelId="{6198BE70-9CC2-4279-B8F0-3E48481A1445}" srcId="{52B8817A-1A18-4A50-8D15-BD772AE7AB4E}" destId="{29784649-68ED-4374-9995-FEA7D5CE2807}" srcOrd="1" destOrd="0" parTransId="{E92C24AE-0433-4091-8901-B5819AECA60E}" sibTransId="{1FC983F3-FB8C-4D93-BBAA-A0AF2D0214F1}"/>
    <dgm:cxn modelId="{D20BABFD-E3BD-4EA2-B30C-4D20A460193B}" type="presOf" srcId="{893A6A36-A8FA-4CF6-B9FB-9EA22899C89B}" destId="{FBD69FAE-8B77-4EA7-93A5-6537EA3500E0}" srcOrd="1" destOrd="0" presId="urn:microsoft.com/office/officeart/2005/8/layout/list1"/>
    <dgm:cxn modelId="{F283442F-5B57-40F7-B6EF-73347B169D67}" srcId="{8187B515-4634-4B27-912F-EE9FE0C4E7FD}" destId="{52B8817A-1A18-4A50-8D15-BD772AE7AB4E}" srcOrd="1" destOrd="0" parTransId="{C99751C8-E937-4FC2-BCCE-AD00E736B520}" sibTransId="{79E8C643-BFBA-41B3-B75D-A740F53F8BD0}"/>
    <dgm:cxn modelId="{D3716BC3-3562-4A1D-A1F8-75ACC5A0B463}" type="presOf" srcId="{40AFF240-697F-402A-A4CD-7CE0210A6147}" destId="{6C967AC2-C497-41AC-920C-5C8213702E88}" srcOrd="0" destOrd="0" presId="urn:microsoft.com/office/officeart/2005/8/layout/list1"/>
    <dgm:cxn modelId="{6C9931E4-01A0-49EE-8F75-6FF6C816FD4E}" type="presOf" srcId="{2C7994F6-7B86-4C4A-9DEE-7AC206FE2998}" destId="{8720E5BD-2086-47C6-9E15-6A47374F7642}" srcOrd="0" destOrd="2" presId="urn:microsoft.com/office/officeart/2005/8/layout/list1"/>
    <dgm:cxn modelId="{40B1F46F-2815-4B4F-BD94-6D75017DDC0E}" srcId="{8187B515-4634-4B27-912F-EE9FE0C4E7FD}" destId="{893A6A36-A8FA-4CF6-B9FB-9EA22899C89B}" srcOrd="0" destOrd="0" parTransId="{BF0C29F8-2275-450D-BFB5-1DCEA32997FA}" sibTransId="{911696B9-60CD-4E5B-AB6F-426D21591317}"/>
    <dgm:cxn modelId="{08059467-5E67-4501-8021-C01323BA9B68}" type="presOf" srcId="{E54EE692-7B91-4F7B-979E-B69FAFF4D0B3}" destId="{461867B1-A9D0-4178-9D64-14F41DC4B9D5}" srcOrd="1" destOrd="0" presId="urn:microsoft.com/office/officeart/2005/8/layout/list1"/>
    <dgm:cxn modelId="{324DF2E6-750C-4063-80F3-A93787DD5B9C}" type="presOf" srcId="{29784649-68ED-4374-9995-FEA7D5CE2807}" destId="{8720E5BD-2086-47C6-9E15-6A47374F7642}" srcOrd="0" destOrd="1" presId="urn:microsoft.com/office/officeart/2005/8/layout/list1"/>
    <dgm:cxn modelId="{55399765-6C40-46B2-9F76-8F4DE4ACE9DC}" type="presParOf" srcId="{9BCD4A66-658E-4133-86AB-15095FB95C15}" destId="{42C57C35-D890-4FF7-B79F-D16DE07D7D2F}" srcOrd="0" destOrd="0" presId="urn:microsoft.com/office/officeart/2005/8/layout/list1"/>
    <dgm:cxn modelId="{8A633A5F-5CEB-43AF-94EA-97863D0E1FDD}" type="presParOf" srcId="{42C57C35-D890-4FF7-B79F-D16DE07D7D2F}" destId="{6C89C4F5-B4B0-426A-B01B-31028B566275}" srcOrd="0" destOrd="0" presId="urn:microsoft.com/office/officeart/2005/8/layout/list1"/>
    <dgm:cxn modelId="{F1431E34-721E-4910-9CAE-F0169AD3A34C}" type="presParOf" srcId="{42C57C35-D890-4FF7-B79F-D16DE07D7D2F}" destId="{FBD69FAE-8B77-4EA7-93A5-6537EA3500E0}" srcOrd="1" destOrd="0" presId="urn:microsoft.com/office/officeart/2005/8/layout/list1"/>
    <dgm:cxn modelId="{748CE9FD-CA3B-4F8F-997D-FB5B6A4E41C0}" type="presParOf" srcId="{9BCD4A66-658E-4133-86AB-15095FB95C15}" destId="{783A7239-2AB4-4E6D-9A18-3359DDA7EC87}" srcOrd="1" destOrd="0" presId="urn:microsoft.com/office/officeart/2005/8/layout/list1"/>
    <dgm:cxn modelId="{617D45E0-06E4-493B-8501-512571256EFC}" type="presParOf" srcId="{9BCD4A66-658E-4133-86AB-15095FB95C15}" destId="{F77071A3-427F-4D48-AF99-C4CCA0569B94}" srcOrd="2" destOrd="0" presId="urn:microsoft.com/office/officeart/2005/8/layout/list1"/>
    <dgm:cxn modelId="{8DA150ED-0AAB-4641-87D0-CAB512BFDC12}" type="presParOf" srcId="{9BCD4A66-658E-4133-86AB-15095FB95C15}" destId="{C921A259-0D67-4BC1-AAD8-A9B7B6353E8E}" srcOrd="3" destOrd="0" presId="urn:microsoft.com/office/officeart/2005/8/layout/list1"/>
    <dgm:cxn modelId="{C0B21FB3-9A50-4F3C-8483-568AEE010DC6}" type="presParOf" srcId="{9BCD4A66-658E-4133-86AB-15095FB95C15}" destId="{D2D2E924-B5DD-4EA6-89C0-480B422A3EAF}" srcOrd="4" destOrd="0" presId="urn:microsoft.com/office/officeart/2005/8/layout/list1"/>
    <dgm:cxn modelId="{168463A2-24AC-448F-832E-3026D864E557}" type="presParOf" srcId="{D2D2E924-B5DD-4EA6-89C0-480B422A3EAF}" destId="{0C272053-14E7-4224-A67C-7897AD72FFDD}" srcOrd="0" destOrd="0" presId="urn:microsoft.com/office/officeart/2005/8/layout/list1"/>
    <dgm:cxn modelId="{9D995E79-E5DC-45DF-BCC6-706E24101A80}" type="presParOf" srcId="{D2D2E924-B5DD-4EA6-89C0-480B422A3EAF}" destId="{2511AD68-126C-4A2B-BCB3-56EFF656629F}" srcOrd="1" destOrd="0" presId="urn:microsoft.com/office/officeart/2005/8/layout/list1"/>
    <dgm:cxn modelId="{C1B6331B-7127-47FC-B649-2F18826CE629}" type="presParOf" srcId="{9BCD4A66-658E-4133-86AB-15095FB95C15}" destId="{BD5AB0BC-3360-4B28-9FC9-8B4EDDA03A7C}" srcOrd="5" destOrd="0" presId="urn:microsoft.com/office/officeart/2005/8/layout/list1"/>
    <dgm:cxn modelId="{3641B580-B7B0-4577-BB3E-260E81ED1D8D}" type="presParOf" srcId="{9BCD4A66-658E-4133-86AB-15095FB95C15}" destId="{8720E5BD-2086-47C6-9E15-6A47374F7642}" srcOrd="6" destOrd="0" presId="urn:microsoft.com/office/officeart/2005/8/layout/list1"/>
    <dgm:cxn modelId="{4FF846DD-6EFD-45DF-A3BF-7DEC7C77E6D3}" type="presParOf" srcId="{9BCD4A66-658E-4133-86AB-15095FB95C15}" destId="{870FF39B-CD01-4243-B2FB-B80974F4F3A8}" srcOrd="7" destOrd="0" presId="urn:microsoft.com/office/officeart/2005/8/layout/list1"/>
    <dgm:cxn modelId="{1DD5564C-A69F-4151-A60E-8905E7D72B51}" type="presParOf" srcId="{9BCD4A66-658E-4133-86AB-15095FB95C15}" destId="{713E36E9-CAF1-4226-9380-3865BEC21C37}" srcOrd="8" destOrd="0" presId="urn:microsoft.com/office/officeart/2005/8/layout/list1"/>
    <dgm:cxn modelId="{48CEABDD-1129-43AC-9E62-5B25E28F1CEE}" type="presParOf" srcId="{713E36E9-CAF1-4226-9380-3865BEC21C37}" destId="{27A66397-2E08-4566-8598-A0E2706563E6}" srcOrd="0" destOrd="0" presId="urn:microsoft.com/office/officeart/2005/8/layout/list1"/>
    <dgm:cxn modelId="{F2ECC8A8-887B-4FC8-A0D9-4226CB9D4311}" type="presParOf" srcId="{713E36E9-CAF1-4226-9380-3865BEC21C37}" destId="{461867B1-A9D0-4178-9D64-14F41DC4B9D5}" srcOrd="1" destOrd="0" presId="urn:microsoft.com/office/officeart/2005/8/layout/list1"/>
    <dgm:cxn modelId="{857C3F91-D8A3-441B-9C43-9855CF6B6A81}" type="presParOf" srcId="{9BCD4A66-658E-4133-86AB-15095FB95C15}" destId="{15E5F1DA-197A-4CB9-8ED7-9CA2D1FCF254}" srcOrd="9" destOrd="0" presId="urn:microsoft.com/office/officeart/2005/8/layout/list1"/>
    <dgm:cxn modelId="{C8B63F7D-43BA-4649-8750-7657F8D62672}" type="presParOf" srcId="{9BCD4A66-658E-4133-86AB-15095FB95C15}" destId="{6C967AC2-C497-41AC-920C-5C8213702E8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1D41071-1BD6-4E69-A16F-E1182A9B8155}" type="doc">
      <dgm:prSet loTypeId="urn:microsoft.com/office/officeart/2005/8/layout/process4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2BCEF7-8193-4BCD-9B9F-5E89554D533F}">
      <dgm:prSet phldrT="[Text]"/>
      <dgm:spPr/>
      <dgm:t>
        <a:bodyPr/>
        <a:lstStyle/>
        <a:p>
          <a:r>
            <a:rPr lang="en-US" dirty="0" smtClean="0"/>
            <a:t>Here we have shown how the Diffie-Hellman Key Exchange Algorithm works and how it fails in the face of the man-in-the-middle attack.</a:t>
          </a:r>
          <a:endParaRPr lang="en-US" dirty="0"/>
        </a:p>
      </dgm:t>
    </dgm:pt>
    <dgm:pt modelId="{3C7DAAD1-5CB8-4077-BA93-D5203CE27266}" type="parTrans" cxnId="{2F8FC9D3-D77D-49AD-8C66-7C6A3BE57122}">
      <dgm:prSet/>
      <dgm:spPr/>
      <dgm:t>
        <a:bodyPr/>
        <a:lstStyle/>
        <a:p>
          <a:endParaRPr lang="en-US"/>
        </a:p>
      </dgm:t>
    </dgm:pt>
    <dgm:pt modelId="{FE0F1DE7-9EBC-4A33-921E-2C410170DBF1}" type="sibTrans" cxnId="{2F8FC9D3-D77D-49AD-8C66-7C6A3BE57122}">
      <dgm:prSet/>
      <dgm:spPr/>
      <dgm:t>
        <a:bodyPr/>
        <a:lstStyle/>
        <a:p>
          <a:endParaRPr lang="en-US"/>
        </a:p>
      </dgm:t>
    </dgm:pt>
    <dgm:pt modelId="{C6341A46-DB58-4DD3-A818-32A20DEDDE9A}">
      <dgm:prSet phldrT="[Text]"/>
      <dgm:spPr/>
      <dgm:t>
        <a:bodyPr/>
        <a:lstStyle/>
        <a:p>
          <a:r>
            <a:rPr lang="en-US" dirty="0" smtClean="0"/>
            <a:t>We have also shown how J-PAKE algorithm works.</a:t>
          </a:r>
          <a:endParaRPr lang="en-US" dirty="0"/>
        </a:p>
      </dgm:t>
    </dgm:pt>
    <dgm:pt modelId="{9CB13491-D3E6-4226-A06A-2E7306AFBDBA}" type="parTrans" cxnId="{FC9637B6-8566-46BE-81C9-2CF6926054E5}">
      <dgm:prSet/>
      <dgm:spPr/>
      <dgm:t>
        <a:bodyPr/>
        <a:lstStyle/>
        <a:p>
          <a:endParaRPr lang="en-US"/>
        </a:p>
      </dgm:t>
    </dgm:pt>
    <dgm:pt modelId="{34D6EC80-B820-45C8-A7AA-C46268836DC7}" type="sibTrans" cxnId="{FC9637B6-8566-46BE-81C9-2CF6926054E5}">
      <dgm:prSet/>
      <dgm:spPr/>
      <dgm:t>
        <a:bodyPr/>
        <a:lstStyle/>
        <a:p>
          <a:endParaRPr lang="en-US"/>
        </a:p>
      </dgm:t>
    </dgm:pt>
    <dgm:pt modelId="{C028B706-843D-43BC-9C8C-E5E0643DC519}">
      <dgm:prSet phldrT="[Text]"/>
      <dgm:spPr/>
      <dgm:t>
        <a:bodyPr/>
        <a:lstStyle/>
        <a:p>
          <a:r>
            <a:rPr lang="en-US" dirty="0" smtClean="0"/>
            <a:t>The implementation of J-PAKE in a simulated environment proves that it is effective as a PAKE technique and can be implemented in real life to overcome that shortcomings of DHKE.</a:t>
          </a:r>
          <a:endParaRPr lang="en-US" dirty="0"/>
        </a:p>
      </dgm:t>
    </dgm:pt>
    <dgm:pt modelId="{AB7EE8D7-E358-4904-A118-64D84E868220}" type="parTrans" cxnId="{2C36976E-49EE-4394-9D5A-7B11DF70C9F2}">
      <dgm:prSet/>
      <dgm:spPr/>
      <dgm:t>
        <a:bodyPr/>
        <a:lstStyle/>
        <a:p>
          <a:endParaRPr lang="en-US"/>
        </a:p>
      </dgm:t>
    </dgm:pt>
    <dgm:pt modelId="{FE37AB63-A188-48E4-ABCE-9105C85054BC}" type="sibTrans" cxnId="{2C36976E-49EE-4394-9D5A-7B11DF70C9F2}">
      <dgm:prSet/>
      <dgm:spPr/>
      <dgm:t>
        <a:bodyPr/>
        <a:lstStyle/>
        <a:p>
          <a:endParaRPr lang="en-US"/>
        </a:p>
      </dgm:t>
    </dgm:pt>
    <dgm:pt modelId="{FFAD350A-7C10-45B0-A100-22F945133E00}">
      <dgm:prSet phldrT="[Text]"/>
      <dgm:spPr/>
      <dgm:t>
        <a:bodyPr/>
        <a:lstStyle/>
        <a:p>
          <a:r>
            <a:rPr lang="en-US" dirty="0" smtClean="0"/>
            <a:t>As compared to the de facto internet standard SSL/TLS, J-PAKE is more lightweight in password authentication with two notable advantages: </a:t>
          </a:r>
          <a:endParaRPr lang="en-US" dirty="0"/>
        </a:p>
      </dgm:t>
    </dgm:pt>
    <dgm:pt modelId="{BA8E913B-6510-4EB2-8A44-B3D05773DCD0}" type="parTrans" cxnId="{E8522AD0-C526-4402-80A2-BD147FB320E9}">
      <dgm:prSet/>
      <dgm:spPr/>
    </dgm:pt>
    <dgm:pt modelId="{090D9A7D-05B1-4CE3-B14B-B5CECB7766CF}" type="sibTrans" cxnId="{E8522AD0-C526-4402-80A2-BD147FB320E9}">
      <dgm:prSet/>
      <dgm:spPr/>
    </dgm:pt>
    <dgm:pt modelId="{E2F651E4-1E93-4D9A-AEB8-8DF0193D80E3}">
      <dgm:prSet/>
      <dgm:spPr/>
      <dgm:t>
        <a:bodyPr/>
        <a:lstStyle/>
        <a:p>
          <a:r>
            <a:rPr lang="en-US" dirty="0" smtClean="0"/>
            <a:t>1. It requires no PKI deployments; </a:t>
          </a:r>
        </a:p>
      </dgm:t>
    </dgm:pt>
    <dgm:pt modelId="{0310153E-C547-4EAE-AE29-E2A4223CAD36}" type="parTrans" cxnId="{5373098B-323D-4AB6-A2DD-EB32D30347BB}">
      <dgm:prSet/>
      <dgm:spPr/>
      <dgm:t>
        <a:bodyPr/>
        <a:lstStyle/>
        <a:p>
          <a:endParaRPr lang="en-US"/>
        </a:p>
      </dgm:t>
    </dgm:pt>
    <dgm:pt modelId="{4C87643F-AFC1-4C17-944B-64F358428EEE}" type="sibTrans" cxnId="{5373098B-323D-4AB6-A2DD-EB32D30347BB}">
      <dgm:prSet/>
      <dgm:spPr/>
      <dgm:t>
        <a:bodyPr/>
        <a:lstStyle/>
        <a:p>
          <a:endParaRPr lang="en-US"/>
        </a:p>
      </dgm:t>
    </dgm:pt>
    <dgm:pt modelId="{AFF7A42B-BF9C-4F29-A989-8089B6B536C3}">
      <dgm:prSet/>
      <dgm:spPr/>
      <dgm:t>
        <a:bodyPr/>
        <a:lstStyle/>
        <a:p>
          <a:r>
            <a:rPr lang="en-US" dirty="0" smtClean="0"/>
            <a:t>2. It protects users from leaking passwords (say to a fake bank website).</a:t>
          </a:r>
        </a:p>
      </dgm:t>
    </dgm:pt>
    <dgm:pt modelId="{28D8726F-75BF-4A00-803E-12E7415DA1A7}" type="parTrans" cxnId="{1F3E0873-9FFF-4642-A2DF-F5B173E3B7CA}">
      <dgm:prSet/>
      <dgm:spPr/>
      <dgm:t>
        <a:bodyPr/>
        <a:lstStyle/>
        <a:p>
          <a:endParaRPr lang="en-US"/>
        </a:p>
      </dgm:t>
    </dgm:pt>
    <dgm:pt modelId="{CCE0A388-922E-4A6B-AFB4-C52EE13E4769}" type="sibTrans" cxnId="{1F3E0873-9FFF-4642-A2DF-F5B173E3B7CA}">
      <dgm:prSet/>
      <dgm:spPr/>
      <dgm:t>
        <a:bodyPr/>
        <a:lstStyle/>
        <a:p>
          <a:endParaRPr lang="en-US"/>
        </a:p>
      </dgm:t>
    </dgm:pt>
    <dgm:pt modelId="{8CD4FF87-5C05-410F-85A7-271BBCABE2B1}" type="pres">
      <dgm:prSet presAssocID="{01D41071-1BD6-4E69-A16F-E1182A9B815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5B193E-5D34-43D8-88D0-9487B1E6B323}" type="pres">
      <dgm:prSet presAssocID="{FFAD350A-7C10-45B0-A100-22F945133E00}" presName="boxAndChildren" presStyleCnt="0"/>
      <dgm:spPr/>
    </dgm:pt>
    <dgm:pt modelId="{E25842E9-969D-4B57-915C-DF8D3B5DEBCF}" type="pres">
      <dgm:prSet presAssocID="{FFAD350A-7C10-45B0-A100-22F945133E00}" presName="parentTextBox" presStyleLbl="node1" presStyleIdx="0" presStyleCnt="4"/>
      <dgm:spPr/>
      <dgm:t>
        <a:bodyPr/>
        <a:lstStyle/>
        <a:p>
          <a:endParaRPr lang="en-US"/>
        </a:p>
      </dgm:t>
    </dgm:pt>
    <dgm:pt modelId="{96B460E4-2FC8-4226-BBB3-261BEAB39B3B}" type="pres">
      <dgm:prSet presAssocID="{FFAD350A-7C10-45B0-A100-22F945133E00}" presName="entireBox" presStyleLbl="node1" presStyleIdx="0" presStyleCnt="4"/>
      <dgm:spPr/>
      <dgm:t>
        <a:bodyPr/>
        <a:lstStyle/>
        <a:p>
          <a:endParaRPr lang="en-US"/>
        </a:p>
      </dgm:t>
    </dgm:pt>
    <dgm:pt modelId="{1C6A9200-4709-4A9C-9375-3BE616B0D08F}" type="pres">
      <dgm:prSet presAssocID="{FFAD350A-7C10-45B0-A100-22F945133E00}" presName="descendantBox" presStyleCnt="0"/>
      <dgm:spPr/>
    </dgm:pt>
    <dgm:pt modelId="{CCC6F6FA-80CC-433D-A015-3E1E70DA9E00}" type="pres">
      <dgm:prSet presAssocID="{E2F651E4-1E93-4D9A-AEB8-8DF0193D80E3}" presName="childTextBo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924EF6-61E5-4643-895E-B86F1C70D9D2}" type="pres">
      <dgm:prSet presAssocID="{AFF7A42B-BF9C-4F29-A989-8089B6B536C3}" presName="childTextBox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800C7F-5CE0-4ED0-862C-13F6A862EE21}" type="pres">
      <dgm:prSet presAssocID="{FE37AB63-A188-48E4-ABCE-9105C85054BC}" presName="sp" presStyleCnt="0"/>
      <dgm:spPr/>
    </dgm:pt>
    <dgm:pt modelId="{2E57C45D-5805-410F-81CC-BC923412DFE2}" type="pres">
      <dgm:prSet presAssocID="{C028B706-843D-43BC-9C8C-E5E0643DC519}" presName="arrowAndChildren" presStyleCnt="0"/>
      <dgm:spPr/>
    </dgm:pt>
    <dgm:pt modelId="{6B8EA8E7-FAA9-4F8D-8DAE-0C3AFA47FC57}" type="pres">
      <dgm:prSet presAssocID="{C028B706-843D-43BC-9C8C-E5E0643DC519}" presName="parentTextArrow" presStyleLbl="node1" presStyleIdx="1" presStyleCnt="4" custScaleY="74310"/>
      <dgm:spPr/>
      <dgm:t>
        <a:bodyPr/>
        <a:lstStyle/>
        <a:p>
          <a:endParaRPr lang="en-US"/>
        </a:p>
      </dgm:t>
    </dgm:pt>
    <dgm:pt modelId="{7985AF06-7E8E-4E4E-8A1B-D397181FBEB5}" type="pres">
      <dgm:prSet presAssocID="{34D6EC80-B820-45C8-A7AA-C46268836DC7}" presName="sp" presStyleCnt="0"/>
      <dgm:spPr/>
    </dgm:pt>
    <dgm:pt modelId="{082EFD0B-7525-43C1-B65D-3CBF56C61584}" type="pres">
      <dgm:prSet presAssocID="{C6341A46-DB58-4DD3-A818-32A20DEDDE9A}" presName="arrowAndChildren" presStyleCnt="0"/>
      <dgm:spPr/>
    </dgm:pt>
    <dgm:pt modelId="{48F24B41-09B1-484D-B509-3FE72D631C2A}" type="pres">
      <dgm:prSet presAssocID="{C6341A46-DB58-4DD3-A818-32A20DEDDE9A}" presName="parentTextArrow" presStyleLbl="node1" presStyleIdx="2" presStyleCnt="4" custScaleY="56769"/>
      <dgm:spPr/>
      <dgm:t>
        <a:bodyPr/>
        <a:lstStyle/>
        <a:p>
          <a:endParaRPr lang="en-US"/>
        </a:p>
      </dgm:t>
    </dgm:pt>
    <dgm:pt modelId="{00D104D9-B95B-47EF-9874-87C4D83940FB}" type="pres">
      <dgm:prSet presAssocID="{FE0F1DE7-9EBC-4A33-921E-2C410170DBF1}" presName="sp" presStyleCnt="0"/>
      <dgm:spPr/>
    </dgm:pt>
    <dgm:pt modelId="{CEE7F9E0-9C33-43D3-BA66-E4AFBA86FE92}" type="pres">
      <dgm:prSet presAssocID="{0B2BCEF7-8193-4BCD-9B9F-5E89554D533F}" presName="arrowAndChildren" presStyleCnt="0"/>
      <dgm:spPr/>
    </dgm:pt>
    <dgm:pt modelId="{5FE6424F-509B-472E-B18B-A5940E8291F4}" type="pres">
      <dgm:prSet presAssocID="{0B2BCEF7-8193-4BCD-9B9F-5E89554D533F}" presName="parentTextArrow" presStyleLbl="node1" presStyleIdx="3" presStyleCnt="4" custScaleY="63660"/>
      <dgm:spPr/>
      <dgm:t>
        <a:bodyPr/>
        <a:lstStyle/>
        <a:p>
          <a:endParaRPr lang="en-US"/>
        </a:p>
      </dgm:t>
    </dgm:pt>
  </dgm:ptLst>
  <dgm:cxnLst>
    <dgm:cxn modelId="{FC9637B6-8566-46BE-81C9-2CF6926054E5}" srcId="{01D41071-1BD6-4E69-A16F-E1182A9B8155}" destId="{C6341A46-DB58-4DD3-A818-32A20DEDDE9A}" srcOrd="1" destOrd="0" parTransId="{9CB13491-D3E6-4226-A06A-2E7306AFBDBA}" sibTransId="{34D6EC80-B820-45C8-A7AA-C46268836DC7}"/>
    <dgm:cxn modelId="{13657B0D-74B9-449B-8E1A-BE6969DDA197}" type="presOf" srcId="{AFF7A42B-BF9C-4F29-A989-8089B6B536C3}" destId="{56924EF6-61E5-4643-895E-B86F1C70D9D2}" srcOrd="0" destOrd="0" presId="urn:microsoft.com/office/officeart/2005/8/layout/process4"/>
    <dgm:cxn modelId="{1F3E0873-9FFF-4642-A2DF-F5B173E3B7CA}" srcId="{FFAD350A-7C10-45B0-A100-22F945133E00}" destId="{AFF7A42B-BF9C-4F29-A989-8089B6B536C3}" srcOrd="1" destOrd="0" parTransId="{28D8726F-75BF-4A00-803E-12E7415DA1A7}" sibTransId="{CCE0A388-922E-4A6B-AFB4-C52EE13E4769}"/>
    <dgm:cxn modelId="{C33803C1-4189-4D52-952E-F3074D573793}" type="presOf" srcId="{FFAD350A-7C10-45B0-A100-22F945133E00}" destId="{96B460E4-2FC8-4226-BBB3-261BEAB39B3B}" srcOrd="1" destOrd="0" presId="urn:microsoft.com/office/officeart/2005/8/layout/process4"/>
    <dgm:cxn modelId="{2F8FC9D3-D77D-49AD-8C66-7C6A3BE57122}" srcId="{01D41071-1BD6-4E69-A16F-E1182A9B8155}" destId="{0B2BCEF7-8193-4BCD-9B9F-5E89554D533F}" srcOrd="0" destOrd="0" parTransId="{3C7DAAD1-5CB8-4077-BA93-D5203CE27266}" sibTransId="{FE0F1DE7-9EBC-4A33-921E-2C410170DBF1}"/>
    <dgm:cxn modelId="{2C36976E-49EE-4394-9D5A-7B11DF70C9F2}" srcId="{01D41071-1BD6-4E69-A16F-E1182A9B8155}" destId="{C028B706-843D-43BC-9C8C-E5E0643DC519}" srcOrd="2" destOrd="0" parTransId="{AB7EE8D7-E358-4904-A118-64D84E868220}" sibTransId="{FE37AB63-A188-48E4-ABCE-9105C85054BC}"/>
    <dgm:cxn modelId="{5373098B-323D-4AB6-A2DD-EB32D30347BB}" srcId="{FFAD350A-7C10-45B0-A100-22F945133E00}" destId="{E2F651E4-1E93-4D9A-AEB8-8DF0193D80E3}" srcOrd="0" destOrd="0" parTransId="{0310153E-C547-4EAE-AE29-E2A4223CAD36}" sibTransId="{4C87643F-AFC1-4C17-944B-64F358428EEE}"/>
    <dgm:cxn modelId="{49E5484F-DEED-420C-9C62-3BD36FBA37B2}" type="presOf" srcId="{C028B706-843D-43BC-9C8C-E5E0643DC519}" destId="{6B8EA8E7-FAA9-4F8D-8DAE-0C3AFA47FC57}" srcOrd="0" destOrd="0" presId="urn:microsoft.com/office/officeart/2005/8/layout/process4"/>
    <dgm:cxn modelId="{F51235D2-A032-4B59-8483-5DAE7ECB6F4F}" type="presOf" srcId="{E2F651E4-1E93-4D9A-AEB8-8DF0193D80E3}" destId="{CCC6F6FA-80CC-433D-A015-3E1E70DA9E00}" srcOrd="0" destOrd="0" presId="urn:microsoft.com/office/officeart/2005/8/layout/process4"/>
    <dgm:cxn modelId="{AA49E6B2-8613-407F-96CC-39A944066F65}" type="presOf" srcId="{FFAD350A-7C10-45B0-A100-22F945133E00}" destId="{E25842E9-969D-4B57-915C-DF8D3B5DEBCF}" srcOrd="0" destOrd="0" presId="urn:microsoft.com/office/officeart/2005/8/layout/process4"/>
    <dgm:cxn modelId="{E8522AD0-C526-4402-80A2-BD147FB320E9}" srcId="{01D41071-1BD6-4E69-A16F-E1182A9B8155}" destId="{FFAD350A-7C10-45B0-A100-22F945133E00}" srcOrd="3" destOrd="0" parTransId="{BA8E913B-6510-4EB2-8A44-B3D05773DCD0}" sibTransId="{090D9A7D-05B1-4CE3-B14B-B5CECB7766CF}"/>
    <dgm:cxn modelId="{9E816767-A7BE-4C62-B621-A3AA6F270102}" type="presOf" srcId="{C6341A46-DB58-4DD3-A818-32A20DEDDE9A}" destId="{48F24B41-09B1-484D-B509-3FE72D631C2A}" srcOrd="0" destOrd="0" presId="urn:microsoft.com/office/officeart/2005/8/layout/process4"/>
    <dgm:cxn modelId="{CD93694A-93F0-4C60-85F2-04D64BFF0EAB}" type="presOf" srcId="{0B2BCEF7-8193-4BCD-9B9F-5E89554D533F}" destId="{5FE6424F-509B-472E-B18B-A5940E8291F4}" srcOrd="0" destOrd="0" presId="urn:microsoft.com/office/officeart/2005/8/layout/process4"/>
    <dgm:cxn modelId="{B7DB088E-40AF-4BBF-B4EA-C437A98F73C9}" type="presOf" srcId="{01D41071-1BD6-4E69-A16F-E1182A9B8155}" destId="{8CD4FF87-5C05-410F-85A7-271BBCABE2B1}" srcOrd="0" destOrd="0" presId="urn:microsoft.com/office/officeart/2005/8/layout/process4"/>
    <dgm:cxn modelId="{85601660-09C3-4B26-8E03-67C6C9C2DF1F}" type="presParOf" srcId="{8CD4FF87-5C05-410F-85A7-271BBCABE2B1}" destId="{9F5B193E-5D34-43D8-88D0-9487B1E6B323}" srcOrd="0" destOrd="0" presId="urn:microsoft.com/office/officeart/2005/8/layout/process4"/>
    <dgm:cxn modelId="{1856BA76-5EAB-414F-92E2-E9B995B12F09}" type="presParOf" srcId="{9F5B193E-5D34-43D8-88D0-9487B1E6B323}" destId="{E25842E9-969D-4B57-915C-DF8D3B5DEBCF}" srcOrd="0" destOrd="0" presId="urn:microsoft.com/office/officeart/2005/8/layout/process4"/>
    <dgm:cxn modelId="{803ED83A-5849-42BF-88D2-C23C1EEBE363}" type="presParOf" srcId="{9F5B193E-5D34-43D8-88D0-9487B1E6B323}" destId="{96B460E4-2FC8-4226-BBB3-261BEAB39B3B}" srcOrd="1" destOrd="0" presId="urn:microsoft.com/office/officeart/2005/8/layout/process4"/>
    <dgm:cxn modelId="{6E7124E2-27EF-40D2-928E-86460D742732}" type="presParOf" srcId="{9F5B193E-5D34-43D8-88D0-9487B1E6B323}" destId="{1C6A9200-4709-4A9C-9375-3BE616B0D08F}" srcOrd="2" destOrd="0" presId="urn:microsoft.com/office/officeart/2005/8/layout/process4"/>
    <dgm:cxn modelId="{3D168929-8F0F-45E6-B9B4-E9839A7DCC08}" type="presParOf" srcId="{1C6A9200-4709-4A9C-9375-3BE616B0D08F}" destId="{CCC6F6FA-80CC-433D-A015-3E1E70DA9E00}" srcOrd="0" destOrd="0" presId="urn:microsoft.com/office/officeart/2005/8/layout/process4"/>
    <dgm:cxn modelId="{0C66C329-E2EA-4FD5-867B-739995E1B1C4}" type="presParOf" srcId="{1C6A9200-4709-4A9C-9375-3BE616B0D08F}" destId="{56924EF6-61E5-4643-895E-B86F1C70D9D2}" srcOrd="1" destOrd="0" presId="urn:microsoft.com/office/officeart/2005/8/layout/process4"/>
    <dgm:cxn modelId="{1DB1AD4F-ADC9-488A-9EBE-1091D06A5D9F}" type="presParOf" srcId="{8CD4FF87-5C05-410F-85A7-271BBCABE2B1}" destId="{7D800C7F-5CE0-4ED0-862C-13F6A862EE21}" srcOrd="1" destOrd="0" presId="urn:microsoft.com/office/officeart/2005/8/layout/process4"/>
    <dgm:cxn modelId="{33274335-A27F-4E72-B8F7-37F7C8412EDF}" type="presParOf" srcId="{8CD4FF87-5C05-410F-85A7-271BBCABE2B1}" destId="{2E57C45D-5805-410F-81CC-BC923412DFE2}" srcOrd="2" destOrd="0" presId="urn:microsoft.com/office/officeart/2005/8/layout/process4"/>
    <dgm:cxn modelId="{F496F956-C99D-4F8E-8141-BDDD60E928F0}" type="presParOf" srcId="{2E57C45D-5805-410F-81CC-BC923412DFE2}" destId="{6B8EA8E7-FAA9-4F8D-8DAE-0C3AFA47FC57}" srcOrd="0" destOrd="0" presId="urn:microsoft.com/office/officeart/2005/8/layout/process4"/>
    <dgm:cxn modelId="{1C1066AF-4135-4CCD-B1AB-043DC14DD091}" type="presParOf" srcId="{8CD4FF87-5C05-410F-85A7-271BBCABE2B1}" destId="{7985AF06-7E8E-4E4E-8A1B-D397181FBEB5}" srcOrd="3" destOrd="0" presId="urn:microsoft.com/office/officeart/2005/8/layout/process4"/>
    <dgm:cxn modelId="{089EBFD9-3F47-41F3-9E7B-495739DF31B0}" type="presParOf" srcId="{8CD4FF87-5C05-410F-85A7-271BBCABE2B1}" destId="{082EFD0B-7525-43C1-B65D-3CBF56C61584}" srcOrd="4" destOrd="0" presId="urn:microsoft.com/office/officeart/2005/8/layout/process4"/>
    <dgm:cxn modelId="{06E76E59-857B-4F16-807B-454CF99603F2}" type="presParOf" srcId="{082EFD0B-7525-43C1-B65D-3CBF56C61584}" destId="{48F24B41-09B1-484D-B509-3FE72D631C2A}" srcOrd="0" destOrd="0" presId="urn:microsoft.com/office/officeart/2005/8/layout/process4"/>
    <dgm:cxn modelId="{B872C01F-943B-4DA7-884A-D37E1D76FD63}" type="presParOf" srcId="{8CD4FF87-5C05-410F-85A7-271BBCABE2B1}" destId="{00D104D9-B95B-47EF-9874-87C4D83940FB}" srcOrd="5" destOrd="0" presId="urn:microsoft.com/office/officeart/2005/8/layout/process4"/>
    <dgm:cxn modelId="{6482B987-EA59-4CFC-9BD6-BB3ACE205C9F}" type="presParOf" srcId="{8CD4FF87-5C05-410F-85A7-271BBCABE2B1}" destId="{CEE7F9E0-9C33-43D3-BA66-E4AFBA86FE92}" srcOrd="6" destOrd="0" presId="urn:microsoft.com/office/officeart/2005/8/layout/process4"/>
    <dgm:cxn modelId="{7FEB511F-5B50-473E-A975-4D8380012EBD}" type="presParOf" srcId="{CEE7F9E0-9C33-43D3-BA66-E4AFBA86FE92}" destId="{5FE6424F-509B-472E-B18B-A5940E8291F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75287CB-7CFD-4789-9EFB-69B469AABFB8}" type="doc">
      <dgm:prSet loTypeId="urn:microsoft.com/office/officeart/2005/8/layout/vList4" loCatId="list" qsTypeId="urn:microsoft.com/office/officeart/2005/8/quickstyle/simple2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15AB589F-2F0B-47E2-BEF4-C53095F469FF}">
      <dgm:prSet phldrT="[Text]"/>
      <dgm:spPr/>
      <dgm:t>
        <a:bodyPr/>
        <a:lstStyle/>
        <a:p>
          <a:r>
            <a:rPr lang="en-IN" dirty="0" smtClean="0"/>
            <a:t>Here we have programmed only a simulated environment. So we didn’t compute keys which have huge number of digits. </a:t>
          </a:r>
          <a:endParaRPr lang="en-US" dirty="0"/>
        </a:p>
      </dgm:t>
    </dgm:pt>
    <dgm:pt modelId="{B953431D-6DA7-4BA8-818D-CC08B3F1FB77}" type="parTrans" cxnId="{6631EE43-621D-4060-B14B-579C16D28888}">
      <dgm:prSet/>
      <dgm:spPr/>
      <dgm:t>
        <a:bodyPr/>
        <a:lstStyle/>
        <a:p>
          <a:endParaRPr lang="en-US"/>
        </a:p>
      </dgm:t>
    </dgm:pt>
    <dgm:pt modelId="{C5499A0B-D286-4EBE-8128-4292D31A4A1D}" type="sibTrans" cxnId="{6631EE43-621D-4060-B14B-579C16D28888}">
      <dgm:prSet/>
      <dgm:spPr/>
      <dgm:t>
        <a:bodyPr/>
        <a:lstStyle/>
        <a:p>
          <a:endParaRPr lang="en-US"/>
        </a:p>
      </dgm:t>
    </dgm:pt>
    <dgm:pt modelId="{3357E4D8-A8BD-4165-AC53-711D445DED53}">
      <dgm:prSet phldrT="[Text]"/>
      <dgm:spPr/>
      <dgm:t>
        <a:bodyPr/>
        <a:lstStyle/>
        <a:p>
          <a:r>
            <a:rPr lang="en-IN" dirty="0" smtClean="0"/>
            <a:t>In future we need to implement password authenticated key exchange by juggling in a real-world networked environment. </a:t>
          </a:r>
          <a:endParaRPr lang="en-US" dirty="0"/>
        </a:p>
      </dgm:t>
    </dgm:pt>
    <dgm:pt modelId="{15C2B4A7-2033-4B42-A924-BADC78310BC2}" type="parTrans" cxnId="{00F0CA84-D6C0-4E6D-BF3D-B27171930378}">
      <dgm:prSet/>
      <dgm:spPr/>
      <dgm:t>
        <a:bodyPr/>
        <a:lstStyle/>
        <a:p>
          <a:endParaRPr lang="en-US"/>
        </a:p>
      </dgm:t>
    </dgm:pt>
    <dgm:pt modelId="{FC908F69-26E4-46F2-A8BD-9D392AA0BFBB}" type="sibTrans" cxnId="{00F0CA84-D6C0-4E6D-BF3D-B27171930378}">
      <dgm:prSet/>
      <dgm:spPr/>
      <dgm:t>
        <a:bodyPr/>
        <a:lstStyle/>
        <a:p>
          <a:endParaRPr lang="en-US"/>
        </a:p>
      </dgm:t>
    </dgm:pt>
    <dgm:pt modelId="{E95622F2-7AD6-405A-A172-13F3741FF804}">
      <dgm:prSet phldrT="[Text]"/>
      <dgm:spPr/>
      <dgm:t>
        <a:bodyPr/>
        <a:lstStyle/>
        <a:p>
          <a:r>
            <a:rPr lang="en-IN" dirty="0" smtClean="0"/>
            <a:t>We also need to show by implementing certain cases that a network with J-PAKE implemented on it is secure against an attacker.</a:t>
          </a:r>
          <a:endParaRPr lang="en-US" dirty="0"/>
        </a:p>
      </dgm:t>
    </dgm:pt>
    <dgm:pt modelId="{9D304AB0-D2D7-41C9-ACC4-1B5139D7F81C}" type="parTrans" cxnId="{847930E9-E4DE-446B-98CB-6BC8603D5C3E}">
      <dgm:prSet/>
      <dgm:spPr/>
      <dgm:t>
        <a:bodyPr/>
        <a:lstStyle/>
        <a:p>
          <a:endParaRPr lang="en-US"/>
        </a:p>
      </dgm:t>
    </dgm:pt>
    <dgm:pt modelId="{8168FD29-C798-4715-AA95-239313B4A47F}" type="sibTrans" cxnId="{847930E9-E4DE-446B-98CB-6BC8603D5C3E}">
      <dgm:prSet/>
      <dgm:spPr/>
      <dgm:t>
        <a:bodyPr/>
        <a:lstStyle/>
        <a:p>
          <a:endParaRPr lang="en-US"/>
        </a:p>
      </dgm:t>
    </dgm:pt>
    <dgm:pt modelId="{1CF91D8B-A471-4AED-837F-49C715C2CDE4}" type="pres">
      <dgm:prSet presAssocID="{D75287CB-7CFD-4789-9EFB-69B469AABFB8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7529C9-8902-4193-BE94-F4A7F7E1BFB4}" type="pres">
      <dgm:prSet presAssocID="{15AB589F-2F0B-47E2-BEF4-C53095F469FF}" presName="comp" presStyleCnt="0"/>
      <dgm:spPr/>
    </dgm:pt>
    <dgm:pt modelId="{719F15B3-E169-4D22-850A-AA40AD964F12}" type="pres">
      <dgm:prSet presAssocID="{15AB589F-2F0B-47E2-BEF4-C53095F469FF}" presName="box" presStyleLbl="node1" presStyleIdx="0" presStyleCnt="3"/>
      <dgm:spPr/>
      <dgm:t>
        <a:bodyPr/>
        <a:lstStyle/>
        <a:p>
          <a:endParaRPr lang="en-US"/>
        </a:p>
      </dgm:t>
    </dgm:pt>
    <dgm:pt modelId="{E29756D6-0224-4AA2-BC0B-57D75B917CEF}" type="pres">
      <dgm:prSet presAssocID="{15AB589F-2F0B-47E2-BEF4-C53095F469FF}" presName="img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000492DC-4039-4799-8EF9-B1C12A9FF169}" type="pres">
      <dgm:prSet presAssocID="{15AB589F-2F0B-47E2-BEF4-C53095F469FF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736A21-FE6A-4668-B0F0-3E6378FD711C}" type="pres">
      <dgm:prSet presAssocID="{C5499A0B-D286-4EBE-8128-4292D31A4A1D}" presName="spacer" presStyleCnt="0"/>
      <dgm:spPr/>
    </dgm:pt>
    <dgm:pt modelId="{91D40410-FE19-4E86-8472-AD7A5878B815}" type="pres">
      <dgm:prSet presAssocID="{3357E4D8-A8BD-4165-AC53-711D445DED53}" presName="comp" presStyleCnt="0"/>
      <dgm:spPr/>
    </dgm:pt>
    <dgm:pt modelId="{113A4073-4532-4F08-8475-45EF23689AD2}" type="pres">
      <dgm:prSet presAssocID="{3357E4D8-A8BD-4165-AC53-711D445DED53}" presName="box" presStyleLbl="node1" presStyleIdx="1" presStyleCnt="3"/>
      <dgm:spPr/>
      <dgm:t>
        <a:bodyPr/>
        <a:lstStyle/>
        <a:p>
          <a:endParaRPr lang="en-US"/>
        </a:p>
      </dgm:t>
    </dgm:pt>
    <dgm:pt modelId="{4928A868-2DD2-4250-8B2A-72DBA7C9B345}" type="pres">
      <dgm:prSet presAssocID="{3357E4D8-A8BD-4165-AC53-711D445DED53}" presName="img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B9D83C95-3798-4F34-8DEB-D2EF4EEF794A}" type="pres">
      <dgm:prSet presAssocID="{3357E4D8-A8BD-4165-AC53-711D445DED53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55830B-C056-4556-B687-5F0F22C0CF3D}" type="pres">
      <dgm:prSet presAssocID="{FC908F69-26E4-46F2-A8BD-9D392AA0BFBB}" presName="spacer" presStyleCnt="0"/>
      <dgm:spPr/>
    </dgm:pt>
    <dgm:pt modelId="{8F5315A9-EB6F-4FDC-A9A5-1EA60A599860}" type="pres">
      <dgm:prSet presAssocID="{E95622F2-7AD6-405A-A172-13F3741FF804}" presName="comp" presStyleCnt="0"/>
      <dgm:spPr/>
    </dgm:pt>
    <dgm:pt modelId="{17DA9268-483E-4E52-BA86-506AE0029F97}" type="pres">
      <dgm:prSet presAssocID="{E95622F2-7AD6-405A-A172-13F3741FF804}" presName="box" presStyleLbl="node1" presStyleIdx="2" presStyleCnt="3"/>
      <dgm:spPr/>
      <dgm:t>
        <a:bodyPr/>
        <a:lstStyle/>
        <a:p>
          <a:endParaRPr lang="en-US"/>
        </a:p>
      </dgm:t>
    </dgm:pt>
    <dgm:pt modelId="{1BBE6177-5E30-4EEB-A281-9C2E133065A6}" type="pres">
      <dgm:prSet presAssocID="{E95622F2-7AD6-405A-A172-13F3741FF804}" presName="img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67A44B8A-957D-4287-9521-77C27929B665}" type="pres">
      <dgm:prSet presAssocID="{E95622F2-7AD6-405A-A172-13F3741FF804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F0CA84-D6C0-4E6D-BF3D-B27171930378}" srcId="{D75287CB-7CFD-4789-9EFB-69B469AABFB8}" destId="{3357E4D8-A8BD-4165-AC53-711D445DED53}" srcOrd="1" destOrd="0" parTransId="{15C2B4A7-2033-4B42-A924-BADC78310BC2}" sibTransId="{FC908F69-26E4-46F2-A8BD-9D392AA0BFBB}"/>
    <dgm:cxn modelId="{62D14A99-12FF-4D39-80B7-290A1C01A973}" type="presOf" srcId="{D75287CB-7CFD-4789-9EFB-69B469AABFB8}" destId="{1CF91D8B-A471-4AED-837F-49C715C2CDE4}" srcOrd="0" destOrd="0" presId="urn:microsoft.com/office/officeart/2005/8/layout/vList4"/>
    <dgm:cxn modelId="{15F25277-A518-4572-86A4-60FC6F9E083C}" type="presOf" srcId="{3357E4D8-A8BD-4165-AC53-711D445DED53}" destId="{B9D83C95-3798-4F34-8DEB-D2EF4EEF794A}" srcOrd="1" destOrd="0" presId="urn:microsoft.com/office/officeart/2005/8/layout/vList4"/>
    <dgm:cxn modelId="{1E6EBE8E-A26C-4B15-8587-58E63E60B09F}" type="presOf" srcId="{15AB589F-2F0B-47E2-BEF4-C53095F469FF}" destId="{000492DC-4039-4799-8EF9-B1C12A9FF169}" srcOrd="1" destOrd="0" presId="urn:microsoft.com/office/officeart/2005/8/layout/vList4"/>
    <dgm:cxn modelId="{BE8BCDA5-953D-44B8-B8E9-FD96145F070E}" type="presOf" srcId="{3357E4D8-A8BD-4165-AC53-711D445DED53}" destId="{113A4073-4532-4F08-8475-45EF23689AD2}" srcOrd="0" destOrd="0" presId="urn:microsoft.com/office/officeart/2005/8/layout/vList4"/>
    <dgm:cxn modelId="{67B00332-EEC2-48DA-BF88-AE3C525B8753}" type="presOf" srcId="{15AB589F-2F0B-47E2-BEF4-C53095F469FF}" destId="{719F15B3-E169-4D22-850A-AA40AD964F12}" srcOrd="0" destOrd="0" presId="urn:microsoft.com/office/officeart/2005/8/layout/vList4"/>
    <dgm:cxn modelId="{C502F95D-A5BD-44F5-A38C-61AD33963E2C}" type="presOf" srcId="{E95622F2-7AD6-405A-A172-13F3741FF804}" destId="{67A44B8A-957D-4287-9521-77C27929B665}" srcOrd="1" destOrd="0" presId="urn:microsoft.com/office/officeart/2005/8/layout/vList4"/>
    <dgm:cxn modelId="{847930E9-E4DE-446B-98CB-6BC8603D5C3E}" srcId="{D75287CB-7CFD-4789-9EFB-69B469AABFB8}" destId="{E95622F2-7AD6-405A-A172-13F3741FF804}" srcOrd="2" destOrd="0" parTransId="{9D304AB0-D2D7-41C9-ACC4-1B5139D7F81C}" sibTransId="{8168FD29-C798-4715-AA95-239313B4A47F}"/>
    <dgm:cxn modelId="{BAFF775D-6346-4FAE-B73D-8234E20C3EDB}" type="presOf" srcId="{E95622F2-7AD6-405A-A172-13F3741FF804}" destId="{17DA9268-483E-4E52-BA86-506AE0029F97}" srcOrd="0" destOrd="0" presId="urn:microsoft.com/office/officeart/2005/8/layout/vList4"/>
    <dgm:cxn modelId="{6631EE43-621D-4060-B14B-579C16D28888}" srcId="{D75287CB-7CFD-4789-9EFB-69B469AABFB8}" destId="{15AB589F-2F0B-47E2-BEF4-C53095F469FF}" srcOrd="0" destOrd="0" parTransId="{B953431D-6DA7-4BA8-818D-CC08B3F1FB77}" sibTransId="{C5499A0B-D286-4EBE-8128-4292D31A4A1D}"/>
    <dgm:cxn modelId="{FD7A0370-9438-41F6-B9B3-3AE3695BAC8B}" type="presParOf" srcId="{1CF91D8B-A471-4AED-837F-49C715C2CDE4}" destId="{497529C9-8902-4193-BE94-F4A7F7E1BFB4}" srcOrd="0" destOrd="0" presId="urn:microsoft.com/office/officeart/2005/8/layout/vList4"/>
    <dgm:cxn modelId="{CCB2C35C-1F5A-4CD9-BA9A-C2E0EF90B1B1}" type="presParOf" srcId="{497529C9-8902-4193-BE94-F4A7F7E1BFB4}" destId="{719F15B3-E169-4D22-850A-AA40AD964F12}" srcOrd="0" destOrd="0" presId="urn:microsoft.com/office/officeart/2005/8/layout/vList4"/>
    <dgm:cxn modelId="{5BC766D7-4F9A-4962-8818-4B5A6726B3E9}" type="presParOf" srcId="{497529C9-8902-4193-BE94-F4A7F7E1BFB4}" destId="{E29756D6-0224-4AA2-BC0B-57D75B917CEF}" srcOrd="1" destOrd="0" presId="urn:microsoft.com/office/officeart/2005/8/layout/vList4"/>
    <dgm:cxn modelId="{F21585E1-FFE5-4DF2-B11F-937403DE9401}" type="presParOf" srcId="{497529C9-8902-4193-BE94-F4A7F7E1BFB4}" destId="{000492DC-4039-4799-8EF9-B1C12A9FF169}" srcOrd="2" destOrd="0" presId="urn:microsoft.com/office/officeart/2005/8/layout/vList4"/>
    <dgm:cxn modelId="{3C158A9B-59CC-4F7F-BA83-890662B20E55}" type="presParOf" srcId="{1CF91D8B-A471-4AED-837F-49C715C2CDE4}" destId="{CF736A21-FE6A-4668-B0F0-3E6378FD711C}" srcOrd="1" destOrd="0" presId="urn:microsoft.com/office/officeart/2005/8/layout/vList4"/>
    <dgm:cxn modelId="{E06AF851-E686-4F77-923B-2B61A1225CCF}" type="presParOf" srcId="{1CF91D8B-A471-4AED-837F-49C715C2CDE4}" destId="{91D40410-FE19-4E86-8472-AD7A5878B815}" srcOrd="2" destOrd="0" presId="urn:microsoft.com/office/officeart/2005/8/layout/vList4"/>
    <dgm:cxn modelId="{15F91CE2-C94D-4BDB-B5A9-0B701C9E1996}" type="presParOf" srcId="{91D40410-FE19-4E86-8472-AD7A5878B815}" destId="{113A4073-4532-4F08-8475-45EF23689AD2}" srcOrd="0" destOrd="0" presId="urn:microsoft.com/office/officeart/2005/8/layout/vList4"/>
    <dgm:cxn modelId="{BCBCF98C-8469-41D9-ABEB-EC7C8AA912F0}" type="presParOf" srcId="{91D40410-FE19-4E86-8472-AD7A5878B815}" destId="{4928A868-2DD2-4250-8B2A-72DBA7C9B345}" srcOrd="1" destOrd="0" presId="urn:microsoft.com/office/officeart/2005/8/layout/vList4"/>
    <dgm:cxn modelId="{EC33376D-6CE6-4CB3-8149-4EB031F5E78C}" type="presParOf" srcId="{91D40410-FE19-4E86-8472-AD7A5878B815}" destId="{B9D83C95-3798-4F34-8DEB-D2EF4EEF794A}" srcOrd="2" destOrd="0" presId="urn:microsoft.com/office/officeart/2005/8/layout/vList4"/>
    <dgm:cxn modelId="{15287D94-62D4-499B-8919-73EC08ACBE3B}" type="presParOf" srcId="{1CF91D8B-A471-4AED-837F-49C715C2CDE4}" destId="{1755830B-C056-4556-B687-5F0F22C0CF3D}" srcOrd="3" destOrd="0" presId="urn:microsoft.com/office/officeart/2005/8/layout/vList4"/>
    <dgm:cxn modelId="{046AC779-0F86-46CF-A283-5DDB0F3FA6FD}" type="presParOf" srcId="{1CF91D8B-A471-4AED-837F-49C715C2CDE4}" destId="{8F5315A9-EB6F-4FDC-A9A5-1EA60A599860}" srcOrd="4" destOrd="0" presId="urn:microsoft.com/office/officeart/2005/8/layout/vList4"/>
    <dgm:cxn modelId="{1ED7AFDB-83F1-4C7E-A7FB-89268C95A626}" type="presParOf" srcId="{8F5315A9-EB6F-4FDC-A9A5-1EA60A599860}" destId="{17DA9268-483E-4E52-BA86-506AE0029F97}" srcOrd="0" destOrd="0" presId="urn:microsoft.com/office/officeart/2005/8/layout/vList4"/>
    <dgm:cxn modelId="{C24970C0-E82D-4A88-A50B-6AA4B155E55D}" type="presParOf" srcId="{8F5315A9-EB6F-4FDC-A9A5-1EA60A599860}" destId="{1BBE6177-5E30-4EEB-A281-9C2E133065A6}" srcOrd="1" destOrd="0" presId="urn:microsoft.com/office/officeart/2005/8/layout/vList4"/>
    <dgm:cxn modelId="{73BD771F-902E-4B04-A4AE-F7588FD88649}" type="presParOf" srcId="{8F5315A9-EB6F-4FDC-A9A5-1EA60A599860}" destId="{67A44B8A-957D-4287-9521-77C27929B66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BC06063-240D-48ED-81B1-E7C9BFB769B5}" type="doc">
      <dgm:prSet loTypeId="urn:microsoft.com/office/officeart/2005/8/layout/list1" loCatId="list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BD024546-4632-42E1-BD4A-86A8AE120F39}">
      <dgm:prSet phldrT="[Text]"/>
      <dgm:spPr/>
      <dgm:t>
        <a:bodyPr/>
        <a:lstStyle/>
        <a:p>
          <a:r>
            <a:rPr lang="en-US" dirty="0" smtClean="0"/>
            <a:t>Prof. Nabendu Chaki,</a:t>
          </a:r>
          <a:endParaRPr lang="en-US" dirty="0"/>
        </a:p>
      </dgm:t>
    </dgm:pt>
    <dgm:pt modelId="{B5410576-1D5D-42E1-A05E-FCC20F856341}" type="parTrans" cxnId="{49357919-C9CB-4B4E-8816-56319CF6E470}">
      <dgm:prSet/>
      <dgm:spPr/>
      <dgm:t>
        <a:bodyPr/>
        <a:lstStyle/>
        <a:p>
          <a:endParaRPr lang="en-US"/>
        </a:p>
      </dgm:t>
    </dgm:pt>
    <dgm:pt modelId="{C992CD89-AEFE-494B-B734-3FEA345E13C3}" type="sibTrans" cxnId="{49357919-C9CB-4B4E-8816-56319CF6E470}">
      <dgm:prSet/>
      <dgm:spPr/>
      <dgm:t>
        <a:bodyPr/>
        <a:lstStyle/>
        <a:p>
          <a:endParaRPr lang="en-US"/>
        </a:p>
      </dgm:t>
    </dgm:pt>
    <dgm:pt modelId="{2A9E746C-8EDA-41E6-BF95-0D32B5941492}">
      <dgm:prSet phldrT="[Text]"/>
      <dgm:spPr/>
      <dgm:t>
        <a:bodyPr/>
        <a:lstStyle/>
        <a:p>
          <a:r>
            <a:rPr lang="en-US" smtClean="0"/>
            <a:t>Library of Department of Computer Science and Engineering, </a:t>
          </a:r>
          <a:endParaRPr lang="en-US" dirty="0"/>
        </a:p>
      </dgm:t>
    </dgm:pt>
    <dgm:pt modelId="{21B3E060-A789-4DED-8DD4-607638776A7E}" type="parTrans" cxnId="{8F650ED2-7F7A-477E-9F3A-575D3A09B9A4}">
      <dgm:prSet/>
      <dgm:spPr/>
      <dgm:t>
        <a:bodyPr/>
        <a:lstStyle/>
        <a:p>
          <a:endParaRPr lang="en-US"/>
        </a:p>
      </dgm:t>
    </dgm:pt>
    <dgm:pt modelId="{7CB8A3BD-F667-4465-8688-5C6D9480A284}" type="sibTrans" cxnId="{8F650ED2-7F7A-477E-9F3A-575D3A09B9A4}">
      <dgm:prSet/>
      <dgm:spPr/>
      <dgm:t>
        <a:bodyPr/>
        <a:lstStyle/>
        <a:p>
          <a:endParaRPr lang="en-US"/>
        </a:p>
      </dgm:t>
    </dgm:pt>
    <dgm:pt modelId="{1BBF9CDC-AF00-4599-9759-6CE20BF148E5}">
      <dgm:prSet/>
      <dgm:spPr/>
      <dgm:t>
        <a:bodyPr/>
        <a:lstStyle/>
        <a:p>
          <a:r>
            <a:rPr lang="en-US" dirty="0" smtClean="0"/>
            <a:t>Prof. Devadatta Sinha (Project Guide),</a:t>
          </a:r>
        </a:p>
      </dgm:t>
    </dgm:pt>
    <dgm:pt modelId="{06CEFF46-9DD7-488E-BF5A-944233D9A572}" type="parTrans" cxnId="{63A7FD1B-2639-4A9D-A2CD-2E1B9E145477}">
      <dgm:prSet/>
      <dgm:spPr/>
      <dgm:t>
        <a:bodyPr/>
        <a:lstStyle/>
        <a:p>
          <a:endParaRPr lang="en-US"/>
        </a:p>
      </dgm:t>
    </dgm:pt>
    <dgm:pt modelId="{556E8546-7C84-4A25-BB71-6C906FCD27F3}" type="sibTrans" cxnId="{63A7FD1B-2639-4A9D-A2CD-2E1B9E145477}">
      <dgm:prSet/>
      <dgm:spPr/>
      <dgm:t>
        <a:bodyPr/>
        <a:lstStyle/>
        <a:p>
          <a:endParaRPr lang="en-US"/>
        </a:p>
      </dgm:t>
    </dgm:pt>
    <dgm:pt modelId="{67ECA6F4-974D-4D6A-A811-F6AF49BC1473}">
      <dgm:prSet/>
      <dgm:spPr/>
      <dgm:t>
        <a:bodyPr/>
        <a:lstStyle/>
        <a:p>
          <a:r>
            <a:rPr lang="en-US" smtClean="0"/>
            <a:t>Department of Computer Science and Engineering, </a:t>
          </a:r>
          <a:endParaRPr lang="en-US"/>
        </a:p>
      </dgm:t>
    </dgm:pt>
    <dgm:pt modelId="{C6845EE8-4ED4-4231-8B11-897E4288BB3C}" type="parTrans" cxnId="{B47E14F6-A8C4-428E-9DEB-7E73D15D47E8}">
      <dgm:prSet/>
      <dgm:spPr/>
      <dgm:t>
        <a:bodyPr/>
        <a:lstStyle/>
        <a:p>
          <a:endParaRPr lang="en-US"/>
        </a:p>
      </dgm:t>
    </dgm:pt>
    <dgm:pt modelId="{BDB70660-2BFC-418F-BA61-FEB717FD7371}" type="sibTrans" cxnId="{B47E14F6-A8C4-428E-9DEB-7E73D15D47E8}">
      <dgm:prSet/>
      <dgm:spPr/>
      <dgm:t>
        <a:bodyPr/>
        <a:lstStyle/>
        <a:p>
          <a:endParaRPr lang="en-US"/>
        </a:p>
      </dgm:t>
    </dgm:pt>
    <dgm:pt modelId="{F72D6BAA-2026-4528-8ECD-CF5E7E985A6B}">
      <dgm:prSet/>
      <dgm:spPr/>
      <dgm:t>
        <a:bodyPr/>
        <a:lstStyle/>
        <a:p>
          <a:r>
            <a:rPr lang="en-US" dirty="0" smtClean="0"/>
            <a:t>University College of Science and Technology , </a:t>
          </a:r>
        </a:p>
      </dgm:t>
    </dgm:pt>
    <dgm:pt modelId="{DF7C6EAF-D6E9-4DF8-8BC1-C475FE738F41}" type="parTrans" cxnId="{0F291D0E-82AC-4432-9C92-C9FF71708699}">
      <dgm:prSet/>
      <dgm:spPr/>
      <dgm:t>
        <a:bodyPr/>
        <a:lstStyle/>
        <a:p>
          <a:endParaRPr lang="en-US"/>
        </a:p>
      </dgm:t>
    </dgm:pt>
    <dgm:pt modelId="{0F4037C2-8798-4BAD-BF0A-E1B47639206D}" type="sibTrans" cxnId="{0F291D0E-82AC-4432-9C92-C9FF71708699}">
      <dgm:prSet/>
      <dgm:spPr/>
      <dgm:t>
        <a:bodyPr/>
        <a:lstStyle/>
        <a:p>
          <a:endParaRPr lang="en-US"/>
        </a:p>
      </dgm:t>
    </dgm:pt>
    <dgm:pt modelId="{3ACA4748-EF37-401F-BFAE-0A59F89817E0}">
      <dgm:prSet/>
      <dgm:spPr/>
      <dgm:t>
        <a:bodyPr/>
        <a:lstStyle/>
        <a:p>
          <a:r>
            <a:rPr lang="en-US" dirty="0" smtClean="0"/>
            <a:t>University of Calcutta</a:t>
          </a:r>
          <a:endParaRPr lang="en-US" dirty="0"/>
        </a:p>
      </dgm:t>
    </dgm:pt>
    <dgm:pt modelId="{B8F9FAF9-EDBF-4DB5-86C8-1312D8622336}" type="parTrans" cxnId="{D7F3F803-2555-4BF8-837F-BB63BA2C12D1}">
      <dgm:prSet/>
      <dgm:spPr/>
      <dgm:t>
        <a:bodyPr/>
        <a:lstStyle/>
        <a:p>
          <a:endParaRPr lang="en-US"/>
        </a:p>
      </dgm:t>
    </dgm:pt>
    <dgm:pt modelId="{C3C422A6-C493-46AC-B079-1B078122E24B}" type="sibTrans" cxnId="{D7F3F803-2555-4BF8-837F-BB63BA2C12D1}">
      <dgm:prSet/>
      <dgm:spPr/>
      <dgm:t>
        <a:bodyPr/>
        <a:lstStyle/>
        <a:p>
          <a:endParaRPr lang="en-US"/>
        </a:p>
      </dgm:t>
    </dgm:pt>
    <dgm:pt modelId="{AB8916EE-6B76-4E59-977E-1A1EDEC74B2A}">
      <dgm:prSet/>
      <dgm:spPr/>
      <dgm:t>
        <a:bodyPr/>
        <a:lstStyle/>
        <a:p>
          <a:r>
            <a:rPr lang="en-US" smtClean="0"/>
            <a:t>Chairman,</a:t>
          </a:r>
          <a:endParaRPr lang="en-US"/>
        </a:p>
      </dgm:t>
    </dgm:pt>
    <dgm:pt modelId="{A00A1E4B-4A57-46B6-B620-6D92667FFE08}" type="parTrans" cxnId="{6F7B8E01-BD65-471C-9817-64EC5E675802}">
      <dgm:prSet/>
      <dgm:spPr/>
      <dgm:t>
        <a:bodyPr/>
        <a:lstStyle/>
        <a:p>
          <a:endParaRPr lang="en-US"/>
        </a:p>
      </dgm:t>
    </dgm:pt>
    <dgm:pt modelId="{31D206A6-19D0-4A38-BE2B-25A5AB4487BF}" type="sibTrans" cxnId="{6F7B8E01-BD65-471C-9817-64EC5E675802}">
      <dgm:prSet/>
      <dgm:spPr/>
      <dgm:t>
        <a:bodyPr/>
        <a:lstStyle/>
        <a:p>
          <a:endParaRPr lang="en-US"/>
        </a:p>
      </dgm:t>
    </dgm:pt>
    <dgm:pt modelId="{20B982F1-9DB2-47DB-87A2-8B98D0AD2497}">
      <dgm:prSet/>
      <dgm:spPr/>
      <dgm:t>
        <a:bodyPr/>
        <a:lstStyle/>
        <a:p>
          <a:r>
            <a:rPr lang="en-US" smtClean="0"/>
            <a:t>Board of Post Graduate Studies,</a:t>
          </a:r>
          <a:endParaRPr lang="en-US" dirty="0" smtClean="0"/>
        </a:p>
      </dgm:t>
    </dgm:pt>
    <dgm:pt modelId="{4F9A5640-0230-4398-94E9-4C1233E4BE21}" type="parTrans" cxnId="{967152D5-D5FF-42F4-84E5-CE5F9FEEFC50}">
      <dgm:prSet/>
      <dgm:spPr/>
      <dgm:t>
        <a:bodyPr/>
        <a:lstStyle/>
        <a:p>
          <a:endParaRPr lang="en-US"/>
        </a:p>
      </dgm:t>
    </dgm:pt>
    <dgm:pt modelId="{74861477-585E-458B-AFD4-49367FAA2927}" type="sibTrans" cxnId="{967152D5-D5FF-42F4-84E5-CE5F9FEEFC50}">
      <dgm:prSet/>
      <dgm:spPr/>
      <dgm:t>
        <a:bodyPr/>
        <a:lstStyle/>
        <a:p>
          <a:endParaRPr lang="en-US"/>
        </a:p>
      </dgm:t>
    </dgm:pt>
    <dgm:pt modelId="{7C83165F-F089-4A26-801C-8A16C125D316}">
      <dgm:prSet/>
      <dgm:spPr/>
      <dgm:t>
        <a:bodyPr/>
        <a:lstStyle/>
        <a:p>
          <a:r>
            <a:rPr lang="en-US" smtClean="0"/>
            <a:t>Department of Computer Science and Engineering, University College of Science and Technology,</a:t>
          </a:r>
          <a:endParaRPr lang="en-US" dirty="0" smtClean="0"/>
        </a:p>
      </dgm:t>
    </dgm:pt>
    <dgm:pt modelId="{71F76090-D515-4B3F-9FEC-B0A7A148F57D}" type="parTrans" cxnId="{46188902-F0FB-4AB6-9793-BE69039B30C1}">
      <dgm:prSet/>
      <dgm:spPr/>
      <dgm:t>
        <a:bodyPr/>
        <a:lstStyle/>
        <a:p>
          <a:endParaRPr lang="en-US"/>
        </a:p>
      </dgm:t>
    </dgm:pt>
    <dgm:pt modelId="{543A8B24-0C21-4617-91D5-DAFA50FFF11D}" type="sibTrans" cxnId="{46188902-F0FB-4AB6-9793-BE69039B30C1}">
      <dgm:prSet/>
      <dgm:spPr/>
      <dgm:t>
        <a:bodyPr/>
        <a:lstStyle/>
        <a:p>
          <a:endParaRPr lang="en-US"/>
        </a:p>
      </dgm:t>
    </dgm:pt>
    <dgm:pt modelId="{8FB7D94E-54B6-48D9-A151-15B425C4FC74}">
      <dgm:prSet/>
      <dgm:spPr/>
      <dgm:t>
        <a:bodyPr/>
        <a:lstStyle/>
        <a:p>
          <a:r>
            <a:rPr lang="en-US" smtClean="0"/>
            <a:t>University of Calcutta</a:t>
          </a:r>
          <a:endParaRPr lang="en-US"/>
        </a:p>
      </dgm:t>
    </dgm:pt>
    <dgm:pt modelId="{7E107471-6352-4258-8E9A-FFFBB3FA975C}" type="parTrans" cxnId="{36CD27FE-2CEE-49AA-BA3A-FAEA4D38F31D}">
      <dgm:prSet/>
      <dgm:spPr/>
      <dgm:t>
        <a:bodyPr/>
        <a:lstStyle/>
        <a:p>
          <a:endParaRPr lang="en-US"/>
        </a:p>
      </dgm:t>
    </dgm:pt>
    <dgm:pt modelId="{3458DC2B-7BDA-48A4-92F4-6A0922FCA369}" type="sibTrans" cxnId="{36CD27FE-2CEE-49AA-BA3A-FAEA4D38F31D}">
      <dgm:prSet/>
      <dgm:spPr/>
      <dgm:t>
        <a:bodyPr/>
        <a:lstStyle/>
        <a:p>
          <a:endParaRPr lang="en-US"/>
        </a:p>
      </dgm:t>
    </dgm:pt>
    <dgm:pt modelId="{A8935659-6F2C-4EB6-8662-9554571BA1C3}">
      <dgm:prSet/>
      <dgm:spPr/>
      <dgm:t>
        <a:bodyPr/>
        <a:lstStyle/>
        <a:p>
          <a:r>
            <a:rPr lang="en-US" smtClean="0"/>
            <a:t>University College of Science and Technology,</a:t>
          </a:r>
          <a:endParaRPr lang="en-US"/>
        </a:p>
      </dgm:t>
    </dgm:pt>
    <dgm:pt modelId="{0A4A8B2A-F926-470C-A85F-8DF26CC9916C}" type="parTrans" cxnId="{04009C3A-15D6-4A55-9689-72B905CB537C}">
      <dgm:prSet/>
      <dgm:spPr/>
      <dgm:t>
        <a:bodyPr/>
        <a:lstStyle/>
        <a:p>
          <a:endParaRPr lang="en-US"/>
        </a:p>
      </dgm:t>
    </dgm:pt>
    <dgm:pt modelId="{690B4EF2-2264-4653-9C15-571B09435F57}" type="sibTrans" cxnId="{04009C3A-15D6-4A55-9689-72B905CB537C}">
      <dgm:prSet/>
      <dgm:spPr/>
      <dgm:t>
        <a:bodyPr/>
        <a:lstStyle/>
        <a:p>
          <a:endParaRPr lang="en-US"/>
        </a:p>
      </dgm:t>
    </dgm:pt>
    <dgm:pt modelId="{E001610A-2D62-4357-8048-B083F8FDAB68}">
      <dgm:prSet/>
      <dgm:spPr/>
      <dgm:t>
        <a:bodyPr/>
        <a:lstStyle/>
        <a:p>
          <a:r>
            <a:rPr lang="en-US" smtClean="0"/>
            <a:t>University of Calcutta</a:t>
          </a:r>
          <a:endParaRPr lang="en-US" dirty="0" smtClean="0"/>
        </a:p>
      </dgm:t>
    </dgm:pt>
    <dgm:pt modelId="{3D07786B-4E09-413B-BEBC-13F466F28978}" type="parTrans" cxnId="{DD5D3E60-0409-45FC-AFD3-112277146278}">
      <dgm:prSet/>
      <dgm:spPr/>
      <dgm:t>
        <a:bodyPr/>
        <a:lstStyle/>
        <a:p>
          <a:endParaRPr lang="en-US"/>
        </a:p>
      </dgm:t>
    </dgm:pt>
    <dgm:pt modelId="{3BE202D3-424F-43A9-8C28-99096CB90DF5}" type="sibTrans" cxnId="{DD5D3E60-0409-45FC-AFD3-112277146278}">
      <dgm:prSet/>
      <dgm:spPr/>
      <dgm:t>
        <a:bodyPr/>
        <a:lstStyle/>
        <a:p>
          <a:endParaRPr lang="en-US"/>
        </a:p>
      </dgm:t>
    </dgm:pt>
    <dgm:pt modelId="{879E6243-A0DE-43A7-82D6-D31B1320E01A}" type="pres">
      <dgm:prSet presAssocID="{EBC06063-240D-48ED-81B1-E7C9BFB769B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B16488E-995A-4600-86B9-DBF9A5630852}" type="pres">
      <dgm:prSet presAssocID="{1BBF9CDC-AF00-4599-9759-6CE20BF148E5}" presName="parentLin" presStyleCnt="0"/>
      <dgm:spPr/>
    </dgm:pt>
    <dgm:pt modelId="{2A0094FE-9252-471F-80D2-41421C173BC2}" type="pres">
      <dgm:prSet presAssocID="{1BBF9CDC-AF00-4599-9759-6CE20BF148E5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0C78F515-3632-4709-9DEF-E56F2530E6D4}" type="pres">
      <dgm:prSet presAssocID="{1BBF9CDC-AF00-4599-9759-6CE20BF148E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ED64970-36C3-4689-99F4-C6C37284DC15}" type="pres">
      <dgm:prSet presAssocID="{1BBF9CDC-AF00-4599-9759-6CE20BF148E5}" presName="negativeSpace" presStyleCnt="0"/>
      <dgm:spPr/>
    </dgm:pt>
    <dgm:pt modelId="{7E5B67EB-AD1B-4021-9C8B-180402E4014F}" type="pres">
      <dgm:prSet presAssocID="{1BBF9CDC-AF00-4599-9759-6CE20BF148E5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6955FF-4334-4687-A4D5-B8BFDCE153F6}" type="pres">
      <dgm:prSet presAssocID="{556E8546-7C84-4A25-BB71-6C906FCD27F3}" presName="spaceBetweenRectangles" presStyleCnt="0"/>
      <dgm:spPr/>
    </dgm:pt>
    <dgm:pt modelId="{8B3BD405-9D28-4C95-80AC-07A3CC252D08}" type="pres">
      <dgm:prSet presAssocID="{BD024546-4632-42E1-BD4A-86A8AE120F39}" presName="parentLin" presStyleCnt="0"/>
      <dgm:spPr/>
    </dgm:pt>
    <dgm:pt modelId="{FBF300F1-FFA1-46A4-91F4-079C2FA5FA67}" type="pres">
      <dgm:prSet presAssocID="{BD024546-4632-42E1-BD4A-86A8AE120F39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B8C919D0-A4CD-4335-A89D-88C625C544EC}" type="pres">
      <dgm:prSet presAssocID="{BD024546-4632-42E1-BD4A-86A8AE120F3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2D80C4-82C1-4D6D-944F-32511F2B48E2}" type="pres">
      <dgm:prSet presAssocID="{BD024546-4632-42E1-BD4A-86A8AE120F39}" presName="negativeSpace" presStyleCnt="0"/>
      <dgm:spPr/>
    </dgm:pt>
    <dgm:pt modelId="{DBE20166-3C69-4795-88E8-8CBE76EF28BE}" type="pres">
      <dgm:prSet presAssocID="{BD024546-4632-42E1-BD4A-86A8AE120F39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3BFF37B-C893-4433-88A6-BB2BF65243DD}" type="pres">
      <dgm:prSet presAssocID="{C992CD89-AEFE-494B-B734-3FEA345E13C3}" presName="spaceBetweenRectangles" presStyleCnt="0"/>
      <dgm:spPr/>
    </dgm:pt>
    <dgm:pt modelId="{170FDF75-8FA3-4DA3-9AAC-737D1D1959F7}" type="pres">
      <dgm:prSet presAssocID="{2A9E746C-8EDA-41E6-BF95-0D32B5941492}" presName="parentLin" presStyleCnt="0"/>
      <dgm:spPr/>
    </dgm:pt>
    <dgm:pt modelId="{DE88F59B-6CD3-4D0E-A476-8E87EC1BDD21}" type="pres">
      <dgm:prSet presAssocID="{2A9E746C-8EDA-41E6-BF95-0D32B5941492}" presName="parentLeftMargin" presStyleLbl="node1" presStyleIdx="1" presStyleCnt="3"/>
      <dgm:spPr/>
      <dgm:t>
        <a:bodyPr/>
        <a:lstStyle/>
        <a:p>
          <a:endParaRPr lang="en-IN"/>
        </a:p>
      </dgm:t>
    </dgm:pt>
    <dgm:pt modelId="{5B5845B4-8D52-49D0-95AC-4118A440081D}" type="pres">
      <dgm:prSet presAssocID="{2A9E746C-8EDA-41E6-BF95-0D32B594149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F218D1-FFA7-472D-961C-DEDFF569EB7D}" type="pres">
      <dgm:prSet presAssocID="{2A9E746C-8EDA-41E6-BF95-0D32B5941492}" presName="negativeSpace" presStyleCnt="0"/>
      <dgm:spPr/>
    </dgm:pt>
    <dgm:pt modelId="{A643F507-1A9A-46D7-ABD6-39C36D9E8C30}" type="pres">
      <dgm:prSet presAssocID="{2A9E746C-8EDA-41E6-BF95-0D32B5941492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0744E81-829E-46B7-88A8-96C793F25093}" type="presOf" srcId="{AB8916EE-6B76-4E59-977E-1A1EDEC74B2A}" destId="{DBE20166-3C69-4795-88E8-8CBE76EF28BE}" srcOrd="0" destOrd="0" presId="urn:microsoft.com/office/officeart/2005/8/layout/list1"/>
    <dgm:cxn modelId="{D6FD2EFA-4E2D-4CB0-848B-ABAE074BCB13}" type="presOf" srcId="{20B982F1-9DB2-47DB-87A2-8B98D0AD2497}" destId="{DBE20166-3C69-4795-88E8-8CBE76EF28BE}" srcOrd="0" destOrd="1" presId="urn:microsoft.com/office/officeart/2005/8/layout/list1"/>
    <dgm:cxn modelId="{452876E9-173D-43B3-B5DF-5D35D4B062B8}" type="presOf" srcId="{2A9E746C-8EDA-41E6-BF95-0D32B5941492}" destId="{DE88F59B-6CD3-4D0E-A476-8E87EC1BDD21}" srcOrd="0" destOrd="0" presId="urn:microsoft.com/office/officeart/2005/8/layout/list1"/>
    <dgm:cxn modelId="{49357919-C9CB-4B4E-8816-56319CF6E470}" srcId="{EBC06063-240D-48ED-81B1-E7C9BFB769B5}" destId="{BD024546-4632-42E1-BD4A-86A8AE120F39}" srcOrd="1" destOrd="0" parTransId="{B5410576-1D5D-42E1-A05E-FCC20F856341}" sibTransId="{C992CD89-AEFE-494B-B734-3FEA345E13C3}"/>
    <dgm:cxn modelId="{D04B3B0E-90B2-459D-98A8-5EB39AE8B50A}" type="presOf" srcId="{F72D6BAA-2026-4528-8ECD-CF5E7E985A6B}" destId="{7E5B67EB-AD1B-4021-9C8B-180402E4014F}" srcOrd="0" destOrd="1" presId="urn:microsoft.com/office/officeart/2005/8/layout/list1"/>
    <dgm:cxn modelId="{D7F3F803-2555-4BF8-837F-BB63BA2C12D1}" srcId="{1BBF9CDC-AF00-4599-9759-6CE20BF148E5}" destId="{3ACA4748-EF37-401F-BFAE-0A59F89817E0}" srcOrd="2" destOrd="0" parTransId="{B8F9FAF9-EDBF-4DB5-86C8-1312D8622336}" sibTransId="{C3C422A6-C493-46AC-B079-1B078122E24B}"/>
    <dgm:cxn modelId="{63A7FD1B-2639-4A9D-A2CD-2E1B9E145477}" srcId="{EBC06063-240D-48ED-81B1-E7C9BFB769B5}" destId="{1BBF9CDC-AF00-4599-9759-6CE20BF148E5}" srcOrd="0" destOrd="0" parTransId="{06CEFF46-9DD7-488E-BF5A-944233D9A572}" sibTransId="{556E8546-7C84-4A25-BB71-6C906FCD27F3}"/>
    <dgm:cxn modelId="{04009C3A-15D6-4A55-9689-72B905CB537C}" srcId="{2A9E746C-8EDA-41E6-BF95-0D32B5941492}" destId="{A8935659-6F2C-4EB6-8662-9554571BA1C3}" srcOrd="0" destOrd="0" parTransId="{0A4A8B2A-F926-470C-A85F-8DF26CC9916C}" sibTransId="{690B4EF2-2264-4653-9C15-571B09435F57}"/>
    <dgm:cxn modelId="{8A0C2AA5-307A-4270-A810-04543D81A57A}" type="presOf" srcId="{67ECA6F4-974D-4D6A-A811-F6AF49BC1473}" destId="{7E5B67EB-AD1B-4021-9C8B-180402E4014F}" srcOrd="0" destOrd="0" presId="urn:microsoft.com/office/officeart/2005/8/layout/list1"/>
    <dgm:cxn modelId="{DD5D3E60-0409-45FC-AFD3-112277146278}" srcId="{2A9E746C-8EDA-41E6-BF95-0D32B5941492}" destId="{E001610A-2D62-4357-8048-B083F8FDAB68}" srcOrd="1" destOrd="0" parTransId="{3D07786B-4E09-413B-BEBC-13F466F28978}" sibTransId="{3BE202D3-424F-43A9-8C28-99096CB90DF5}"/>
    <dgm:cxn modelId="{36CD27FE-2CEE-49AA-BA3A-FAEA4D38F31D}" srcId="{BD024546-4632-42E1-BD4A-86A8AE120F39}" destId="{8FB7D94E-54B6-48D9-A151-15B425C4FC74}" srcOrd="3" destOrd="0" parTransId="{7E107471-6352-4258-8E9A-FFFBB3FA975C}" sibTransId="{3458DC2B-7BDA-48A4-92F4-6A0922FCA369}"/>
    <dgm:cxn modelId="{967152D5-D5FF-42F4-84E5-CE5F9FEEFC50}" srcId="{BD024546-4632-42E1-BD4A-86A8AE120F39}" destId="{20B982F1-9DB2-47DB-87A2-8B98D0AD2497}" srcOrd="1" destOrd="0" parTransId="{4F9A5640-0230-4398-94E9-4C1233E4BE21}" sibTransId="{74861477-585E-458B-AFD4-49367FAA2927}"/>
    <dgm:cxn modelId="{5AA102EA-037C-4D7E-9BBA-450CF8E98797}" type="presOf" srcId="{EBC06063-240D-48ED-81B1-E7C9BFB769B5}" destId="{879E6243-A0DE-43A7-82D6-D31B1320E01A}" srcOrd="0" destOrd="0" presId="urn:microsoft.com/office/officeart/2005/8/layout/list1"/>
    <dgm:cxn modelId="{C8E75500-8125-4BFA-8D86-38093B9B7EC2}" type="presOf" srcId="{1BBF9CDC-AF00-4599-9759-6CE20BF148E5}" destId="{0C78F515-3632-4709-9DEF-E56F2530E6D4}" srcOrd="1" destOrd="0" presId="urn:microsoft.com/office/officeart/2005/8/layout/list1"/>
    <dgm:cxn modelId="{4E1454C0-2816-4118-840A-DF3CCEA452F7}" type="presOf" srcId="{BD024546-4632-42E1-BD4A-86A8AE120F39}" destId="{FBF300F1-FFA1-46A4-91F4-079C2FA5FA67}" srcOrd="0" destOrd="0" presId="urn:microsoft.com/office/officeart/2005/8/layout/list1"/>
    <dgm:cxn modelId="{CD5D92F0-4108-459A-9C2F-BB82F589A7C1}" type="presOf" srcId="{8FB7D94E-54B6-48D9-A151-15B425C4FC74}" destId="{DBE20166-3C69-4795-88E8-8CBE76EF28BE}" srcOrd="0" destOrd="3" presId="urn:microsoft.com/office/officeart/2005/8/layout/list1"/>
    <dgm:cxn modelId="{F205F844-ED06-44A3-AAEC-BEDA1B5E7DA8}" type="presOf" srcId="{E001610A-2D62-4357-8048-B083F8FDAB68}" destId="{A643F507-1A9A-46D7-ABD6-39C36D9E8C30}" srcOrd="0" destOrd="1" presId="urn:microsoft.com/office/officeart/2005/8/layout/list1"/>
    <dgm:cxn modelId="{A0C3808A-FA5F-4CBC-A9DA-CB37670B33AB}" type="presOf" srcId="{2A9E746C-8EDA-41E6-BF95-0D32B5941492}" destId="{5B5845B4-8D52-49D0-95AC-4118A440081D}" srcOrd="1" destOrd="0" presId="urn:microsoft.com/office/officeart/2005/8/layout/list1"/>
    <dgm:cxn modelId="{1400F0CD-9B4E-4673-A9F9-B2A1D69349F2}" type="presOf" srcId="{A8935659-6F2C-4EB6-8662-9554571BA1C3}" destId="{A643F507-1A9A-46D7-ABD6-39C36D9E8C30}" srcOrd="0" destOrd="0" presId="urn:microsoft.com/office/officeart/2005/8/layout/list1"/>
    <dgm:cxn modelId="{5342981D-055C-4D1B-B022-5CF95E358E5D}" type="presOf" srcId="{7C83165F-F089-4A26-801C-8A16C125D316}" destId="{DBE20166-3C69-4795-88E8-8CBE76EF28BE}" srcOrd="0" destOrd="2" presId="urn:microsoft.com/office/officeart/2005/8/layout/list1"/>
    <dgm:cxn modelId="{46188902-F0FB-4AB6-9793-BE69039B30C1}" srcId="{BD024546-4632-42E1-BD4A-86A8AE120F39}" destId="{7C83165F-F089-4A26-801C-8A16C125D316}" srcOrd="2" destOrd="0" parTransId="{71F76090-D515-4B3F-9FEC-B0A7A148F57D}" sibTransId="{543A8B24-0C21-4617-91D5-DAFA50FFF11D}"/>
    <dgm:cxn modelId="{0E138171-F420-488E-BD55-F3FA656772D2}" type="presOf" srcId="{BD024546-4632-42E1-BD4A-86A8AE120F39}" destId="{B8C919D0-A4CD-4335-A89D-88C625C544EC}" srcOrd="1" destOrd="0" presId="urn:microsoft.com/office/officeart/2005/8/layout/list1"/>
    <dgm:cxn modelId="{76E59704-C600-4DF2-B154-551C309A4E68}" type="presOf" srcId="{1BBF9CDC-AF00-4599-9759-6CE20BF148E5}" destId="{2A0094FE-9252-471F-80D2-41421C173BC2}" srcOrd="0" destOrd="0" presId="urn:microsoft.com/office/officeart/2005/8/layout/list1"/>
    <dgm:cxn modelId="{8F650ED2-7F7A-477E-9F3A-575D3A09B9A4}" srcId="{EBC06063-240D-48ED-81B1-E7C9BFB769B5}" destId="{2A9E746C-8EDA-41E6-BF95-0D32B5941492}" srcOrd="2" destOrd="0" parTransId="{21B3E060-A789-4DED-8DD4-607638776A7E}" sibTransId="{7CB8A3BD-F667-4465-8688-5C6D9480A284}"/>
    <dgm:cxn modelId="{F7C54E14-4429-41B5-9F1F-54FCCCB448CC}" type="presOf" srcId="{3ACA4748-EF37-401F-BFAE-0A59F89817E0}" destId="{7E5B67EB-AD1B-4021-9C8B-180402E4014F}" srcOrd="0" destOrd="2" presId="urn:microsoft.com/office/officeart/2005/8/layout/list1"/>
    <dgm:cxn modelId="{6F7B8E01-BD65-471C-9817-64EC5E675802}" srcId="{BD024546-4632-42E1-BD4A-86A8AE120F39}" destId="{AB8916EE-6B76-4E59-977E-1A1EDEC74B2A}" srcOrd="0" destOrd="0" parTransId="{A00A1E4B-4A57-46B6-B620-6D92667FFE08}" sibTransId="{31D206A6-19D0-4A38-BE2B-25A5AB4487BF}"/>
    <dgm:cxn modelId="{0F291D0E-82AC-4432-9C92-C9FF71708699}" srcId="{1BBF9CDC-AF00-4599-9759-6CE20BF148E5}" destId="{F72D6BAA-2026-4528-8ECD-CF5E7E985A6B}" srcOrd="1" destOrd="0" parTransId="{DF7C6EAF-D6E9-4DF8-8BC1-C475FE738F41}" sibTransId="{0F4037C2-8798-4BAD-BF0A-E1B47639206D}"/>
    <dgm:cxn modelId="{B47E14F6-A8C4-428E-9DEB-7E73D15D47E8}" srcId="{1BBF9CDC-AF00-4599-9759-6CE20BF148E5}" destId="{67ECA6F4-974D-4D6A-A811-F6AF49BC1473}" srcOrd="0" destOrd="0" parTransId="{C6845EE8-4ED4-4231-8B11-897E4288BB3C}" sibTransId="{BDB70660-2BFC-418F-BA61-FEB717FD7371}"/>
    <dgm:cxn modelId="{E551A943-080E-4CF2-814C-FA248CE710D3}" type="presParOf" srcId="{879E6243-A0DE-43A7-82D6-D31B1320E01A}" destId="{2B16488E-995A-4600-86B9-DBF9A5630852}" srcOrd="0" destOrd="0" presId="urn:microsoft.com/office/officeart/2005/8/layout/list1"/>
    <dgm:cxn modelId="{DDAE7680-A0E2-40FF-B371-E8033AD1A7B5}" type="presParOf" srcId="{2B16488E-995A-4600-86B9-DBF9A5630852}" destId="{2A0094FE-9252-471F-80D2-41421C173BC2}" srcOrd="0" destOrd="0" presId="urn:microsoft.com/office/officeart/2005/8/layout/list1"/>
    <dgm:cxn modelId="{FD3BB3D7-B121-438C-A383-59BE7312DD0F}" type="presParOf" srcId="{2B16488E-995A-4600-86B9-DBF9A5630852}" destId="{0C78F515-3632-4709-9DEF-E56F2530E6D4}" srcOrd="1" destOrd="0" presId="urn:microsoft.com/office/officeart/2005/8/layout/list1"/>
    <dgm:cxn modelId="{EE177B4C-97BD-4671-8597-5DA386EE5E35}" type="presParOf" srcId="{879E6243-A0DE-43A7-82D6-D31B1320E01A}" destId="{0ED64970-36C3-4689-99F4-C6C37284DC15}" srcOrd="1" destOrd="0" presId="urn:microsoft.com/office/officeart/2005/8/layout/list1"/>
    <dgm:cxn modelId="{6C8E8E50-38B1-4E37-87BE-283D90D033E8}" type="presParOf" srcId="{879E6243-A0DE-43A7-82D6-D31B1320E01A}" destId="{7E5B67EB-AD1B-4021-9C8B-180402E4014F}" srcOrd="2" destOrd="0" presId="urn:microsoft.com/office/officeart/2005/8/layout/list1"/>
    <dgm:cxn modelId="{145CBB40-DE32-4629-B865-874BD411D8C3}" type="presParOf" srcId="{879E6243-A0DE-43A7-82D6-D31B1320E01A}" destId="{716955FF-4334-4687-A4D5-B8BFDCE153F6}" srcOrd="3" destOrd="0" presId="urn:microsoft.com/office/officeart/2005/8/layout/list1"/>
    <dgm:cxn modelId="{7BF36628-7989-4718-89A4-733ED02B1493}" type="presParOf" srcId="{879E6243-A0DE-43A7-82D6-D31B1320E01A}" destId="{8B3BD405-9D28-4C95-80AC-07A3CC252D08}" srcOrd="4" destOrd="0" presId="urn:microsoft.com/office/officeart/2005/8/layout/list1"/>
    <dgm:cxn modelId="{18334911-495E-4937-82AC-1A9844FC7308}" type="presParOf" srcId="{8B3BD405-9D28-4C95-80AC-07A3CC252D08}" destId="{FBF300F1-FFA1-46A4-91F4-079C2FA5FA67}" srcOrd="0" destOrd="0" presId="urn:microsoft.com/office/officeart/2005/8/layout/list1"/>
    <dgm:cxn modelId="{63799518-1BD2-4DC9-ACF0-BF2025FF81FC}" type="presParOf" srcId="{8B3BD405-9D28-4C95-80AC-07A3CC252D08}" destId="{B8C919D0-A4CD-4335-A89D-88C625C544EC}" srcOrd="1" destOrd="0" presId="urn:microsoft.com/office/officeart/2005/8/layout/list1"/>
    <dgm:cxn modelId="{A507FD8C-F938-4BA7-8E60-C2011FFDDC8D}" type="presParOf" srcId="{879E6243-A0DE-43A7-82D6-D31B1320E01A}" destId="{F92D80C4-82C1-4D6D-944F-32511F2B48E2}" srcOrd="5" destOrd="0" presId="urn:microsoft.com/office/officeart/2005/8/layout/list1"/>
    <dgm:cxn modelId="{193C5257-6B2D-487F-A85A-7E3BCF473DD4}" type="presParOf" srcId="{879E6243-A0DE-43A7-82D6-D31B1320E01A}" destId="{DBE20166-3C69-4795-88E8-8CBE76EF28BE}" srcOrd="6" destOrd="0" presId="urn:microsoft.com/office/officeart/2005/8/layout/list1"/>
    <dgm:cxn modelId="{BD77BB3E-A15F-4C9A-A498-C2CDFF4375C1}" type="presParOf" srcId="{879E6243-A0DE-43A7-82D6-D31B1320E01A}" destId="{63BFF37B-C893-4433-88A6-BB2BF65243DD}" srcOrd="7" destOrd="0" presId="urn:microsoft.com/office/officeart/2005/8/layout/list1"/>
    <dgm:cxn modelId="{7BA5C265-D782-49D8-B4B9-8514ADFD2B6F}" type="presParOf" srcId="{879E6243-A0DE-43A7-82D6-D31B1320E01A}" destId="{170FDF75-8FA3-4DA3-9AAC-737D1D1959F7}" srcOrd="8" destOrd="0" presId="urn:microsoft.com/office/officeart/2005/8/layout/list1"/>
    <dgm:cxn modelId="{0D51B2FA-F84D-48FF-8793-87E61275A397}" type="presParOf" srcId="{170FDF75-8FA3-4DA3-9AAC-737D1D1959F7}" destId="{DE88F59B-6CD3-4D0E-A476-8E87EC1BDD21}" srcOrd="0" destOrd="0" presId="urn:microsoft.com/office/officeart/2005/8/layout/list1"/>
    <dgm:cxn modelId="{9B83A8DD-3B77-41FF-ADBA-DDC68B71F88E}" type="presParOf" srcId="{170FDF75-8FA3-4DA3-9AAC-737D1D1959F7}" destId="{5B5845B4-8D52-49D0-95AC-4118A440081D}" srcOrd="1" destOrd="0" presId="urn:microsoft.com/office/officeart/2005/8/layout/list1"/>
    <dgm:cxn modelId="{21C38BAA-DC44-4A11-85DA-C42FCC135D53}" type="presParOf" srcId="{879E6243-A0DE-43A7-82D6-D31B1320E01A}" destId="{6CF218D1-FFA7-472D-961C-DEDFF569EB7D}" srcOrd="9" destOrd="0" presId="urn:microsoft.com/office/officeart/2005/8/layout/list1"/>
    <dgm:cxn modelId="{9FB1BA39-D88A-4966-99DB-F70348A37440}" type="presParOf" srcId="{879E6243-A0DE-43A7-82D6-D31B1320E01A}" destId="{A643F507-1A9A-46D7-ABD6-39C36D9E8C3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EF5F75-3D18-4A81-9CAB-F2D8264BE160}" type="doc">
      <dgm:prSet loTypeId="urn:microsoft.com/office/officeart/2005/8/layout/vList4" loCatId="list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5A866294-979D-4425-B172-A1A41AF3F43F}">
      <dgm:prSet phldrT="[Text]"/>
      <dgm:spPr/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0EBF834D-4607-4BED-9211-495EDC88E854}" type="parTrans" cxnId="{7658EFE6-B5A7-4549-9700-ED26E821BE79}">
      <dgm:prSet/>
      <dgm:spPr/>
      <dgm:t>
        <a:bodyPr/>
        <a:lstStyle/>
        <a:p>
          <a:endParaRPr lang="en-US"/>
        </a:p>
      </dgm:t>
    </dgm:pt>
    <dgm:pt modelId="{E1485C8A-E5C2-41F7-B814-697321A21670}" type="sibTrans" cxnId="{7658EFE6-B5A7-4549-9700-ED26E821BE79}">
      <dgm:prSet/>
      <dgm:spPr/>
      <dgm:t>
        <a:bodyPr/>
        <a:lstStyle/>
        <a:p>
          <a:endParaRPr lang="en-US"/>
        </a:p>
      </dgm:t>
    </dgm:pt>
    <dgm:pt modelId="{189E9AEC-214D-4251-93E1-1C664F520805}" type="pres">
      <dgm:prSet presAssocID="{12EF5F75-3D18-4A81-9CAB-F2D8264BE160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EDB838-5E4D-4531-B070-BC1B64B77E9E}" type="pres">
      <dgm:prSet presAssocID="{5A866294-979D-4425-B172-A1A41AF3F43F}" presName="comp" presStyleCnt="0"/>
      <dgm:spPr/>
    </dgm:pt>
    <dgm:pt modelId="{6C0B57DD-A6CC-464E-91E4-5EED2F48F5D7}" type="pres">
      <dgm:prSet presAssocID="{5A866294-979D-4425-B172-A1A41AF3F43F}" presName="box" presStyleLbl="node1" presStyleIdx="0" presStyleCnt="1" custLinFactNeighborX="8750" custLinFactNeighborY="-81356"/>
      <dgm:spPr/>
      <dgm:t>
        <a:bodyPr/>
        <a:lstStyle/>
        <a:p>
          <a:endParaRPr lang="en-US"/>
        </a:p>
      </dgm:t>
    </dgm:pt>
    <dgm:pt modelId="{392A72B7-731A-4A43-AB70-18C1DB0C9D6A}" type="pres">
      <dgm:prSet presAssocID="{5A866294-979D-4425-B172-A1A41AF3F43F}" presName="img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7457E14-D09A-4614-A355-567FAC488CEA}" type="pres">
      <dgm:prSet presAssocID="{5A866294-979D-4425-B172-A1A41AF3F43F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2428F9-39FB-4F0A-908F-A8D8C716C0C3}" type="presOf" srcId="{5A866294-979D-4425-B172-A1A41AF3F43F}" destId="{6C0B57DD-A6CC-464E-91E4-5EED2F48F5D7}" srcOrd="0" destOrd="0" presId="urn:microsoft.com/office/officeart/2005/8/layout/vList4"/>
    <dgm:cxn modelId="{7658EFE6-B5A7-4549-9700-ED26E821BE79}" srcId="{12EF5F75-3D18-4A81-9CAB-F2D8264BE160}" destId="{5A866294-979D-4425-B172-A1A41AF3F43F}" srcOrd="0" destOrd="0" parTransId="{0EBF834D-4607-4BED-9211-495EDC88E854}" sibTransId="{E1485C8A-E5C2-41F7-B814-697321A21670}"/>
    <dgm:cxn modelId="{8300EF4F-D774-43DD-8D12-D8F7497E2536}" type="presOf" srcId="{5A866294-979D-4425-B172-A1A41AF3F43F}" destId="{57457E14-D09A-4614-A355-567FAC488CEA}" srcOrd="1" destOrd="0" presId="urn:microsoft.com/office/officeart/2005/8/layout/vList4"/>
    <dgm:cxn modelId="{048A206D-6D03-4A78-AE16-452EB6928E43}" type="presOf" srcId="{12EF5F75-3D18-4A81-9CAB-F2D8264BE160}" destId="{189E9AEC-214D-4251-93E1-1C664F520805}" srcOrd="0" destOrd="0" presId="urn:microsoft.com/office/officeart/2005/8/layout/vList4"/>
    <dgm:cxn modelId="{0917D7DC-1BDA-455E-9C6D-9E2D7DE79FEA}" type="presParOf" srcId="{189E9AEC-214D-4251-93E1-1C664F520805}" destId="{BAEDB838-5E4D-4531-B070-BC1B64B77E9E}" srcOrd="0" destOrd="0" presId="urn:microsoft.com/office/officeart/2005/8/layout/vList4"/>
    <dgm:cxn modelId="{438BA1D5-A0E2-4C45-84DC-8DD5452C8A6D}" type="presParOf" srcId="{BAEDB838-5E4D-4531-B070-BC1B64B77E9E}" destId="{6C0B57DD-A6CC-464E-91E4-5EED2F48F5D7}" srcOrd="0" destOrd="0" presId="urn:microsoft.com/office/officeart/2005/8/layout/vList4"/>
    <dgm:cxn modelId="{D6004CD6-D7F7-43CE-B9B6-FB70F4C7EA27}" type="presParOf" srcId="{BAEDB838-5E4D-4531-B070-BC1B64B77E9E}" destId="{392A72B7-731A-4A43-AB70-18C1DB0C9D6A}" srcOrd="1" destOrd="0" presId="urn:microsoft.com/office/officeart/2005/8/layout/vList4"/>
    <dgm:cxn modelId="{5B5B6F8F-6A64-471D-BA95-2BC30CDE5928}" type="presParOf" srcId="{BAEDB838-5E4D-4531-B070-BC1B64B77E9E}" destId="{57457E14-D09A-4614-A355-567FAC488CE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095617-E137-41E1-B065-3DE1822FFF46}" type="doc">
      <dgm:prSet loTypeId="urn:microsoft.com/office/officeart/2005/8/layout/vProcess5" loCatId="process" qsTypeId="urn:microsoft.com/office/officeart/2005/8/quickstyle/simple2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AA83404A-ED96-440B-A579-CE5DD2C43C76}">
      <dgm:prSet/>
      <dgm:spPr/>
      <dgm:t>
        <a:bodyPr/>
        <a:lstStyle/>
        <a:p>
          <a:pPr algn="just" rtl="0"/>
          <a:r>
            <a:rPr lang="en-US" dirty="0" smtClean="0"/>
            <a:t>Keys exchange protocols are cryptographic primitives used to provide a pair of users communicating over a public unreliable channel with a secure session key. </a:t>
          </a:r>
          <a:endParaRPr lang="en-US" dirty="0"/>
        </a:p>
      </dgm:t>
    </dgm:pt>
    <dgm:pt modelId="{E7E164E6-6D5C-4C11-8EBB-182B571AE1E2}" type="parTrans" cxnId="{543DE6FC-7105-4CDF-9F92-D30038B09FAC}">
      <dgm:prSet/>
      <dgm:spPr/>
      <dgm:t>
        <a:bodyPr/>
        <a:lstStyle/>
        <a:p>
          <a:endParaRPr lang="en-US"/>
        </a:p>
      </dgm:t>
    </dgm:pt>
    <dgm:pt modelId="{14C0F5D1-2EA5-4324-90F1-7EFBDC1681A3}" type="sibTrans" cxnId="{543DE6FC-7105-4CDF-9F92-D30038B09FAC}">
      <dgm:prSet/>
      <dgm:spPr/>
      <dgm:t>
        <a:bodyPr/>
        <a:lstStyle/>
        <a:p>
          <a:endParaRPr lang="en-US" dirty="0"/>
        </a:p>
      </dgm:t>
    </dgm:pt>
    <dgm:pt modelId="{17717629-974E-4E34-9BBB-5BD1E982051D}">
      <dgm:prSet/>
      <dgm:spPr/>
      <dgm:t>
        <a:bodyPr/>
        <a:lstStyle/>
        <a:p>
          <a:pPr algn="just" rtl="0"/>
          <a:r>
            <a:rPr lang="en-US" dirty="0" smtClean="0"/>
            <a:t>The username/password paradigm is the most commonly used authentication mechanism in security applications.</a:t>
          </a:r>
          <a:endParaRPr lang="en-US" dirty="0"/>
        </a:p>
      </dgm:t>
    </dgm:pt>
    <dgm:pt modelId="{205D6BD9-F3AA-4628-9F98-DF562A7E4310}" type="parTrans" cxnId="{0AAA70BB-F3DE-4212-BB5A-AC56D1D5183C}">
      <dgm:prSet/>
      <dgm:spPr/>
      <dgm:t>
        <a:bodyPr/>
        <a:lstStyle/>
        <a:p>
          <a:endParaRPr lang="en-US"/>
        </a:p>
      </dgm:t>
    </dgm:pt>
    <dgm:pt modelId="{C68DCE40-23B8-45FC-A355-32F4F63E4340}" type="sibTrans" cxnId="{0AAA70BB-F3DE-4212-BB5A-AC56D1D5183C}">
      <dgm:prSet/>
      <dgm:spPr/>
      <dgm:t>
        <a:bodyPr/>
        <a:lstStyle/>
        <a:p>
          <a:endParaRPr lang="en-US" dirty="0"/>
        </a:p>
      </dgm:t>
    </dgm:pt>
    <dgm:pt modelId="{E780EE1E-0547-4666-B9C5-44CABFE599E5}">
      <dgm:prSet/>
      <dgm:spPr/>
      <dgm:t>
        <a:bodyPr/>
        <a:lstStyle/>
        <a:p>
          <a:pPr algn="just" rtl="0"/>
          <a:r>
            <a:rPr lang="en-US" dirty="0" smtClean="0"/>
            <a:t>However passwords are low-entropy secrets, and subject to dictionary attacks. Hence, they must be protected during transmission.</a:t>
          </a:r>
          <a:endParaRPr lang="en-US" dirty="0"/>
        </a:p>
      </dgm:t>
    </dgm:pt>
    <dgm:pt modelId="{DBA135B6-26AE-4A2F-84AE-D08DD0D95B27}" type="parTrans" cxnId="{E5473397-9ACB-4677-A2A5-FA1C6FA620F3}">
      <dgm:prSet/>
      <dgm:spPr/>
      <dgm:t>
        <a:bodyPr/>
        <a:lstStyle/>
        <a:p>
          <a:endParaRPr lang="en-US"/>
        </a:p>
      </dgm:t>
    </dgm:pt>
    <dgm:pt modelId="{0F805E74-7E8C-4359-B22B-EC4A70E790EC}" type="sibTrans" cxnId="{E5473397-9ACB-4677-A2A5-FA1C6FA620F3}">
      <dgm:prSet/>
      <dgm:spPr/>
      <dgm:t>
        <a:bodyPr/>
        <a:lstStyle/>
        <a:p>
          <a:endParaRPr lang="en-US" dirty="0"/>
        </a:p>
      </dgm:t>
    </dgm:pt>
    <dgm:pt modelId="{A493DF2C-6305-4B21-BC27-4EC714C8D87B}">
      <dgm:prSet/>
      <dgm:spPr/>
      <dgm:t>
        <a:bodyPr/>
        <a:lstStyle/>
        <a:p>
          <a:pPr algn="just" rtl="0"/>
          <a:r>
            <a:rPr lang="en-US" dirty="0" smtClean="0"/>
            <a:t>The widely deployed method is to send passwords through SSL/TLS. But, this requires a Public Key Infrastructure (PKI) in place; maintaining a PKI is expensive. In addition, using SSL/TLS is subject to man-in-the-middle attacks.</a:t>
          </a:r>
          <a:endParaRPr lang="en-US" dirty="0"/>
        </a:p>
      </dgm:t>
    </dgm:pt>
    <dgm:pt modelId="{41E6E700-1A6D-438F-A966-5927F79CC57C}" type="parTrans" cxnId="{0238FFFE-F417-4336-98FB-66B700F002F4}">
      <dgm:prSet/>
      <dgm:spPr/>
      <dgm:t>
        <a:bodyPr/>
        <a:lstStyle/>
        <a:p>
          <a:endParaRPr lang="en-US"/>
        </a:p>
      </dgm:t>
    </dgm:pt>
    <dgm:pt modelId="{5D98400F-0E2A-4105-8183-D695D3797AF6}" type="sibTrans" cxnId="{0238FFFE-F417-4336-98FB-66B700F002F4}">
      <dgm:prSet/>
      <dgm:spPr/>
      <dgm:t>
        <a:bodyPr/>
        <a:lstStyle/>
        <a:p>
          <a:endParaRPr lang="en-US" dirty="0"/>
        </a:p>
      </dgm:t>
    </dgm:pt>
    <dgm:pt modelId="{2D226642-D65F-49C4-AD8E-988976D3E654}">
      <dgm:prSet/>
      <dgm:spPr/>
      <dgm:t>
        <a:bodyPr/>
        <a:lstStyle/>
        <a:p>
          <a:pPr algn="just" rtl="0"/>
          <a:r>
            <a:rPr lang="en-US" dirty="0" smtClean="0"/>
            <a:t>Password-Authenticated Key Exchange (PAKE) studies how to establish secure communication between two remote parties solely based on their shared password, without requiring a Public Key Infrastructure (PKI).</a:t>
          </a:r>
          <a:endParaRPr lang="en-US" dirty="0"/>
        </a:p>
      </dgm:t>
    </dgm:pt>
    <dgm:pt modelId="{145B1815-96A4-4C50-A18F-6046AE742987}" type="parTrans" cxnId="{D0C79843-F824-4061-BA89-804E9F0C547E}">
      <dgm:prSet/>
      <dgm:spPr/>
      <dgm:t>
        <a:bodyPr/>
        <a:lstStyle/>
        <a:p>
          <a:endParaRPr lang="en-US"/>
        </a:p>
      </dgm:t>
    </dgm:pt>
    <dgm:pt modelId="{4971C071-AEFF-400E-990E-EEDD4E7F9DB1}" type="sibTrans" cxnId="{D0C79843-F824-4061-BA89-804E9F0C547E}">
      <dgm:prSet/>
      <dgm:spPr/>
      <dgm:t>
        <a:bodyPr/>
        <a:lstStyle/>
        <a:p>
          <a:endParaRPr lang="en-US"/>
        </a:p>
      </dgm:t>
    </dgm:pt>
    <dgm:pt modelId="{294CE73A-EDC9-4CB1-888F-88D4EF97564D}" type="pres">
      <dgm:prSet presAssocID="{95095617-E137-41E1-B065-3DE1822FFF46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ABE2A3-117A-46F9-8313-13C1BC669EE1}" type="pres">
      <dgm:prSet presAssocID="{95095617-E137-41E1-B065-3DE1822FFF46}" presName="dummyMaxCanvas" presStyleCnt="0">
        <dgm:presLayoutVars/>
      </dgm:prSet>
      <dgm:spPr/>
    </dgm:pt>
    <dgm:pt modelId="{B6A9F17D-75F4-4DD4-82B1-865789A8607D}" type="pres">
      <dgm:prSet presAssocID="{95095617-E137-41E1-B065-3DE1822FFF46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FCC31B-2762-4256-9FBA-7853D31A1123}" type="pres">
      <dgm:prSet presAssocID="{95095617-E137-41E1-B065-3DE1822FFF46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252247-C623-4E1B-9F73-778EE65BD3CA}" type="pres">
      <dgm:prSet presAssocID="{95095617-E137-41E1-B065-3DE1822FFF46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A0DABC-D4FD-47DF-9249-EC0BB173662A}" type="pres">
      <dgm:prSet presAssocID="{95095617-E137-41E1-B065-3DE1822FFF46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89D552-9AD9-4F7B-A21A-5A8D4FFEA673}" type="pres">
      <dgm:prSet presAssocID="{95095617-E137-41E1-B065-3DE1822FFF46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4D8E88-07AF-46CC-9FC0-4741F7FD1A2D}" type="pres">
      <dgm:prSet presAssocID="{95095617-E137-41E1-B065-3DE1822FFF46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553A43-BFA8-49CF-99E9-BE3424324F7B}" type="pres">
      <dgm:prSet presAssocID="{95095617-E137-41E1-B065-3DE1822FFF46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1466A0-31A1-4C74-A721-58985F173B11}" type="pres">
      <dgm:prSet presAssocID="{95095617-E137-41E1-B065-3DE1822FFF46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ACE59C-0554-4942-998E-C03242FAB4FB}" type="pres">
      <dgm:prSet presAssocID="{95095617-E137-41E1-B065-3DE1822FFF46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E4DF3F-418F-42CC-9F66-56A764B36BCA}" type="pres">
      <dgm:prSet presAssocID="{95095617-E137-41E1-B065-3DE1822FFF46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460287-C128-4A5E-B9D6-9FB93E1FF19F}" type="pres">
      <dgm:prSet presAssocID="{95095617-E137-41E1-B065-3DE1822FFF46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B84034-E936-4C10-9661-DCCCAA717A81}" type="pres">
      <dgm:prSet presAssocID="{95095617-E137-41E1-B065-3DE1822FFF46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404BC2-7B80-4B80-9048-28AEF831E523}" type="pres">
      <dgm:prSet presAssocID="{95095617-E137-41E1-B065-3DE1822FFF46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F81588-7738-47E5-AFA8-CB4CBBF83F61}" type="pres">
      <dgm:prSet presAssocID="{95095617-E137-41E1-B065-3DE1822FFF46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D88E48-D830-43A8-A0F5-43212AF92045}" type="presOf" srcId="{AA83404A-ED96-440B-A579-CE5DD2C43C76}" destId="{B6A9F17D-75F4-4DD4-82B1-865789A8607D}" srcOrd="0" destOrd="0" presId="urn:microsoft.com/office/officeart/2005/8/layout/vProcess5"/>
    <dgm:cxn modelId="{C095338C-E1AC-43A4-B14D-032BDE941944}" type="presOf" srcId="{0F805E74-7E8C-4359-B22B-EC4A70E790EC}" destId="{6B1466A0-31A1-4C74-A721-58985F173B11}" srcOrd="0" destOrd="0" presId="urn:microsoft.com/office/officeart/2005/8/layout/vProcess5"/>
    <dgm:cxn modelId="{6DBDCA12-F82A-4C58-8902-C6CDBA2D9C0F}" type="presOf" srcId="{17717629-974E-4E34-9BBB-5BD1E982051D}" destId="{03FCC31B-2762-4256-9FBA-7853D31A1123}" srcOrd="0" destOrd="0" presId="urn:microsoft.com/office/officeart/2005/8/layout/vProcess5"/>
    <dgm:cxn modelId="{D0C79843-F824-4061-BA89-804E9F0C547E}" srcId="{95095617-E137-41E1-B065-3DE1822FFF46}" destId="{2D226642-D65F-49C4-AD8E-988976D3E654}" srcOrd="4" destOrd="0" parTransId="{145B1815-96A4-4C50-A18F-6046AE742987}" sibTransId="{4971C071-AEFF-400E-990E-EEDD4E7F9DB1}"/>
    <dgm:cxn modelId="{F0664834-7795-4500-9E59-A2F1B591FD20}" type="presOf" srcId="{2D226642-D65F-49C4-AD8E-988976D3E654}" destId="{5D89D552-9AD9-4F7B-A21A-5A8D4FFEA673}" srcOrd="0" destOrd="0" presId="urn:microsoft.com/office/officeart/2005/8/layout/vProcess5"/>
    <dgm:cxn modelId="{B1AC8EF8-B254-4FBD-A38E-212832A1690F}" type="presOf" srcId="{A493DF2C-6305-4B21-BC27-4EC714C8D87B}" destId="{39404BC2-7B80-4B80-9048-28AEF831E523}" srcOrd="1" destOrd="0" presId="urn:microsoft.com/office/officeart/2005/8/layout/vProcess5"/>
    <dgm:cxn modelId="{F6412666-A04E-4939-A0AB-E1833C5A9E95}" type="presOf" srcId="{17717629-974E-4E34-9BBB-5BD1E982051D}" destId="{6C460287-C128-4A5E-B9D6-9FB93E1FF19F}" srcOrd="1" destOrd="0" presId="urn:microsoft.com/office/officeart/2005/8/layout/vProcess5"/>
    <dgm:cxn modelId="{60A6D45E-CEC1-447B-918B-0312FB338540}" type="presOf" srcId="{2D226642-D65F-49C4-AD8E-988976D3E654}" destId="{7DF81588-7738-47E5-AFA8-CB4CBBF83F61}" srcOrd="1" destOrd="0" presId="urn:microsoft.com/office/officeart/2005/8/layout/vProcess5"/>
    <dgm:cxn modelId="{BA0699EF-07D5-4E32-8CC5-E8807B0ECD68}" type="presOf" srcId="{E780EE1E-0547-4666-B9C5-44CABFE599E5}" destId="{E5B84034-E936-4C10-9661-DCCCAA717A81}" srcOrd="1" destOrd="0" presId="urn:microsoft.com/office/officeart/2005/8/layout/vProcess5"/>
    <dgm:cxn modelId="{0AAA70BB-F3DE-4212-BB5A-AC56D1D5183C}" srcId="{95095617-E137-41E1-B065-3DE1822FFF46}" destId="{17717629-974E-4E34-9BBB-5BD1E982051D}" srcOrd="1" destOrd="0" parTransId="{205D6BD9-F3AA-4628-9F98-DF562A7E4310}" sibTransId="{C68DCE40-23B8-45FC-A355-32F4F63E4340}"/>
    <dgm:cxn modelId="{A3B0B46E-A3E8-43C2-AC1A-1DF257951498}" type="presOf" srcId="{AA83404A-ED96-440B-A579-CE5DD2C43C76}" destId="{06E4DF3F-418F-42CC-9F66-56A764B36BCA}" srcOrd="1" destOrd="0" presId="urn:microsoft.com/office/officeart/2005/8/layout/vProcess5"/>
    <dgm:cxn modelId="{D9AE4877-1C33-4A33-AC4B-BBCB1D0FD871}" type="presOf" srcId="{5D98400F-0E2A-4105-8183-D695D3797AF6}" destId="{FFACE59C-0554-4942-998E-C03242FAB4FB}" srcOrd="0" destOrd="0" presId="urn:microsoft.com/office/officeart/2005/8/layout/vProcess5"/>
    <dgm:cxn modelId="{F703B197-BD74-4360-9E0A-8F02D14A65AE}" type="presOf" srcId="{14C0F5D1-2EA5-4324-90F1-7EFBDC1681A3}" destId="{984D8E88-07AF-46CC-9FC0-4741F7FD1A2D}" srcOrd="0" destOrd="0" presId="urn:microsoft.com/office/officeart/2005/8/layout/vProcess5"/>
    <dgm:cxn modelId="{E5473397-9ACB-4677-A2A5-FA1C6FA620F3}" srcId="{95095617-E137-41E1-B065-3DE1822FFF46}" destId="{E780EE1E-0547-4666-B9C5-44CABFE599E5}" srcOrd="2" destOrd="0" parTransId="{DBA135B6-26AE-4A2F-84AE-D08DD0D95B27}" sibTransId="{0F805E74-7E8C-4359-B22B-EC4A70E790EC}"/>
    <dgm:cxn modelId="{C3B42D6B-C1EB-42B0-9065-7DFCF3039065}" type="presOf" srcId="{95095617-E137-41E1-B065-3DE1822FFF46}" destId="{294CE73A-EDC9-4CB1-888F-88D4EF97564D}" srcOrd="0" destOrd="0" presId="urn:microsoft.com/office/officeart/2005/8/layout/vProcess5"/>
    <dgm:cxn modelId="{0238FFFE-F417-4336-98FB-66B700F002F4}" srcId="{95095617-E137-41E1-B065-3DE1822FFF46}" destId="{A493DF2C-6305-4B21-BC27-4EC714C8D87B}" srcOrd="3" destOrd="0" parTransId="{41E6E700-1A6D-438F-A966-5927F79CC57C}" sibTransId="{5D98400F-0E2A-4105-8183-D695D3797AF6}"/>
    <dgm:cxn modelId="{543DE6FC-7105-4CDF-9F92-D30038B09FAC}" srcId="{95095617-E137-41E1-B065-3DE1822FFF46}" destId="{AA83404A-ED96-440B-A579-CE5DD2C43C76}" srcOrd="0" destOrd="0" parTransId="{E7E164E6-6D5C-4C11-8EBB-182B571AE1E2}" sibTransId="{14C0F5D1-2EA5-4324-90F1-7EFBDC1681A3}"/>
    <dgm:cxn modelId="{9FA216B0-54E5-4FE7-91BD-E7941D15B6C5}" type="presOf" srcId="{E780EE1E-0547-4666-B9C5-44CABFE599E5}" destId="{3F252247-C623-4E1B-9F73-778EE65BD3CA}" srcOrd="0" destOrd="0" presId="urn:microsoft.com/office/officeart/2005/8/layout/vProcess5"/>
    <dgm:cxn modelId="{C7E15051-CA78-4313-909E-24F58ABD70EC}" type="presOf" srcId="{A493DF2C-6305-4B21-BC27-4EC714C8D87B}" destId="{29A0DABC-D4FD-47DF-9249-EC0BB173662A}" srcOrd="0" destOrd="0" presId="urn:microsoft.com/office/officeart/2005/8/layout/vProcess5"/>
    <dgm:cxn modelId="{7DC6A73F-DE47-4548-92C6-3258D01099C2}" type="presOf" srcId="{C68DCE40-23B8-45FC-A355-32F4F63E4340}" destId="{09553A43-BFA8-49CF-99E9-BE3424324F7B}" srcOrd="0" destOrd="0" presId="urn:microsoft.com/office/officeart/2005/8/layout/vProcess5"/>
    <dgm:cxn modelId="{6EA3EC98-AE80-4471-A112-05DA2E3DE342}" type="presParOf" srcId="{294CE73A-EDC9-4CB1-888F-88D4EF97564D}" destId="{81ABE2A3-117A-46F9-8313-13C1BC669EE1}" srcOrd="0" destOrd="0" presId="urn:microsoft.com/office/officeart/2005/8/layout/vProcess5"/>
    <dgm:cxn modelId="{DCD3ABD3-D3FE-4942-8971-D2061C94E974}" type="presParOf" srcId="{294CE73A-EDC9-4CB1-888F-88D4EF97564D}" destId="{B6A9F17D-75F4-4DD4-82B1-865789A8607D}" srcOrd="1" destOrd="0" presId="urn:microsoft.com/office/officeart/2005/8/layout/vProcess5"/>
    <dgm:cxn modelId="{E46DE218-3553-4E38-BA42-37CA58972F17}" type="presParOf" srcId="{294CE73A-EDC9-4CB1-888F-88D4EF97564D}" destId="{03FCC31B-2762-4256-9FBA-7853D31A1123}" srcOrd="2" destOrd="0" presId="urn:microsoft.com/office/officeart/2005/8/layout/vProcess5"/>
    <dgm:cxn modelId="{D5065113-2690-4418-AB87-F905C9C41DB2}" type="presParOf" srcId="{294CE73A-EDC9-4CB1-888F-88D4EF97564D}" destId="{3F252247-C623-4E1B-9F73-778EE65BD3CA}" srcOrd="3" destOrd="0" presId="urn:microsoft.com/office/officeart/2005/8/layout/vProcess5"/>
    <dgm:cxn modelId="{662D1FB8-410A-4F5F-992E-9C1C07FF3A31}" type="presParOf" srcId="{294CE73A-EDC9-4CB1-888F-88D4EF97564D}" destId="{29A0DABC-D4FD-47DF-9249-EC0BB173662A}" srcOrd="4" destOrd="0" presId="urn:microsoft.com/office/officeart/2005/8/layout/vProcess5"/>
    <dgm:cxn modelId="{C5A600AE-32D5-49D5-AA0F-6B33794801D5}" type="presParOf" srcId="{294CE73A-EDC9-4CB1-888F-88D4EF97564D}" destId="{5D89D552-9AD9-4F7B-A21A-5A8D4FFEA673}" srcOrd="5" destOrd="0" presId="urn:microsoft.com/office/officeart/2005/8/layout/vProcess5"/>
    <dgm:cxn modelId="{B2B9B8B2-8563-4A6A-A26A-3EFFF22F5964}" type="presParOf" srcId="{294CE73A-EDC9-4CB1-888F-88D4EF97564D}" destId="{984D8E88-07AF-46CC-9FC0-4741F7FD1A2D}" srcOrd="6" destOrd="0" presId="urn:microsoft.com/office/officeart/2005/8/layout/vProcess5"/>
    <dgm:cxn modelId="{2EA13574-13E1-45AB-A119-29FB5B81ACFA}" type="presParOf" srcId="{294CE73A-EDC9-4CB1-888F-88D4EF97564D}" destId="{09553A43-BFA8-49CF-99E9-BE3424324F7B}" srcOrd="7" destOrd="0" presId="urn:microsoft.com/office/officeart/2005/8/layout/vProcess5"/>
    <dgm:cxn modelId="{BF9EBD21-AE50-47FB-A13F-4275039AB3A7}" type="presParOf" srcId="{294CE73A-EDC9-4CB1-888F-88D4EF97564D}" destId="{6B1466A0-31A1-4C74-A721-58985F173B11}" srcOrd="8" destOrd="0" presId="urn:microsoft.com/office/officeart/2005/8/layout/vProcess5"/>
    <dgm:cxn modelId="{C3C2805C-4E7B-4BEF-AAD1-78556D35E6E8}" type="presParOf" srcId="{294CE73A-EDC9-4CB1-888F-88D4EF97564D}" destId="{FFACE59C-0554-4942-998E-C03242FAB4FB}" srcOrd="9" destOrd="0" presId="urn:microsoft.com/office/officeart/2005/8/layout/vProcess5"/>
    <dgm:cxn modelId="{8439B924-3AD2-456B-8196-BF270421338D}" type="presParOf" srcId="{294CE73A-EDC9-4CB1-888F-88D4EF97564D}" destId="{06E4DF3F-418F-42CC-9F66-56A764B36BCA}" srcOrd="10" destOrd="0" presId="urn:microsoft.com/office/officeart/2005/8/layout/vProcess5"/>
    <dgm:cxn modelId="{BCD8DAC8-03E1-4FB8-B04E-C83724A213D1}" type="presParOf" srcId="{294CE73A-EDC9-4CB1-888F-88D4EF97564D}" destId="{6C460287-C128-4A5E-B9D6-9FB93E1FF19F}" srcOrd="11" destOrd="0" presId="urn:microsoft.com/office/officeart/2005/8/layout/vProcess5"/>
    <dgm:cxn modelId="{CA4AD67F-D00A-4D3E-B276-97099009816C}" type="presParOf" srcId="{294CE73A-EDC9-4CB1-888F-88D4EF97564D}" destId="{E5B84034-E936-4C10-9661-DCCCAA717A81}" srcOrd="12" destOrd="0" presId="urn:microsoft.com/office/officeart/2005/8/layout/vProcess5"/>
    <dgm:cxn modelId="{6741AE61-3C74-4AAC-A851-236F6DB522C1}" type="presParOf" srcId="{294CE73A-EDC9-4CB1-888F-88D4EF97564D}" destId="{39404BC2-7B80-4B80-9048-28AEF831E523}" srcOrd="13" destOrd="0" presId="urn:microsoft.com/office/officeart/2005/8/layout/vProcess5"/>
    <dgm:cxn modelId="{37564E6B-F96F-4984-9938-A71240ED7301}" type="presParOf" srcId="{294CE73A-EDC9-4CB1-888F-88D4EF97564D}" destId="{7DF81588-7738-47E5-AFA8-CB4CBBF83F6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927E26-8062-45C7-8EAD-C0760C897034}" type="doc">
      <dgm:prSet loTypeId="urn:microsoft.com/office/officeart/2005/8/layout/vList5" loCatId="list" qsTypeId="urn:microsoft.com/office/officeart/2005/8/quickstyle/simple4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217918B7-9D53-4B56-BAB8-D923027A7DAD}">
      <dgm:prSet phldrT="[Text]"/>
      <dgm:spPr/>
      <dgm:t>
        <a:bodyPr/>
        <a:lstStyle/>
        <a:p>
          <a:r>
            <a:rPr lang="en-US" dirty="0" smtClean="0"/>
            <a:t>Examples of Balanced PAKE</a:t>
          </a:r>
          <a:endParaRPr lang="en-US" dirty="0"/>
        </a:p>
      </dgm:t>
    </dgm:pt>
    <dgm:pt modelId="{F55B6E8B-0272-407A-A2BF-D7A64F3603AE}" type="parTrans" cxnId="{099E3926-E30D-44CD-817B-14EF1B898959}">
      <dgm:prSet/>
      <dgm:spPr/>
      <dgm:t>
        <a:bodyPr/>
        <a:lstStyle/>
        <a:p>
          <a:endParaRPr lang="en-US"/>
        </a:p>
      </dgm:t>
    </dgm:pt>
    <dgm:pt modelId="{953FF325-EC17-43C4-9B5E-AB0A55B6285E}" type="sibTrans" cxnId="{099E3926-E30D-44CD-817B-14EF1B898959}">
      <dgm:prSet/>
      <dgm:spPr/>
      <dgm:t>
        <a:bodyPr/>
        <a:lstStyle/>
        <a:p>
          <a:endParaRPr lang="en-US"/>
        </a:p>
      </dgm:t>
    </dgm:pt>
    <dgm:pt modelId="{D14BADC1-7B68-439D-9EDA-3076EAC7941B}">
      <dgm:prSet phldrT="[Text]" custT="1"/>
      <dgm:spPr/>
      <dgm:t>
        <a:bodyPr/>
        <a:lstStyle/>
        <a:p>
          <a:r>
            <a:rPr lang="en-US" sz="1400" dirty="0" smtClean="0"/>
            <a:t>Encrypted Key Exchange(EKE)</a:t>
          </a:r>
          <a:endParaRPr lang="en-US" sz="1400" dirty="0"/>
        </a:p>
      </dgm:t>
    </dgm:pt>
    <dgm:pt modelId="{66EEE5A8-1921-47F3-9CB2-EEAA832755F3}" type="parTrans" cxnId="{C081838E-208F-4E59-A52A-CCEDA96DD217}">
      <dgm:prSet/>
      <dgm:spPr/>
      <dgm:t>
        <a:bodyPr/>
        <a:lstStyle/>
        <a:p>
          <a:endParaRPr lang="en-US"/>
        </a:p>
      </dgm:t>
    </dgm:pt>
    <dgm:pt modelId="{C5D967BB-4D23-4FC1-907C-7979FFE9EECC}" type="sibTrans" cxnId="{C081838E-208F-4E59-A52A-CCEDA96DD217}">
      <dgm:prSet/>
      <dgm:spPr/>
      <dgm:t>
        <a:bodyPr/>
        <a:lstStyle/>
        <a:p>
          <a:endParaRPr lang="en-US"/>
        </a:p>
      </dgm:t>
    </dgm:pt>
    <dgm:pt modelId="{9BE04DC6-69EB-42F1-8A7D-3710499E3A08}">
      <dgm:prSet custT="1"/>
      <dgm:spPr/>
      <dgm:t>
        <a:bodyPr/>
        <a:lstStyle/>
        <a:p>
          <a:r>
            <a:rPr lang="en-US" sz="1400" dirty="0" smtClean="0"/>
            <a:t>PAK and PPK</a:t>
          </a:r>
          <a:endParaRPr lang="en-US" sz="1400" dirty="0"/>
        </a:p>
      </dgm:t>
    </dgm:pt>
    <dgm:pt modelId="{376F597D-98E0-4A5B-A855-0877FAACD88D}" type="parTrans" cxnId="{684E2743-EE5F-4DDA-A030-D32B7F822083}">
      <dgm:prSet/>
      <dgm:spPr/>
      <dgm:t>
        <a:bodyPr/>
        <a:lstStyle/>
        <a:p>
          <a:endParaRPr lang="en-US"/>
        </a:p>
      </dgm:t>
    </dgm:pt>
    <dgm:pt modelId="{DD158CD9-1D71-44C1-8199-D23E18EA7165}" type="sibTrans" cxnId="{684E2743-EE5F-4DDA-A030-D32B7F822083}">
      <dgm:prSet/>
      <dgm:spPr/>
      <dgm:t>
        <a:bodyPr/>
        <a:lstStyle/>
        <a:p>
          <a:endParaRPr lang="en-US"/>
        </a:p>
      </dgm:t>
    </dgm:pt>
    <dgm:pt modelId="{E3BDBFA0-D36F-4134-8B02-E79BDD5EB0F8}">
      <dgm:prSet custT="1"/>
      <dgm:spPr/>
      <dgm:t>
        <a:bodyPr/>
        <a:lstStyle/>
        <a:p>
          <a:r>
            <a:rPr lang="en-US" sz="1400" dirty="0" smtClean="0"/>
            <a:t>SPEKE (Simple password exponential key exchange)</a:t>
          </a:r>
          <a:endParaRPr lang="en-US" sz="1400" dirty="0"/>
        </a:p>
      </dgm:t>
    </dgm:pt>
    <dgm:pt modelId="{C47F5729-0074-45A7-B165-B6E9FABC13D0}" type="parTrans" cxnId="{F6A2E1CD-16AF-4540-ABE3-FBED8B583C88}">
      <dgm:prSet/>
      <dgm:spPr/>
      <dgm:t>
        <a:bodyPr/>
        <a:lstStyle/>
        <a:p>
          <a:endParaRPr lang="en-US"/>
        </a:p>
      </dgm:t>
    </dgm:pt>
    <dgm:pt modelId="{5850FC6D-5DE0-4748-889B-E7C12F94E199}" type="sibTrans" cxnId="{F6A2E1CD-16AF-4540-ABE3-FBED8B583C88}">
      <dgm:prSet/>
      <dgm:spPr/>
      <dgm:t>
        <a:bodyPr/>
        <a:lstStyle/>
        <a:p>
          <a:endParaRPr lang="en-US"/>
        </a:p>
      </dgm:t>
    </dgm:pt>
    <dgm:pt modelId="{CBE04564-170C-4BB9-99B0-03E5F786F509}">
      <dgm:prSet custT="1"/>
      <dgm:spPr/>
      <dgm:t>
        <a:bodyPr/>
        <a:lstStyle/>
        <a:p>
          <a:r>
            <a:rPr lang="en-US" sz="1400" dirty="0" smtClean="0"/>
            <a:t>J-PAKE (Password Authenticated Key Exchange by Juggling)</a:t>
          </a:r>
          <a:endParaRPr lang="en-US" sz="1400" dirty="0"/>
        </a:p>
      </dgm:t>
    </dgm:pt>
    <dgm:pt modelId="{1B029E53-42AD-4CC0-90DD-9E2BE268E11D}" type="parTrans" cxnId="{EFD74BA2-E58A-4BE9-81CC-CA499BD7DC26}">
      <dgm:prSet/>
      <dgm:spPr/>
      <dgm:t>
        <a:bodyPr/>
        <a:lstStyle/>
        <a:p>
          <a:endParaRPr lang="en-US"/>
        </a:p>
      </dgm:t>
    </dgm:pt>
    <dgm:pt modelId="{C9B0F5CC-8A10-4D37-A02D-C21F6A9364CC}" type="sibTrans" cxnId="{EFD74BA2-E58A-4BE9-81CC-CA499BD7DC26}">
      <dgm:prSet/>
      <dgm:spPr/>
      <dgm:t>
        <a:bodyPr/>
        <a:lstStyle/>
        <a:p>
          <a:endParaRPr lang="en-US"/>
        </a:p>
      </dgm:t>
    </dgm:pt>
    <dgm:pt modelId="{0E867921-3E74-4DA2-B361-F00D0F63B19D}" type="pres">
      <dgm:prSet presAssocID="{A6927E26-8062-45C7-8EAD-C0760C89703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4FCCE6-54A2-4E46-9FCA-C79323162598}" type="pres">
      <dgm:prSet presAssocID="{217918B7-9D53-4B56-BAB8-D923027A7DAD}" presName="linNode" presStyleCnt="0"/>
      <dgm:spPr/>
    </dgm:pt>
    <dgm:pt modelId="{0579304F-E6CD-4504-9B15-27295F7CA147}" type="pres">
      <dgm:prSet presAssocID="{217918B7-9D53-4B56-BAB8-D923027A7DAD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DC72E7-24DC-4653-92BA-46F037AA23D6}" type="pres">
      <dgm:prSet presAssocID="{217918B7-9D53-4B56-BAB8-D923027A7DAD}" presName="descendantText" presStyleLbl="alignAccFollowNode1" presStyleIdx="0" presStyleCnt="1" custScaleY="909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BB6940-DDC4-4953-B427-D091CC86D13D}" type="presOf" srcId="{9BE04DC6-69EB-42F1-8A7D-3710499E3A08}" destId="{07DC72E7-24DC-4653-92BA-46F037AA23D6}" srcOrd="0" destOrd="1" presId="urn:microsoft.com/office/officeart/2005/8/layout/vList5"/>
    <dgm:cxn modelId="{F40F88B8-DDD9-4653-98BA-846A85A0028C}" type="presOf" srcId="{E3BDBFA0-D36F-4134-8B02-E79BDD5EB0F8}" destId="{07DC72E7-24DC-4653-92BA-46F037AA23D6}" srcOrd="0" destOrd="2" presId="urn:microsoft.com/office/officeart/2005/8/layout/vList5"/>
    <dgm:cxn modelId="{C081838E-208F-4E59-A52A-CCEDA96DD217}" srcId="{217918B7-9D53-4B56-BAB8-D923027A7DAD}" destId="{D14BADC1-7B68-439D-9EDA-3076EAC7941B}" srcOrd="0" destOrd="0" parTransId="{66EEE5A8-1921-47F3-9CB2-EEAA832755F3}" sibTransId="{C5D967BB-4D23-4FC1-907C-7979FFE9EECC}"/>
    <dgm:cxn modelId="{F36F1E81-BBEA-4976-B369-E7C5BD4F02B7}" type="presOf" srcId="{217918B7-9D53-4B56-BAB8-D923027A7DAD}" destId="{0579304F-E6CD-4504-9B15-27295F7CA147}" srcOrd="0" destOrd="0" presId="urn:microsoft.com/office/officeart/2005/8/layout/vList5"/>
    <dgm:cxn modelId="{7BE09203-FB00-49B6-96C3-9C83DF7D28F8}" type="presOf" srcId="{A6927E26-8062-45C7-8EAD-C0760C897034}" destId="{0E867921-3E74-4DA2-B361-F00D0F63B19D}" srcOrd="0" destOrd="0" presId="urn:microsoft.com/office/officeart/2005/8/layout/vList5"/>
    <dgm:cxn modelId="{231B6030-3516-408C-AC35-7CFE338FBF74}" type="presOf" srcId="{CBE04564-170C-4BB9-99B0-03E5F786F509}" destId="{07DC72E7-24DC-4653-92BA-46F037AA23D6}" srcOrd="0" destOrd="3" presId="urn:microsoft.com/office/officeart/2005/8/layout/vList5"/>
    <dgm:cxn modelId="{F6A2E1CD-16AF-4540-ABE3-FBED8B583C88}" srcId="{217918B7-9D53-4B56-BAB8-D923027A7DAD}" destId="{E3BDBFA0-D36F-4134-8B02-E79BDD5EB0F8}" srcOrd="2" destOrd="0" parTransId="{C47F5729-0074-45A7-B165-B6E9FABC13D0}" sibTransId="{5850FC6D-5DE0-4748-889B-E7C12F94E199}"/>
    <dgm:cxn modelId="{099E3926-E30D-44CD-817B-14EF1B898959}" srcId="{A6927E26-8062-45C7-8EAD-C0760C897034}" destId="{217918B7-9D53-4B56-BAB8-D923027A7DAD}" srcOrd="0" destOrd="0" parTransId="{F55B6E8B-0272-407A-A2BF-D7A64F3603AE}" sibTransId="{953FF325-EC17-43C4-9B5E-AB0A55B6285E}"/>
    <dgm:cxn modelId="{EFD74BA2-E58A-4BE9-81CC-CA499BD7DC26}" srcId="{217918B7-9D53-4B56-BAB8-D923027A7DAD}" destId="{CBE04564-170C-4BB9-99B0-03E5F786F509}" srcOrd="3" destOrd="0" parTransId="{1B029E53-42AD-4CC0-90DD-9E2BE268E11D}" sibTransId="{C9B0F5CC-8A10-4D37-A02D-C21F6A9364CC}"/>
    <dgm:cxn modelId="{684E2743-EE5F-4DDA-A030-D32B7F822083}" srcId="{217918B7-9D53-4B56-BAB8-D923027A7DAD}" destId="{9BE04DC6-69EB-42F1-8A7D-3710499E3A08}" srcOrd="1" destOrd="0" parTransId="{376F597D-98E0-4A5B-A855-0877FAACD88D}" sibTransId="{DD158CD9-1D71-44C1-8199-D23E18EA7165}"/>
    <dgm:cxn modelId="{0B76D305-963B-4F9F-A225-D19075E51844}" type="presOf" srcId="{D14BADC1-7B68-439D-9EDA-3076EAC7941B}" destId="{07DC72E7-24DC-4653-92BA-46F037AA23D6}" srcOrd="0" destOrd="0" presId="urn:microsoft.com/office/officeart/2005/8/layout/vList5"/>
    <dgm:cxn modelId="{9F7A5554-160E-46DA-B8EB-B3EC1612D13D}" type="presParOf" srcId="{0E867921-3E74-4DA2-B361-F00D0F63B19D}" destId="{C54FCCE6-54A2-4E46-9FCA-C79323162598}" srcOrd="0" destOrd="0" presId="urn:microsoft.com/office/officeart/2005/8/layout/vList5"/>
    <dgm:cxn modelId="{DE89186F-856C-4C39-943D-72109D355AC1}" type="presParOf" srcId="{C54FCCE6-54A2-4E46-9FCA-C79323162598}" destId="{0579304F-E6CD-4504-9B15-27295F7CA147}" srcOrd="0" destOrd="0" presId="urn:microsoft.com/office/officeart/2005/8/layout/vList5"/>
    <dgm:cxn modelId="{971F35BE-87C7-411D-B57A-7531475ECEB9}" type="presParOf" srcId="{C54FCCE6-54A2-4E46-9FCA-C79323162598}" destId="{07DC72E7-24DC-4653-92BA-46F037AA23D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927E26-8062-45C7-8EAD-C0760C897034}" type="doc">
      <dgm:prSet loTypeId="urn:microsoft.com/office/officeart/2005/8/layout/vList5" loCatId="list" qsTypeId="urn:microsoft.com/office/officeart/2005/8/quickstyle/simple4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217918B7-9D53-4B56-BAB8-D923027A7DAD}">
      <dgm:prSet phldrT="[Text]"/>
      <dgm:spPr/>
      <dgm:t>
        <a:bodyPr/>
        <a:lstStyle/>
        <a:p>
          <a:r>
            <a:rPr lang="en-US" dirty="0" smtClean="0"/>
            <a:t>Examples of Augmented PAKE</a:t>
          </a:r>
          <a:endParaRPr lang="en-US" dirty="0"/>
        </a:p>
      </dgm:t>
    </dgm:pt>
    <dgm:pt modelId="{F55B6E8B-0272-407A-A2BF-D7A64F3603AE}" type="parTrans" cxnId="{099E3926-E30D-44CD-817B-14EF1B898959}">
      <dgm:prSet/>
      <dgm:spPr/>
      <dgm:t>
        <a:bodyPr/>
        <a:lstStyle/>
        <a:p>
          <a:endParaRPr lang="en-US"/>
        </a:p>
      </dgm:t>
    </dgm:pt>
    <dgm:pt modelId="{953FF325-EC17-43C4-9B5E-AB0A55B6285E}" type="sibTrans" cxnId="{099E3926-E30D-44CD-817B-14EF1B898959}">
      <dgm:prSet/>
      <dgm:spPr/>
      <dgm:t>
        <a:bodyPr/>
        <a:lstStyle/>
        <a:p>
          <a:endParaRPr lang="en-US"/>
        </a:p>
      </dgm:t>
    </dgm:pt>
    <dgm:pt modelId="{D14BADC1-7B68-439D-9EDA-3076EAC7941B}">
      <dgm:prSet phldrT="[Text]" custT="1"/>
      <dgm:spPr/>
      <dgm:t>
        <a:bodyPr/>
        <a:lstStyle/>
        <a:p>
          <a:r>
            <a:rPr lang="en-US" sz="1400" dirty="0" smtClean="0"/>
            <a:t>AMP</a:t>
          </a:r>
          <a:endParaRPr lang="en-US" sz="1400" dirty="0"/>
        </a:p>
      </dgm:t>
    </dgm:pt>
    <dgm:pt modelId="{66EEE5A8-1921-47F3-9CB2-EEAA832755F3}" type="parTrans" cxnId="{C081838E-208F-4E59-A52A-CCEDA96DD217}">
      <dgm:prSet/>
      <dgm:spPr/>
      <dgm:t>
        <a:bodyPr/>
        <a:lstStyle/>
        <a:p>
          <a:endParaRPr lang="en-US"/>
        </a:p>
      </dgm:t>
    </dgm:pt>
    <dgm:pt modelId="{C5D967BB-4D23-4FC1-907C-7979FFE9EECC}" type="sibTrans" cxnId="{C081838E-208F-4E59-A52A-CCEDA96DD217}">
      <dgm:prSet/>
      <dgm:spPr/>
      <dgm:t>
        <a:bodyPr/>
        <a:lstStyle/>
        <a:p>
          <a:endParaRPr lang="en-US"/>
        </a:p>
      </dgm:t>
    </dgm:pt>
    <dgm:pt modelId="{DC7F760F-DD79-4D63-A7BB-92D57C54BEC3}">
      <dgm:prSet custT="1"/>
      <dgm:spPr/>
      <dgm:t>
        <a:bodyPr/>
        <a:lstStyle/>
        <a:p>
          <a:r>
            <a:rPr lang="en-US" sz="1400" dirty="0" smtClean="0"/>
            <a:t>Augmented-EKE</a:t>
          </a:r>
          <a:endParaRPr lang="en-US" sz="1400" dirty="0"/>
        </a:p>
      </dgm:t>
    </dgm:pt>
    <dgm:pt modelId="{4339B35A-E6AD-40A5-BB13-85C9F34C54D8}" type="parTrans" cxnId="{D98126FF-4409-45D1-9340-539DDDDBFCEE}">
      <dgm:prSet/>
      <dgm:spPr/>
      <dgm:t>
        <a:bodyPr/>
        <a:lstStyle/>
        <a:p>
          <a:endParaRPr lang="en-US"/>
        </a:p>
      </dgm:t>
    </dgm:pt>
    <dgm:pt modelId="{08760815-CBA2-4C38-9758-210BF6B0420B}" type="sibTrans" cxnId="{D98126FF-4409-45D1-9340-539DDDDBFCEE}">
      <dgm:prSet/>
      <dgm:spPr/>
      <dgm:t>
        <a:bodyPr/>
        <a:lstStyle/>
        <a:p>
          <a:endParaRPr lang="en-US"/>
        </a:p>
      </dgm:t>
    </dgm:pt>
    <dgm:pt modelId="{862AA430-08D2-485E-8CDC-666452CA9420}">
      <dgm:prSet custT="1"/>
      <dgm:spPr/>
      <dgm:t>
        <a:bodyPr/>
        <a:lstStyle/>
        <a:p>
          <a:r>
            <a:rPr lang="en-US" sz="1400" dirty="0" smtClean="0"/>
            <a:t>B-SPEKE</a:t>
          </a:r>
          <a:endParaRPr lang="en-US" sz="1400" dirty="0"/>
        </a:p>
      </dgm:t>
    </dgm:pt>
    <dgm:pt modelId="{BF08B9FC-FC7E-4CF9-8C0E-8CCF40DB0E31}" type="parTrans" cxnId="{6F7DF65C-16A8-4B04-86B1-18B187E59B44}">
      <dgm:prSet/>
      <dgm:spPr/>
      <dgm:t>
        <a:bodyPr/>
        <a:lstStyle/>
        <a:p>
          <a:endParaRPr lang="en-US"/>
        </a:p>
      </dgm:t>
    </dgm:pt>
    <dgm:pt modelId="{3AC8048C-6492-4185-B4A7-1A17610A3096}" type="sibTrans" cxnId="{6F7DF65C-16A8-4B04-86B1-18B187E59B44}">
      <dgm:prSet/>
      <dgm:spPr/>
      <dgm:t>
        <a:bodyPr/>
        <a:lstStyle/>
        <a:p>
          <a:endParaRPr lang="en-US"/>
        </a:p>
      </dgm:t>
    </dgm:pt>
    <dgm:pt modelId="{31CF85FC-4BF4-4606-ACFC-6EAECD636FAC}">
      <dgm:prSet custT="1"/>
      <dgm:spPr/>
      <dgm:t>
        <a:bodyPr/>
        <a:lstStyle/>
        <a:p>
          <a:r>
            <a:rPr lang="en-US" sz="1400" dirty="0" smtClean="0"/>
            <a:t>PAK-Z</a:t>
          </a:r>
          <a:endParaRPr lang="en-US" sz="1400" dirty="0"/>
        </a:p>
      </dgm:t>
    </dgm:pt>
    <dgm:pt modelId="{82859669-9640-4D0E-9895-E295C9E35626}" type="parTrans" cxnId="{6F482056-FF57-4B51-8290-1488AC85FCFC}">
      <dgm:prSet/>
      <dgm:spPr/>
      <dgm:t>
        <a:bodyPr/>
        <a:lstStyle/>
        <a:p>
          <a:endParaRPr lang="en-US"/>
        </a:p>
      </dgm:t>
    </dgm:pt>
    <dgm:pt modelId="{F843D685-ADC0-4A89-A2D0-3D0F6C68FEEF}" type="sibTrans" cxnId="{6F482056-FF57-4B51-8290-1488AC85FCFC}">
      <dgm:prSet/>
      <dgm:spPr/>
      <dgm:t>
        <a:bodyPr/>
        <a:lstStyle/>
        <a:p>
          <a:endParaRPr lang="en-US"/>
        </a:p>
      </dgm:t>
    </dgm:pt>
    <dgm:pt modelId="{DB3859B5-E3E9-456D-AB7A-A1AA8C1F1EE0}">
      <dgm:prSet custT="1"/>
      <dgm:spPr/>
      <dgm:t>
        <a:bodyPr/>
        <a:lstStyle/>
        <a:p>
          <a:r>
            <a:rPr lang="en-US" sz="1400" dirty="0" smtClean="0"/>
            <a:t>SRP</a:t>
          </a:r>
          <a:endParaRPr lang="en-US" sz="1400" dirty="0"/>
        </a:p>
      </dgm:t>
    </dgm:pt>
    <dgm:pt modelId="{AA0F4C2F-C879-4799-B464-2E873D7D3A1B}" type="parTrans" cxnId="{39360208-D618-4ECD-AFF3-9207859E3E47}">
      <dgm:prSet/>
      <dgm:spPr/>
      <dgm:t>
        <a:bodyPr/>
        <a:lstStyle/>
        <a:p>
          <a:endParaRPr lang="en-US"/>
        </a:p>
      </dgm:t>
    </dgm:pt>
    <dgm:pt modelId="{6914FAC4-01BF-4FC8-B234-A8FBD2BC1F55}" type="sibTrans" cxnId="{39360208-D618-4ECD-AFF3-9207859E3E47}">
      <dgm:prSet/>
      <dgm:spPr/>
      <dgm:t>
        <a:bodyPr/>
        <a:lstStyle/>
        <a:p>
          <a:endParaRPr lang="en-US"/>
        </a:p>
      </dgm:t>
    </dgm:pt>
    <dgm:pt modelId="{0E867921-3E74-4DA2-B361-F00D0F63B19D}" type="pres">
      <dgm:prSet presAssocID="{A6927E26-8062-45C7-8EAD-C0760C89703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4FCCE6-54A2-4E46-9FCA-C79323162598}" type="pres">
      <dgm:prSet presAssocID="{217918B7-9D53-4B56-BAB8-D923027A7DAD}" presName="linNode" presStyleCnt="0"/>
      <dgm:spPr/>
      <dgm:t>
        <a:bodyPr/>
        <a:lstStyle/>
        <a:p>
          <a:endParaRPr lang="en-US"/>
        </a:p>
      </dgm:t>
    </dgm:pt>
    <dgm:pt modelId="{0579304F-E6CD-4504-9B15-27295F7CA147}" type="pres">
      <dgm:prSet presAssocID="{217918B7-9D53-4B56-BAB8-D923027A7DAD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DC72E7-24DC-4653-92BA-46F037AA23D6}" type="pres">
      <dgm:prSet presAssocID="{217918B7-9D53-4B56-BAB8-D923027A7DAD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27F131-5DE0-4F06-A047-4F92BBE7C8D4}" type="presOf" srcId="{DB3859B5-E3E9-456D-AB7A-A1AA8C1F1EE0}" destId="{07DC72E7-24DC-4653-92BA-46F037AA23D6}" srcOrd="0" destOrd="4" presId="urn:microsoft.com/office/officeart/2005/8/layout/vList5"/>
    <dgm:cxn modelId="{6BDB1236-FB5B-4F27-9883-8E28A3C59366}" type="presOf" srcId="{862AA430-08D2-485E-8CDC-666452CA9420}" destId="{07DC72E7-24DC-4653-92BA-46F037AA23D6}" srcOrd="0" destOrd="2" presId="urn:microsoft.com/office/officeart/2005/8/layout/vList5"/>
    <dgm:cxn modelId="{C081838E-208F-4E59-A52A-CCEDA96DD217}" srcId="{217918B7-9D53-4B56-BAB8-D923027A7DAD}" destId="{D14BADC1-7B68-439D-9EDA-3076EAC7941B}" srcOrd="0" destOrd="0" parTransId="{66EEE5A8-1921-47F3-9CB2-EEAA832755F3}" sibTransId="{C5D967BB-4D23-4FC1-907C-7979FFE9EECC}"/>
    <dgm:cxn modelId="{D98126FF-4409-45D1-9340-539DDDDBFCEE}" srcId="{217918B7-9D53-4B56-BAB8-D923027A7DAD}" destId="{DC7F760F-DD79-4D63-A7BB-92D57C54BEC3}" srcOrd="1" destOrd="0" parTransId="{4339B35A-E6AD-40A5-BB13-85C9F34C54D8}" sibTransId="{08760815-CBA2-4C38-9758-210BF6B0420B}"/>
    <dgm:cxn modelId="{6F7DF65C-16A8-4B04-86B1-18B187E59B44}" srcId="{217918B7-9D53-4B56-BAB8-D923027A7DAD}" destId="{862AA430-08D2-485E-8CDC-666452CA9420}" srcOrd="2" destOrd="0" parTransId="{BF08B9FC-FC7E-4CF9-8C0E-8CCF40DB0E31}" sibTransId="{3AC8048C-6492-4185-B4A7-1A17610A3096}"/>
    <dgm:cxn modelId="{6F482056-FF57-4B51-8290-1488AC85FCFC}" srcId="{217918B7-9D53-4B56-BAB8-D923027A7DAD}" destId="{31CF85FC-4BF4-4606-ACFC-6EAECD636FAC}" srcOrd="3" destOrd="0" parTransId="{82859669-9640-4D0E-9895-E295C9E35626}" sibTransId="{F843D685-ADC0-4A89-A2D0-3D0F6C68FEEF}"/>
    <dgm:cxn modelId="{099E3926-E30D-44CD-817B-14EF1B898959}" srcId="{A6927E26-8062-45C7-8EAD-C0760C897034}" destId="{217918B7-9D53-4B56-BAB8-D923027A7DAD}" srcOrd="0" destOrd="0" parTransId="{F55B6E8B-0272-407A-A2BF-D7A64F3603AE}" sibTransId="{953FF325-EC17-43C4-9B5E-AB0A55B6285E}"/>
    <dgm:cxn modelId="{69C32D8E-5561-4AA9-A371-E35AF8D01593}" type="presOf" srcId="{D14BADC1-7B68-439D-9EDA-3076EAC7941B}" destId="{07DC72E7-24DC-4653-92BA-46F037AA23D6}" srcOrd="0" destOrd="0" presId="urn:microsoft.com/office/officeart/2005/8/layout/vList5"/>
    <dgm:cxn modelId="{39360208-D618-4ECD-AFF3-9207859E3E47}" srcId="{217918B7-9D53-4B56-BAB8-D923027A7DAD}" destId="{DB3859B5-E3E9-456D-AB7A-A1AA8C1F1EE0}" srcOrd="4" destOrd="0" parTransId="{AA0F4C2F-C879-4799-B464-2E873D7D3A1B}" sibTransId="{6914FAC4-01BF-4FC8-B234-A8FBD2BC1F55}"/>
    <dgm:cxn modelId="{DE7DC9D0-ACC1-4B91-8FD1-D557C45BC1FE}" type="presOf" srcId="{31CF85FC-4BF4-4606-ACFC-6EAECD636FAC}" destId="{07DC72E7-24DC-4653-92BA-46F037AA23D6}" srcOrd="0" destOrd="3" presId="urn:microsoft.com/office/officeart/2005/8/layout/vList5"/>
    <dgm:cxn modelId="{54E4CF17-DE98-4CAF-958E-9A55BFA67A73}" type="presOf" srcId="{217918B7-9D53-4B56-BAB8-D923027A7DAD}" destId="{0579304F-E6CD-4504-9B15-27295F7CA147}" srcOrd="0" destOrd="0" presId="urn:microsoft.com/office/officeart/2005/8/layout/vList5"/>
    <dgm:cxn modelId="{E392EFE9-EC15-469B-974B-2E1155FD3BC5}" type="presOf" srcId="{DC7F760F-DD79-4D63-A7BB-92D57C54BEC3}" destId="{07DC72E7-24DC-4653-92BA-46F037AA23D6}" srcOrd="0" destOrd="1" presId="urn:microsoft.com/office/officeart/2005/8/layout/vList5"/>
    <dgm:cxn modelId="{39707966-06DC-43D8-8A87-70F91A3CB3FC}" type="presOf" srcId="{A6927E26-8062-45C7-8EAD-C0760C897034}" destId="{0E867921-3E74-4DA2-B361-F00D0F63B19D}" srcOrd="0" destOrd="0" presId="urn:microsoft.com/office/officeart/2005/8/layout/vList5"/>
    <dgm:cxn modelId="{05F0D9BF-8BC8-42ED-8F87-75422D69E7A9}" type="presParOf" srcId="{0E867921-3E74-4DA2-B361-F00D0F63B19D}" destId="{C54FCCE6-54A2-4E46-9FCA-C79323162598}" srcOrd="0" destOrd="0" presId="urn:microsoft.com/office/officeart/2005/8/layout/vList5"/>
    <dgm:cxn modelId="{49EB9006-ACCC-4DEB-A511-B5BC161EA7B3}" type="presParOf" srcId="{C54FCCE6-54A2-4E46-9FCA-C79323162598}" destId="{0579304F-E6CD-4504-9B15-27295F7CA147}" srcOrd="0" destOrd="0" presId="urn:microsoft.com/office/officeart/2005/8/layout/vList5"/>
    <dgm:cxn modelId="{53C34287-C7D8-43AE-9A1B-E496FBC34AF2}" type="presParOf" srcId="{C54FCCE6-54A2-4E46-9FCA-C79323162598}" destId="{07DC72E7-24DC-4653-92BA-46F037AA23D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4989445-3926-4FD0-8BBF-4EE8318E1795}" type="doc">
      <dgm:prSet loTypeId="urn:microsoft.com/office/officeart/2005/8/layout/process4" loCatId="list" qsTypeId="urn:microsoft.com/office/officeart/2005/8/quickstyle/simple2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41148090-3D25-439C-AB2D-E442DC299870}">
      <dgm:prSet phldrT="[Text]"/>
      <dgm:spPr/>
      <dgm:t>
        <a:bodyPr/>
        <a:lstStyle/>
        <a:p>
          <a:r>
            <a:rPr lang="en-US" dirty="0" smtClean="0"/>
            <a:t>The first published public-key algorithm appeared in the seminal paper by Diffie and Hellman that defined public-key cryptography and is generally referred to as Diffie-Hellman Key Exchange.</a:t>
          </a:r>
          <a:endParaRPr lang="en-US" dirty="0"/>
        </a:p>
      </dgm:t>
    </dgm:pt>
    <dgm:pt modelId="{84F4A39D-4704-4449-AB3E-286A1C4807F5}" type="parTrans" cxnId="{F2018410-1B59-42F1-8EBF-E25F43F0044F}">
      <dgm:prSet/>
      <dgm:spPr/>
      <dgm:t>
        <a:bodyPr/>
        <a:lstStyle/>
        <a:p>
          <a:endParaRPr lang="en-US"/>
        </a:p>
      </dgm:t>
    </dgm:pt>
    <dgm:pt modelId="{563DBD94-5929-4A69-AA08-A64C87899443}" type="sibTrans" cxnId="{F2018410-1B59-42F1-8EBF-E25F43F0044F}">
      <dgm:prSet/>
      <dgm:spPr/>
      <dgm:t>
        <a:bodyPr/>
        <a:lstStyle/>
        <a:p>
          <a:endParaRPr lang="en-US"/>
        </a:p>
      </dgm:t>
    </dgm:pt>
    <dgm:pt modelId="{54531581-E26A-4C7D-8359-7433C84F59DC}">
      <dgm:prSet phldrT="[Text]"/>
      <dgm:spPr/>
      <dgm:t>
        <a:bodyPr/>
        <a:lstStyle/>
        <a:p>
          <a:r>
            <a:rPr lang="en-US" dirty="0" smtClean="0"/>
            <a:t>The Diffie-Hellman algorithm depends for its effectiveness on the difficulty of computing discrete logarithms.</a:t>
          </a:r>
          <a:endParaRPr lang="en-US" dirty="0"/>
        </a:p>
      </dgm:t>
    </dgm:pt>
    <dgm:pt modelId="{7034E3D9-3B27-4778-85DF-5D95DA53857E}" type="parTrans" cxnId="{F9965727-5759-47F3-9643-042E06427F55}">
      <dgm:prSet/>
      <dgm:spPr/>
      <dgm:t>
        <a:bodyPr/>
        <a:lstStyle/>
        <a:p>
          <a:endParaRPr lang="en-US"/>
        </a:p>
      </dgm:t>
    </dgm:pt>
    <dgm:pt modelId="{DA4B73C8-64A3-4354-ABDA-86C2CED3553B}" type="sibTrans" cxnId="{F9965727-5759-47F3-9643-042E06427F55}">
      <dgm:prSet/>
      <dgm:spPr/>
      <dgm:t>
        <a:bodyPr/>
        <a:lstStyle/>
        <a:p>
          <a:endParaRPr lang="en-US"/>
        </a:p>
      </dgm:t>
    </dgm:pt>
    <dgm:pt modelId="{1FE4167D-85E8-4E1A-BBB4-5052B24968E4}">
      <dgm:prSet/>
      <dgm:spPr/>
      <dgm:t>
        <a:bodyPr/>
        <a:lstStyle/>
        <a:p>
          <a:r>
            <a:rPr lang="en-US" dirty="0" smtClean="0"/>
            <a:t>The purpose of this algorithm is to enable two users to securely exchange a key that can be used for subsequent encryption of messages.</a:t>
          </a:r>
        </a:p>
      </dgm:t>
    </dgm:pt>
    <dgm:pt modelId="{DC81E7E4-CA6A-43FF-B701-DDE46591E787}" type="parTrans" cxnId="{910E99C6-E02D-43B5-A099-6058FA796609}">
      <dgm:prSet/>
      <dgm:spPr/>
      <dgm:t>
        <a:bodyPr/>
        <a:lstStyle/>
        <a:p>
          <a:endParaRPr lang="en-US"/>
        </a:p>
      </dgm:t>
    </dgm:pt>
    <dgm:pt modelId="{19196AFF-66C9-4092-BF5A-46D4C60ED484}" type="sibTrans" cxnId="{910E99C6-E02D-43B5-A099-6058FA796609}">
      <dgm:prSet/>
      <dgm:spPr/>
      <dgm:t>
        <a:bodyPr/>
        <a:lstStyle/>
        <a:p>
          <a:endParaRPr lang="en-US"/>
        </a:p>
      </dgm:t>
    </dgm:pt>
    <dgm:pt modelId="{AD507A00-4CFB-47C3-864A-2B1A89E5580C}" type="pres">
      <dgm:prSet presAssocID="{74989445-3926-4FD0-8BBF-4EE8318E17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CA4FD2-FE84-4AB1-9D28-CFDAC5296050}" type="pres">
      <dgm:prSet presAssocID="{54531581-E26A-4C7D-8359-7433C84F59DC}" presName="boxAndChildren" presStyleCnt="0"/>
      <dgm:spPr/>
    </dgm:pt>
    <dgm:pt modelId="{3335053E-89BA-484C-8676-2451B707C5D7}" type="pres">
      <dgm:prSet presAssocID="{54531581-E26A-4C7D-8359-7433C84F59DC}" presName="parentTextBox" presStyleLbl="node1" presStyleIdx="0" presStyleCnt="3"/>
      <dgm:spPr/>
      <dgm:t>
        <a:bodyPr/>
        <a:lstStyle/>
        <a:p>
          <a:endParaRPr lang="en-US"/>
        </a:p>
      </dgm:t>
    </dgm:pt>
    <dgm:pt modelId="{FF2EDB73-BEE2-4628-A6E1-87EE9A364CA6}" type="pres">
      <dgm:prSet presAssocID="{19196AFF-66C9-4092-BF5A-46D4C60ED484}" presName="sp" presStyleCnt="0"/>
      <dgm:spPr/>
    </dgm:pt>
    <dgm:pt modelId="{92517206-A41C-4C84-81BA-999006ABA97F}" type="pres">
      <dgm:prSet presAssocID="{1FE4167D-85E8-4E1A-BBB4-5052B24968E4}" presName="arrowAndChildren" presStyleCnt="0"/>
      <dgm:spPr/>
    </dgm:pt>
    <dgm:pt modelId="{C248109E-CA2B-48B6-9AC3-E59ED48C2FE1}" type="pres">
      <dgm:prSet presAssocID="{1FE4167D-85E8-4E1A-BBB4-5052B24968E4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9CFC0A63-3FA8-4C78-A42C-CB9267B8571D}" type="pres">
      <dgm:prSet presAssocID="{563DBD94-5929-4A69-AA08-A64C87899443}" presName="sp" presStyleCnt="0"/>
      <dgm:spPr/>
    </dgm:pt>
    <dgm:pt modelId="{84964827-D5E3-4DCF-BE22-DDC28AE37F8E}" type="pres">
      <dgm:prSet presAssocID="{41148090-3D25-439C-AB2D-E442DC299870}" presName="arrowAndChildren" presStyleCnt="0"/>
      <dgm:spPr/>
    </dgm:pt>
    <dgm:pt modelId="{52A44793-5199-4AA5-8275-C8922E55109D}" type="pres">
      <dgm:prSet presAssocID="{41148090-3D25-439C-AB2D-E442DC299870}" presName="parentTextArrow" presStyleLbl="node1" presStyleIdx="2" presStyleCnt="3" custLinFactNeighborX="169" custLinFactNeighborY="-47"/>
      <dgm:spPr/>
      <dgm:t>
        <a:bodyPr/>
        <a:lstStyle/>
        <a:p>
          <a:endParaRPr lang="en-US"/>
        </a:p>
      </dgm:t>
    </dgm:pt>
  </dgm:ptLst>
  <dgm:cxnLst>
    <dgm:cxn modelId="{D4F8171A-9BA6-461A-961B-C798D4D471DC}" type="presOf" srcId="{74989445-3926-4FD0-8BBF-4EE8318E1795}" destId="{AD507A00-4CFB-47C3-864A-2B1A89E5580C}" srcOrd="0" destOrd="0" presId="urn:microsoft.com/office/officeart/2005/8/layout/process4"/>
    <dgm:cxn modelId="{F9965727-5759-47F3-9643-042E06427F55}" srcId="{74989445-3926-4FD0-8BBF-4EE8318E1795}" destId="{54531581-E26A-4C7D-8359-7433C84F59DC}" srcOrd="2" destOrd="0" parTransId="{7034E3D9-3B27-4778-85DF-5D95DA53857E}" sibTransId="{DA4B73C8-64A3-4354-ABDA-86C2CED3553B}"/>
    <dgm:cxn modelId="{8964D5F2-AFC9-417E-BCAE-881AF511B5A9}" type="presOf" srcId="{1FE4167D-85E8-4E1A-BBB4-5052B24968E4}" destId="{C248109E-CA2B-48B6-9AC3-E59ED48C2FE1}" srcOrd="0" destOrd="0" presId="urn:microsoft.com/office/officeart/2005/8/layout/process4"/>
    <dgm:cxn modelId="{910E99C6-E02D-43B5-A099-6058FA796609}" srcId="{74989445-3926-4FD0-8BBF-4EE8318E1795}" destId="{1FE4167D-85E8-4E1A-BBB4-5052B24968E4}" srcOrd="1" destOrd="0" parTransId="{DC81E7E4-CA6A-43FF-B701-DDE46591E787}" sibTransId="{19196AFF-66C9-4092-BF5A-46D4C60ED484}"/>
    <dgm:cxn modelId="{F2018410-1B59-42F1-8EBF-E25F43F0044F}" srcId="{74989445-3926-4FD0-8BBF-4EE8318E1795}" destId="{41148090-3D25-439C-AB2D-E442DC299870}" srcOrd="0" destOrd="0" parTransId="{84F4A39D-4704-4449-AB3E-286A1C4807F5}" sibTransId="{563DBD94-5929-4A69-AA08-A64C87899443}"/>
    <dgm:cxn modelId="{DE029907-5020-49BD-BF73-EECC7D7A787A}" type="presOf" srcId="{54531581-E26A-4C7D-8359-7433C84F59DC}" destId="{3335053E-89BA-484C-8676-2451B707C5D7}" srcOrd="0" destOrd="0" presId="urn:microsoft.com/office/officeart/2005/8/layout/process4"/>
    <dgm:cxn modelId="{0ED430D6-A135-4167-B8C0-B72C0CE1BE89}" type="presOf" srcId="{41148090-3D25-439C-AB2D-E442DC299870}" destId="{52A44793-5199-4AA5-8275-C8922E55109D}" srcOrd="0" destOrd="0" presId="urn:microsoft.com/office/officeart/2005/8/layout/process4"/>
    <dgm:cxn modelId="{06AE4AED-FEB2-4287-BDCC-A5E9491EB38A}" type="presParOf" srcId="{AD507A00-4CFB-47C3-864A-2B1A89E5580C}" destId="{4ECA4FD2-FE84-4AB1-9D28-CFDAC5296050}" srcOrd="0" destOrd="0" presId="urn:microsoft.com/office/officeart/2005/8/layout/process4"/>
    <dgm:cxn modelId="{99BB401F-77A7-4747-92EC-24D85479A323}" type="presParOf" srcId="{4ECA4FD2-FE84-4AB1-9D28-CFDAC5296050}" destId="{3335053E-89BA-484C-8676-2451B707C5D7}" srcOrd="0" destOrd="0" presId="urn:microsoft.com/office/officeart/2005/8/layout/process4"/>
    <dgm:cxn modelId="{044428A1-914F-4CB9-AE2D-104F5B212071}" type="presParOf" srcId="{AD507A00-4CFB-47C3-864A-2B1A89E5580C}" destId="{FF2EDB73-BEE2-4628-A6E1-87EE9A364CA6}" srcOrd="1" destOrd="0" presId="urn:microsoft.com/office/officeart/2005/8/layout/process4"/>
    <dgm:cxn modelId="{7D04BC41-1148-491D-AC7A-03C76ED28267}" type="presParOf" srcId="{AD507A00-4CFB-47C3-864A-2B1A89E5580C}" destId="{92517206-A41C-4C84-81BA-999006ABA97F}" srcOrd="2" destOrd="0" presId="urn:microsoft.com/office/officeart/2005/8/layout/process4"/>
    <dgm:cxn modelId="{7E6EE3D5-26D9-4A25-A02D-83A9203D45C5}" type="presParOf" srcId="{92517206-A41C-4C84-81BA-999006ABA97F}" destId="{C248109E-CA2B-48B6-9AC3-E59ED48C2FE1}" srcOrd="0" destOrd="0" presId="urn:microsoft.com/office/officeart/2005/8/layout/process4"/>
    <dgm:cxn modelId="{4DB363FD-2520-44B1-B9DE-15264592AC70}" type="presParOf" srcId="{AD507A00-4CFB-47C3-864A-2B1A89E5580C}" destId="{9CFC0A63-3FA8-4C78-A42C-CB9267B8571D}" srcOrd="3" destOrd="0" presId="urn:microsoft.com/office/officeart/2005/8/layout/process4"/>
    <dgm:cxn modelId="{52066D79-676A-4878-8873-D2E495760EFE}" type="presParOf" srcId="{AD507A00-4CFB-47C3-864A-2B1A89E5580C}" destId="{84964827-D5E3-4DCF-BE22-DDC28AE37F8E}" srcOrd="4" destOrd="0" presId="urn:microsoft.com/office/officeart/2005/8/layout/process4"/>
    <dgm:cxn modelId="{0908E4FA-5D9F-46A3-AFED-CA32B784D313}" type="presParOf" srcId="{84964827-D5E3-4DCF-BE22-DDC28AE37F8E}" destId="{52A44793-5199-4AA5-8275-C8922E55109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B0A0846-1B5F-4B15-BAC2-EAE7CF4FA8CF}" type="doc">
      <dgm:prSet loTypeId="urn:microsoft.com/office/officeart/2005/8/layout/list1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77B1ABB-5802-4010-9C69-2A5EF05C2279}">
      <dgm:prSet phldrT="[Text]"/>
      <dgm:spPr/>
      <dgm:t>
        <a:bodyPr/>
        <a:lstStyle/>
        <a:p>
          <a:r>
            <a:rPr lang="en-US" dirty="0" smtClean="0"/>
            <a:t>The security requirements that a PAKE protocol should fulfill.</a:t>
          </a:r>
          <a:endParaRPr lang="en-US" dirty="0"/>
        </a:p>
      </dgm:t>
    </dgm:pt>
    <dgm:pt modelId="{A7C0EFDB-7758-4852-802B-E95E75CC6A0C}" type="parTrans" cxnId="{8857ACA3-517D-4B12-9466-06D38A6FD4C4}">
      <dgm:prSet/>
      <dgm:spPr/>
      <dgm:t>
        <a:bodyPr/>
        <a:lstStyle/>
        <a:p>
          <a:endParaRPr lang="en-US"/>
        </a:p>
      </dgm:t>
    </dgm:pt>
    <dgm:pt modelId="{98290269-2B40-4CD8-BB4D-B0CB064E7BDE}" type="sibTrans" cxnId="{8857ACA3-517D-4B12-9466-06D38A6FD4C4}">
      <dgm:prSet/>
      <dgm:spPr/>
      <dgm:t>
        <a:bodyPr/>
        <a:lstStyle/>
        <a:p>
          <a:endParaRPr lang="en-US"/>
        </a:p>
      </dgm:t>
    </dgm:pt>
    <dgm:pt modelId="{CE937338-D768-497F-8DAF-53FB7FC8A034}">
      <dgm:prSet/>
      <dgm:spPr/>
      <dgm:t>
        <a:bodyPr/>
        <a:lstStyle/>
        <a:p>
          <a:r>
            <a:rPr lang="en-US" dirty="0" smtClean="0"/>
            <a:t>Off-line dictionary attack resistance</a:t>
          </a:r>
          <a:endParaRPr lang="en-US" dirty="0"/>
        </a:p>
      </dgm:t>
    </dgm:pt>
    <dgm:pt modelId="{403986CB-41AC-4E15-ACF8-C14D2FAC7407}" type="parTrans" cxnId="{A76E3AC9-1CF7-4106-A5BD-0EF3E72809D4}">
      <dgm:prSet/>
      <dgm:spPr/>
      <dgm:t>
        <a:bodyPr/>
        <a:lstStyle/>
        <a:p>
          <a:endParaRPr lang="en-US"/>
        </a:p>
      </dgm:t>
    </dgm:pt>
    <dgm:pt modelId="{830A2A54-B988-4D93-B8D9-B56E2715384E}" type="sibTrans" cxnId="{A76E3AC9-1CF7-4106-A5BD-0EF3E72809D4}">
      <dgm:prSet/>
      <dgm:spPr/>
      <dgm:t>
        <a:bodyPr/>
        <a:lstStyle/>
        <a:p>
          <a:endParaRPr lang="en-US"/>
        </a:p>
      </dgm:t>
    </dgm:pt>
    <dgm:pt modelId="{1F98408A-B498-468F-9867-B62CDA6A3B49}">
      <dgm:prSet/>
      <dgm:spPr/>
      <dgm:t>
        <a:bodyPr/>
        <a:lstStyle/>
        <a:p>
          <a:r>
            <a:rPr lang="en-US" dirty="0" smtClean="0"/>
            <a:t>Forward secrecy</a:t>
          </a:r>
          <a:endParaRPr lang="en-US" dirty="0"/>
        </a:p>
      </dgm:t>
    </dgm:pt>
    <dgm:pt modelId="{ED933404-AA5F-4C36-96E9-5E6FE14E60AA}" type="parTrans" cxnId="{3543ED66-2143-4DB4-9356-31AD1E179D58}">
      <dgm:prSet/>
      <dgm:spPr/>
      <dgm:t>
        <a:bodyPr/>
        <a:lstStyle/>
        <a:p>
          <a:endParaRPr lang="en-US"/>
        </a:p>
      </dgm:t>
    </dgm:pt>
    <dgm:pt modelId="{50BE85F1-A1E3-4A80-9E18-070F0EE355DC}" type="sibTrans" cxnId="{3543ED66-2143-4DB4-9356-31AD1E179D58}">
      <dgm:prSet/>
      <dgm:spPr/>
      <dgm:t>
        <a:bodyPr/>
        <a:lstStyle/>
        <a:p>
          <a:endParaRPr lang="en-US"/>
        </a:p>
      </dgm:t>
    </dgm:pt>
    <dgm:pt modelId="{5B4DF392-7DED-4159-92D1-7C908D663655}">
      <dgm:prSet/>
      <dgm:spPr/>
      <dgm:t>
        <a:bodyPr/>
        <a:lstStyle/>
        <a:p>
          <a:r>
            <a:rPr lang="en-US" dirty="0" smtClean="0"/>
            <a:t>Known-key</a:t>
          </a:r>
          <a:endParaRPr lang="en-US" dirty="0"/>
        </a:p>
      </dgm:t>
    </dgm:pt>
    <dgm:pt modelId="{CE76DAD9-F2BD-4CE3-AA97-BFE3F5F00F3D}" type="parTrans" cxnId="{943B436B-6EBB-4830-9D5F-B121079AB0AA}">
      <dgm:prSet/>
      <dgm:spPr/>
      <dgm:t>
        <a:bodyPr/>
        <a:lstStyle/>
        <a:p>
          <a:endParaRPr lang="en-US"/>
        </a:p>
      </dgm:t>
    </dgm:pt>
    <dgm:pt modelId="{6692D618-A6AC-4A0B-8217-C5D646AA6F93}" type="sibTrans" cxnId="{943B436B-6EBB-4830-9D5F-B121079AB0AA}">
      <dgm:prSet/>
      <dgm:spPr/>
      <dgm:t>
        <a:bodyPr/>
        <a:lstStyle/>
        <a:p>
          <a:endParaRPr lang="en-US"/>
        </a:p>
      </dgm:t>
    </dgm:pt>
    <dgm:pt modelId="{4A4121D0-2730-45E4-B29B-DC43E844EC08}">
      <dgm:prSet/>
      <dgm:spPr/>
      <dgm:t>
        <a:bodyPr/>
        <a:lstStyle/>
        <a:p>
          <a:r>
            <a:rPr lang="en-US" dirty="0" smtClean="0"/>
            <a:t>On-line dictionary attack resistance </a:t>
          </a:r>
        </a:p>
      </dgm:t>
    </dgm:pt>
    <dgm:pt modelId="{6B62E74F-1B93-45E8-A564-40F2A59EF61A}" type="parTrans" cxnId="{D3D40A8E-329B-4035-8A3F-C92369B22CFD}">
      <dgm:prSet/>
      <dgm:spPr/>
      <dgm:t>
        <a:bodyPr/>
        <a:lstStyle/>
        <a:p>
          <a:endParaRPr lang="en-US"/>
        </a:p>
      </dgm:t>
    </dgm:pt>
    <dgm:pt modelId="{B959AE24-3132-4D35-BD7C-25A2653332B2}" type="sibTrans" cxnId="{D3D40A8E-329B-4035-8A3F-C92369B22CFD}">
      <dgm:prSet/>
      <dgm:spPr/>
      <dgm:t>
        <a:bodyPr/>
        <a:lstStyle/>
        <a:p>
          <a:endParaRPr lang="en-US"/>
        </a:p>
      </dgm:t>
    </dgm:pt>
    <dgm:pt modelId="{F0BBC377-F914-4703-B7B7-7E0FD1D14B0D}" type="pres">
      <dgm:prSet presAssocID="{EB0A0846-1B5F-4B15-BAC2-EAE7CF4FA8C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C05390-F273-4A47-A49F-7DBAB3A7598D}" type="pres">
      <dgm:prSet presAssocID="{277B1ABB-5802-4010-9C69-2A5EF05C2279}" presName="parentLin" presStyleCnt="0"/>
      <dgm:spPr/>
    </dgm:pt>
    <dgm:pt modelId="{D5459888-A94F-4BFD-9D7C-33F41F97E2F6}" type="pres">
      <dgm:prSet presAssocID="{277B1ABB-5802-4010-9C69-2A5EF05C2279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00BFB12E-249F-471D-B668-0545D6C2FC3C}" type="pres">
      <dgm:prSet presAssocID="{277B1ABB-5802-4010-9C69-2A5EF05C2279}" presName="parentText" presStyleLbl="node1" presStyleIdx="0" presStyleCnt="1" custScaleX="125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CB3BF8-A571-4BB7-9489-2A49498A1DA0}" type="pres">
      <dgm:prSet presAssocID="{277B1ABB-5802-4010-9C69-2A5EF05C2279}" presName="negativeSpace" presStyleCnt="0"/>
      <dgm:spPr/>
    </dgm:pt>
    <dgm:pt modelId="{960B1547-BB09-40AE-98EC-5D6FF4CB5306}" type="pres">
      <dgm:prSet presAssocID="{277B1ABB-5802-4010-9C69-2A5EF05C2279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86179B-BDC2-410E-84A8-931FC31726CB}" type="presOf" srcId="{EB0A0846-1B5F-4B15-BAC2-EAE7CF4FA8CF}" destId="{F0BBC377-F914-4703-B7B7-7E0FD1D14B0D}" srcOrd="0" destOrd="0" presId="urn:microsoft.com/office/officeart/2005/8/layout/list1"/>
    <dgm:cxn modelId="{CFA9B046-95AF-4310-8EC1-CC823F104A84}" type="presOf" srcId="{4A4121D0-2730-45E4-B29B-DC43E844EC08}" destId="{960B1547-BB09-40AE-98EC-5D6FF4CB5306}" srcOrd="0" destOrd="3" presId="urn:microsoft.com/office/officeart/2005/8/layout/list1"/>
    <dgm:cxn modelId="{D3D40A8E-329B-4035-8A3F-C92369B22CFD}" srcId="{277B1ABB-5802-4010-9C69-2A5EF05C2279}" destId="{4A4121D0-2730-45E4-B29B-DC43E844EC08}" srcOrd="3" destOrd="0" parTransId="{6B62E74F-1B93-45E8-A564-40F2A59EF61A}" sibTransId="{B959AE24-3132-4D35-BD7C-25A2653332B2}"/>
    <dgm:cxn modelId="{943B436B-6EBB-4830-9D5F-B121079AB0AA}" srcId="{277B1ABB-5802-4010-9C69-2A5EF05C2279}" destId="{5B4DF392-7DED-4159-92D1-7C908D663655}" srcOrd="2" destOrd="0" parTransId="{CE76DAD9-F2BD-4CE3-AA97-BFE3F5F00F3D}" sibTransId="{6692D618-A6AC-4A0B-8217-C5D646AA6F93}"/>
    <dgm:cxn modelId="{8857ACA3-517D-4B12-9466-06D38A6FD4C4}" srcId="{EB0A0846-1B5F-4B15-BAC2-EAE7CF4FA8CF}" destId="{277B1ABB-5802-4010-9C69-2A5EF05C2279}" srcOrd="0" destOrd="0" parTransId="{A7C0EFDB-7758-4852-802B-E95E75CC6A0C}" sibTransId="{98290269-2B40-4CD8-BB4D-B0CB064E7BDE}"/>
    <dgm:cxn modelId="{A7C0E23E-BC9B-4929-8B7D-61C52C7E7831}" type="presOf" srcId="{277B1ABB-5802-4010-9C69-2A5EF05C2279}" destId="{D5459888-A94F-4BFD-9D7C-33F41F97E2F6}" srcOrd="0" destOrd="0" presId="urn:microsoft.com/office/officeart/2005/8/layout/list1"/>
    <dgm:cxn modelId="{A76E3AC9-1CF7-4106-A5BD-0EF3E72809D4}" srcId="{277B1ABB-5802-4010-9C69-2A5EF05C2279}" destId="{CE937338-D768-497F-8DAF-53FB7FC8A034}" srcOrd="0" destOrd="0" parTransId="{403986CB-41AC-4E15-ACF8-C14D2FAC7407}" sibTransId="{830A2A54-B988-4D93-B8D9-B56E2715384E}"/>
    <dgm:cxn modelId="{CB45D211-A480-4662-BCB1-97951A7EC868}" type="presOf" srcId="{5B4DF392-7DED-4159-92D1-7C908D663655}" destId="{960B1547-BB09-40AE-98EC-5D6FF4CB5306}" srcOrd="0" destOrd="2" presId="urn:microsoft.com/office/officeart/2005/8/layout/list1"/>
    <dgm:cxn modelId="{FD445AA3-F754-4820-8329-4974D89E32F4}" type="presOf" srcId="{1F98408A-B498-468F-9867-B62CDA6A3B49}" destId="{960B1547-BB09-40AE-98EC-5D6FF4CB5306}" srcOrd="0" destOrd="1" presId="urn:microsoft.com/office/officeart/2005/8/layout/list1"/>
    <dgm:cxn modelId="{7DA553F2-C6E2-4B41-B775-3479C3E532CF}" type="presOf" srcId="{CE937338-D768-497F-8DAF-53FB7FC8A034}" destId="{960B1547-BB09-40AE-98EC-5D6FF4CB5306}" srcOrd="0" destOrd="0" presId="urn:microsoft.com/office/officeart/2005/8/layout/list1"/>
    <dgm:cxn modelId="{3543ED66-2143-4DB4-9356-31AD1E179D58}" srcId="{277B1ABB-5802-4010-9C69-2A5EF05C2279}" destId="{1F98408A-B498-468F-9867-B62CDA6A3B49}" srcOrd="1" destOrd="0" parTransId="{ED933404-AA5F-4C36-96E9-5E6FE14E60AA}" sibTransId="{50BE85F1-A1E3-4A80-9E18-070F0EE355DC}"/>
    <dgm:cxn modelId="{61853D5D-AA2B-4650-B404-ED0901B4FFCE}" type="presOf" srcId="{277B1ABB-5802-4010-9C69-2A5EF05C2279}" destId="{00BFB12E-249F-471D-B668-0545D6C2FC3C}" srcOrd="1" destOrd="0" presId="urn:microsoft.com/office/officeart/2005/8/layout/list1"/>
    <dgm:cxn modelId="{7529C284-9FBE-4C86-B8DA-3C1FD214564C}" type="presParOf" srcId="{F0BBC377-F914-4703-B7B7-7E0FD1D14B0D}" destId="{9FC05390-F273-4A47-A49F-7DBAB3A7598D}" srcOrd="0" destOrd="0" presId="urn:microsoft.com/office/officeart/2005/8/layout/list1"/>
    <dgm:cxn modelId="{86DFA5C9-445F-4354-AE19-1C76523608CF}" type="presParOf" srcId="{9FC05390-F273-4A47-A49F-7DBAB3A7598D}" destId="{D5459888-A94F-4BFD-9D7C-33F41F97E2F6}" srcOrd="0" destOrd="0" presId="urn:microsoft.com/office/officeart/2005/8/layout/list1"/>
    <dgm:cxn modelId="{739D5374-1CBC-401C-8BB0-533A6EB47C55}" type="presParOf" srcId="{9FC05390-F273-4A47-A49F-7DBAB3A7598D}" destId="{00BFB12E-249F-471D-B668-0545D6C2FC3C}" srcOrd="1" destOrd="0" presId="urn:microsoft.com/office/officeart/2005/8/layout/list1"/>
    <dgm:cxn modelId="{801161DD-A5F1-4220-A57B-4870BEFC1B4C}" type="presParOf" srcId="{F0BBC377-F914-4703-B7B7-7E0FD1D14B0D}" destId="{1ACB3BF8-A571-4BB7-9489-2A49498A1DA0}" srcOrd="1" destOrd="0" presId="urn:microsoft.com/office/officeart/2005/8/layout/list1"/>
    <dgm:cxn modelId="{59FE7303-8D17-4795-AADD-335CC917CE69}" type="presParOf" srcId="{F0BBC377-F914-4703-B7B7-7E0FD1D14B0D}" destId="{960B1547-BB09-40AE-98EC-5D6FF4CB530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A872D08-511A-4D2A-881D-75F467B7A168}" type="doc">
      <dgm:prSet loTypeId="urn:microsoft.com/office/officeart/2005/8/layout/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0D95FAC-6D8D-4D9E-B346-CF4AE1A7EDCB}">
      <dgm:prSet/>
      <dgm:spPr/>
      <dgm:t>
        <a:bodyPr/>
        <a:lstStyle/>
        <a:p>
          <a:r>
            <a:rPr lang="en-US" dirty="0" smtClean="0"/>
            <a:t>Password-authenticated key agreement generally encompasses methods such as:</a:t>
          </a:r>
          <a:endParaRPr lang="en-US" dirty="0"/>
        </a:p>
      </dgm:t>
    </dgm:pt>
    <dgm:pt modelId="{1913414C-3DEC-47AC-B3EF-DA4229DE5D82}" type="parTrans" cxnId="{33F20D86-C0A2-4594-8C0E-955C90712DE7}">
      <dgm:prSet/>
      <dgm:spPr/>
      <dgm:t>
        <a:bodyPr/>
        <a:lstStyle/>
        <a:p>
          <a:endParaRPr lang="en-US"/>
        </a:p>
      </dgm:t>
    </dgm:pt>
    <dgm:pt modelId="{20E984AC-0249-495F-A6AF-997025FAEED9}" type="sibTrans" cxnId="{33F20D86-C0A2-4594-8C0E-955C90712DE7}">
      <dgm:prSet/>
      <dgm:spPr/>
      <dgm:t>
        <a:bodyPr/>
        <a:lstStyle/>
        <a:p>
          <a:endParaRPr lang="en-US"/>
        </a:p>
      </dgm:t>
    </dgm:pt>
    <dgm:pt modelId="{89825130-DC15-4E84-A009-8802578AF65B}">
      <dgm:prSet phldrT="[Text]"/>
      <dgm:spPr/>
      <dgm:t>
        <a:bodyPr/>
        <a:lstStyle/>
        <a:p>
          <a:r>
            <a:rPr lang="en-US" dirty="0" smtClean="0"/>
            <a:t>Balanced password-authenticated key exchange</a:t>
          </a:r>
          <a:endParaRPr lang="en-US" dirty="0"/>
        </a:p>
      </dgm:t>
    </dgm:pt>
    <dgm:pt modelId="{54E2B927-66C5-4B2C-BB46-C8B0A90EA313}" type="parTrans" cxnId="{65E27C08-AEAC-41AC-9A5A-9320FC6C7325}">
      <dgm:prSet/>
      <dgm:spPr/>
      <dgm:t>
        <a:bodyPr/>
        <a:lstStyle/>
        <a:p>
          <a:endParaRPr lang="en-US"/>
        </a:p>
      </dgm:t>
    </dgm:pt>
    <dgm:pt modelId="{216808E5-F0FB-4DA3-8E0F-5C1AE693A748}" type="sibTrans" cxnId="{65E27C08-AEAC-41AC-9A5A-9320FC6C7325}">
      <dgm:prSet/>
      <dgm:spPr/>
      <dgm:t>
        <a:bodyPr/>
        <a:lstStyle/>
        <a:p>
          <a:endParaRPr lang="en-US"/>
        </a:p>
      </dgm:t>
    </dgm:pt>
    <dgm:pt modelId="{F31ABB2F-62A1-47EE-BEE3-0DC467D4A480}">
      <dgm:prSet phldrT="[Text]"/>
      <dgm:spPr/>
      <dgm:t>
        <a:bodyPr/>
        <a:lstStyle/>
        <a:p>
          <a:r>
            <a:rPr lang="en-US" dirty="0" smtClean="0"/>
            <a:t>J-PAKE achieves the mutual authentication in two steps</a:t>
          </a:r>
          <a:endParaRPr lang="en-US" dirty="0"/>
        </a:p>
      </dgm:t>
    </dgm:pt>
    <dgm:pt modelId="{966363B8-6631-4E37-AB50-C315BAB566F9}" type="parTrans" cxnId="{8F9C4AC2-BE12-4DA2-9008-996F8F795A9D}">
      <dgm:prSet/>
      <dgm:spPr/>
      <dgm:t>
        <a:bodyPr/>
        <a:lstStyle/>
        <a:p>
          <a:endParaRPr lang="en-US"/>
        </a:p>
      </dgm:t>
    </dgm:pt>
    <dgm:pt modelId="{2815D2B8-B2F9-4844-A61C-0A1879CAFB76}" type="sibTrans" cxnId="{8F9C4AC2-BE12-4DA2-9008-996F8F795A9D}">
      <dgm:prSet/>
      <dgm:spPr/>
      <dgm:t>
        <a:bodyPr/>
        <a:lstStyle/>
        <a:p>
          <a:endParaRPr lang="en-US"/>
        </a:p>
      </dgm:t>
    </dgm:pt>
    <dgm:pt modelId="{63D1C008-FA2E-4EE5-8E1A-2358243213D0}">
      <dgm:prSet phldrT="[Text]"/>
      <dgm:spPr/>
      <dgm:t>
        <a:bodyPr/>
        <a:lstStyle/>
        <a:p>
          <a:r>
            <a:rPr lang="en-US" dirty="0" smtClean="0"/>
            <a:t>Two parties send ephemeral public keys to each other</a:t>
          </a:r>
          <a:endParaRPr lang="en-US" dirty="0"/>
        </a:p>
      </dgm:t>
    </dgm:pt>
    <dgm:pt modelId="{F07BCA1A-C343-4FD8-9832-1874FF7C9B9C}" type="parTrans" cxnId="{566F055D-B55E-4AA8-BEA7-8D09B4617904}">
      <dgm:prSet/>
      <dgm:spPr/>
      <dgm:t>
        <a:bodyPr/>
        <a:lstStyle/>
        <a:p>
          <a:endParaRPr lang="en-US"/>
        </a:p>
      </dgm:t>
    </dgm:pt>
    <dgm:pt modelId="{D647FDB2-6DDC-41AE-BA68-A1BFDAB18FC5}" type="sibTrans" cxnId="{566F055D-B55E-4AA8-BEA7-8D09B4617904}">
      <dgm:prSet/>
      <dgm:spPr/>
      <dgm:t>
        <a:bodyPr/>
        <a:lstStyle/>
        <a:p>
          <a:endParaRPr lang="en-US"/>
        </a:p>
      </dgm:t>
    </dgm:pt>
    <dgm:pt modelId="{737EA35F-7FA0-4C5E-BBA9-C4F99DA49AA1}">
      <dgm:prSet/>
      <dgm:spPr/>
      <dgm:t>
        <a:bodyPr/>
        <a:lstStyle/>
        <a:p>
          <a:r>
            <a:rPr lang="en-US" dirty="0" smtClean="0"/>
            <a:t>Augmented password-authenticated key exchange</a:t>
          </a:r>
          <a:endParaRPr lang="en-US" dirty="0"/>
        </a:p>
      </dgm:t>
    </dgm:pt>
    <dgm:pt modelId="{91F8FDDC-7153-4DA5-8A7D-F260944D1AE8}" type="parTrans" cxnId="{5169414D-84D2-4CD3-98A5-FBE2A628F154}">
      <dgm:prSet/>
      <dgm:spPr/>
      <dgm:t>
        <a:bodyPr/>
        <a:lstStyle/>
        <a:p>
          <a:endParaRPr lang="en-US"/>
        </a:p>
      </dgm:t>
    </dgm:pt>
    <dgm:pt modelId="{47A84BF5-D549-41D9-9E8B-99CD9C86A9EA}" type="sibTrans" cxnId="{5169414D-84D2-4CD3-98A5-FBE2A628F154}">
      <dgm:prSet/>
      <dgm:spPr/>
      <dgm:t>
        <a:bodyPr/>
        <a:lstStyle/>
        <a:p>
          <a:endParaRPr lang="en-US"/>
        </a:p>
      </dgm:t>
    </dgm:pt>
    <dgm:pt modelId="{E62435AC-B895-4FDF-B98D-F6EC74DBE3A2}">
      <dgm:prSet/>
      <dgm:spPr/>
      <dgm:t>
        <a:bodyPr/>
        <a:lstStyle/>
        <a:p>
          <a:r>
            <a:rPr lang="en-US" dirty="0" smtClean="0"/>
            <a:t>Password-authenticated key retrieval</a:t>
          </a:r>
          <a:endParaRPr lang="en-US" dirty="0"/>
        </a:p>
      </dgm:t>
    </dgm:pt>
    <dgm:pt modelId="{43A2F42E-6E15-4CE9-B758-79AE34509559}" type="parTrans" cxnId="{01C0F1F2-068A-4F68-9AA3-5EB167B65B04}">
      <dgm:prSet/>
      <dgm:spPr/>
      <dgm:t>
        <a:bodyPr/>
        <a:lstStyle/>
        <a:p>
          <a:endParaRPr lang="en-US"/>
        </a:p>
      </dgm:t>
    </dgm:pt>
    <dgm:pt modelId="{A1B45FFD-D444-45C9-9DEB-E33E136513B3}" type="sibTrans" cxnId="{01C0F1F2-068A-4F68-9AA3-5EB167B65B04}">
      <dgm:prSet/>
      <dgm:spPr/>
      <dgm:t>
        <a:bodyPr/>
        <a:lstStyle/>
        <a:p>
          <a:endParaRPr lang="en-US"/>
        </a:p>
      </dgm:t>
    </dgm:pt>
    <dgm:pt modelId="{4FEBA829-BD1E-40DE-9124-82A76E54BA37}">
      <dgm:prSet/>
      <dgm:spPr/>
      <dgm:t>
        <a:bodyPr/>
        <a:lstStyle/>
        <a:p>
          <a:r>
            <a:rPr lang="en-US" dirty="0" smtClean="0"/>
            <a:t>Multi-server methods</a:t>
          </a:r>
          <a:endParaRPr lang="en-US" dirty="0"/>
        </a:p>
      </dgm:t>
    </dgm:pt>
    <dgm:pt modelId="{E8A93B65-4F7E-4834-930B-A257FE6F63C1}" type="parTrans" cxnId="{536C9E9B-7044-4DF5-A0C3-54EE050E7C63}">
      <dgm:prSet/>
      <dgm:spPr/>
      <dgm:t>
        <a:bodyPr/>
        <a:lstStyle/>
        <a:p>
          <a:endParaRPr lang="en-US"/>
        </a:p>
      </dgm:t>
    </dgm:pt>
    <dgm:pt modelId="{0EC89411-98DA-49B5-8ADC-D75C737A9C48}" type="sibTrans" cxnId="{536C9E9B-7044-4DF5-A0C3-54EE050E7C63}">
      <dgm:prSet/>
      <dgm:spPr/>
      <dgm:t>
        <a:bodyPr/>
        <a:lstStyle/>
        <a:p>
          <a:endParaRPr lang="en-US"/>
        </a:p>
      </dgm:t>
    </dgm:pt>
    <dgm:pt modelId="{45AC49D7-6CB3-435D-AA80-B3D676E61F6B}">
      <dgm:prSet/>
      <dgm:spPr/>
      <dgm:t>
        <a:bodyPr/>
        <a:lstStyle/>
        <a:p>
          <a:r>
            <a:rPr lang="en-US" dirty="0" smtClean="0"/>
            <a:t>Multi-party methods</a:t>
          </a:r>
        </a:p>
      </dgm:t>
    </dgm:pt>
    <dgm:pt modelId="{9EA89435-EA53-4BFE-AEA8-E52389A20814}" type="parTrans" cxnId="{AD2AEB7D-91EB-44B1-8841-5A3E6528CB61}">
      <dgm:prSet/>
      <dgm:spPr/>
      <dgm:t>
        <a:bodyPr/>
        <a:lstStyle/>
        <a:p>
          <a:endParaRPr lang="en-US"/>
        </a:p>
      </dgm:t>
    </dgm:pt>
    <dgm:pt modelId="{5E873756-CC18-4769-A926-C51B38E15943}" type="sibTrans" cxnId="{AD2AEB7D-91EB-44B1-8841-5A3E6528CB61}">
      <dgm:prSet/>
      <dgm:spPr/>
      <dgm:t>
        <a:bodyPr/>
        <a:lstStyle/>
        <a:p>
          <a:endParaRPr lang="en-US"/>
        </a:p>
      </dgm:t>
    </dgm:pt>
    <dgm:pt modelId="{58238012-8352-4ACD-90F7-C79756C1E117}">
      <dgm:prSet/>
      <dgm:spPr/>
      <dgm:t>
        <a:bodyPr/>
        <a:lstStyle/>
        <a:p>
          <a:r>
            <a:rPr lang="en-US" dirty="0" smtClean="0"/>
            <a:t>They encrypt the shared password by juggling the public keys in a verifiable way</a:t>
          </a:r>
          <a:endParaRPr lang="en-US" dirty="0"/>
        </a:p>
      </dgm:t>
    </dgm:pt>
    <dgm:pt modelId="{47D1FDA7-F071-457C-B8AD-8B0D8604FA9A}" type="parTrans" cxnId="{72E52B84-61DF-4242-88B6-04AA1F0D3967}">
      <dgm:prSet/>
      <dgm:spPr/>
      <dgm:t>
        <a:bodyPr/>
        <a:lstStyle/>
        <a:p>
          <a:endParaRPr lang="en-US"/>
        </a:p>
      </dgm:t>
    </dgm:pt>
    <dgm:pt modelId="{BDD956D2-5DC4-423B-A6A8-DB6E7641E040}" type="sibTrans" cxnId="{72E52B84-61DF-4242-88B6-04AA1F0D3967}">
      <dgm:prSet/>
      <dgm:spPr/>
      <dgm:t>
        <a:bodyPr/>
        <a:lstStyle/>
        <a:p>
          <a:endParaRPr lang="en-US"/>
        </a:p>
      </dgm:t>
    </dgm:pt>
    <dgm:pt modelId="{36DB2080-5B0E-46B1-9291-F9BDCF625DEA}" type="pres">
      <dgm:prSet presAssocID="{1A872D08-511A-4D2A-881D-75F467B7A16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2D70D8-FDDD-4DD9-8D42-910D4F3955F0}" type="pres">
      <dgm:prSet presAssocID="{C0D95FAC-6D8D-4D9E-B346-CF4AE1A7EDCB}" presName="parentLin" presStyleCnt="0"/>
      <dgm:spPr/>
    </dgm:pt>
    <dgm:pt modelId="{9410B889-9B3E-457E-A8B3-022ACE8D3920}" type="pres">
      <dgm:prSet presAssocID="{C0D95FAC-6D8D-4D9E-B346-CF4AE1A7EDCB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59090876-30A2-4254-B2B3-86C53D3034A6}" type="pres">
      <dgm:prSet presAssocID="{C0D95FAC-6D8D-4D9E-B346-CF4AE1A7EDC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B6A09D-A6D5-401C-8A8A-8BD0F619DD37}" type="pres">
      <dgm:prSet presAssocID="{C0D95FAC-6D8D-4D9E-B346-CF4AE1A7EDCB}" presName="negativeSpace" presStyleCnt="0"/>
      <dgm:spPr/>
    </dgm:pt>
    <dgm:pt modelId="{2E883B04-A390-406D-9435-832017A77076}" type="pres">
      <dgm:prSet presAssocID="{C0D95FAC-6D8D-4D9E-B346-CF4AE1A7EDCB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8BE17E-5DDA-43E8-9DB5-AFAB9C176E3B}" type="pres">
      <dgm:prSet presAssocID="{20E984AC-0249-495F-A6AF-997025FAEED9}" presName="spaceBetweenRectangles" presStyleCnt="0"/>
      <dgm:spPr/>
    </dgm:pt>
    <dgm:pt modelId="{7AB7A9E6-018C-44D2-8C68-C9E79A32CB28}" type="pres">
      <dgm:prSet presAssocID="{F31ABB2F-62A1-47EE-BEE3-0DC467D4A480}" presName="parentLin" presStyleCnt="0"/>
      <dgm:spPr/>
    </dgm:pt>
    <dgm:pt modelId="{16F444D9-5A6F-4D0C-8050-8F6C2B54CC75}" type="pres">
      <dgm:prSet presAssocID="{F31ABB2F-62A1-47EE-BEE3-0DC467D4A480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77924AF3-2CE6-4A3F-A72F-2F6054709AD5}" type="pres">
      <dgm:prSet presAssocID="{F31ABB2F-62A1-47EE-BEE3-0DC467D4A48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AFE354-88D1-4E8E-9AAA-D5C15872EEDD}" type="pres">
      <dgm:prSet presAssocID="{F31ABB2F-62A1-47EE-BEE3-0DC467D4A480}" presName="negativeSpace" presStyleCnt="0"/>
      <dgm:spPr/>
    </dgm:pt>
    <dgm:pt modelId="{6B8FC42E-9A62-4D18-B368-2F781DD2C7E7}" type="pres">
      <dgm:prSet presAssocID="{F31ABB2F-62A1-47EE-BEE3-0DC467D4A480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C8982D-B861-4E8D-B1F1-9FD5B7FD3D93}" type="presOf" srcId="{45AC49D7-6CB3-435D-AA80-B3D676E61F6B}" destId="{2E883B04-A390-406D-9435-832017A77076}" srcOrd="0" destOrd="4" presId="urn:microsoft.com/office/officeart/2005/8/layout/list1"/>
    <dgm:cxn modelId="{EE6DE6FF-AD4E-472F-B3D0-9CC41348BBB2}" type="presOf" srcId="{737EA35F-7FA0-4C5E-BBA9-C4F99DA49AA1}" destId="{2E883B04-A390-406D-9435-832017A77076}" srcOrd="0" destOrd="1" presId="urn:microsoft.com/office/officeart/2005/8/layout/list1"/>
    <dgm:cxn modelId="{8F9C4AC2-BE12-4DA2-9008-996F8F795A9D}" srcId="{1A872D08-511A-4D2A-881D-75F467B7A168}" destId="{F31ABB2F-62A1-47EE-BEE3-0DC467D4A480}" srcOrd="1" destOrd="0" parTransId="{966363B8-6631-4E37-AB50-C315BAB566F9}" sibTransId="{2815D2B8-B2F9-4844-A61C-0A1879CAFB76}"/>
    <dgm:cxn modelId="{FB32AE70-29D2-4530-B6C7-D8C32D917655}" type="presOf" srcId="{E62435AC-B895-4FDF-B98D-F6EC74DBE3A2}" destId="{2E883B04-A390-406D-9435-832017A77076}" srcOrd="0" destOrd="2" presId="urn:microsoft.com/office/officeart/2005/8/layout/list1"/>
    <dgm:cxn modelId="{65E27C08-AEAC-41AC-9A5A-9320FC6C7325}" srcId="{C0D95FAC-6D8D-4D9E-B346-CF4AE1A7EDCB}" destId="{89825130-DC15-4E84-A009-8802578AF65B}" srcOrd="0" destOrd="0" parTransId="{54E2B927-66C5-4B2C-BB46-C8B0A90EA313}" sibTransId="{216808E5-F0FB-4DA3-8E0F-5C1AE693A748}"/>
    <dgm:cxn modelId="{536C9E9B-7044-4DF5-A0C3-54EE050E7C63}" srcId="{C0D95FAC-6D8D-4D9E-B346-CF4AE1A7EDCB}" destId="{4FEBA829-BD1E-40DE-9124-82A76E54BA37}" srcOrd="3" destOrd="0" parTransId="{E8A93B65-4F7E-4834-930B-A257FE6F63C1}" sibTransId="{0EC89411-98DA-49B5-8ADC-D75C737A9C48}"/>
    <dgm:cxn modelId="{5B1826C5-4260-4CFF-8958-E878C018969A}" type="presOf" srcId="{C0D95FAC-6D8D-4D9E-B346-CF4AE1A7EDCB}" destId="{9410B889-9B3E-457E-A8B3-022ACE8D3920}" srcOrd="0" destOrd="0" presId="urn:microsoft.com/office/officeart/2005/8/layout/list1"/>
    <dgm:cxn modelId="{00B38DB2-18DE-43A2-B673-9A1ACB4D8748}" type="presOf" srcId="{89825130-DC15-4E84-A009-8802578AF65B}" destId="{2E883B04-A390-406D-9435-832017A77076}" srcOrd="0" destOrd="0" presId="urn:microsoft.com/office/officeart/2005/8/layout/list1"/>
    <dgm:cxn modelId="{AD2AEB7D-91EB-44B1-8841-5A3E6528CB61}" srcId="{C0D95FAC-6D8D-4D9E-B346-CF4AE1A7EDCB}" destId="{45AC49D7-6CB3-435D-AA80-B3D676E61F6B}" srcOrd="4" destOrd="0" parTransId="{9EA89435-EA53-4BFE-AEA8-E52389A20814}" sibTransId="{5E873756-CC18-4769-A926-C51B38E15943}"/>
    <dgm:cxn modelId="{01C0F1F2-068A-4F68-9AA3-5EB167B65B04}" srcId="{C0D95FAC-6D8D-4D9E-B346-CF4AE1A7EDCB}" destId="{E62435AC-B895-4FDF-B98D-F6EC74DBE3A2}" srcOrd="2" destOrd="0" parTransId="{43A2F42E-6E15-4CE9-B758-79AE34509559}" sibTransId="{A1B45FFD-D444-45C9-9DEB-E33E136513B3}"/>
    <dgm:cxn modelId="{F73206E5-DF65-4DB1-9493-79584FE01410}" type="presOf" srcId="{F31ABB2F-62A1-47EE-BEE3-0DC467D4A480}" destId="{77924AF3-2CE6-4A3F-A72F-2F6054709AD5}" srcOrd="1" destOrd="0" presId="urn:microsoft.com/office/officeart/2005/8/layout/list1"/>
    <dgm:cxn modelId="{5169414D-84D2-4CD3-98A5-FBE2A628F154}" srcId="{C0D95FAC-6D8D-4D9E-B346-CF4AE1A7EDCB}" destId="{737EA35F-7FA0-4C5E-BBA9-C4F99DA49AA1}" srcOrd="1" destOrd="0" parTransId="{91F8FDDC-7153-4DA5-8A7D-F260944D1AE8}" sibTransId="{47A84BF5-D549-41D9-9E8B-99CD9C86A9EA}"/>
    <dgm:cxn modelId="{D57A66F4-27A7-46AB-8006-F22E0E68ECDB}" type="presOf" srcId="{F31ABB2F-62A1-47EE-BEE3-0DC467D4A480}" destId="{16F444D9-5A6F-4D0C-8050-8F6C2B54CC75}" srcOrd="0" destOrd="0" presId="urn:microsoft.com/office/officeart/2005/8/layout/list1"/>
    <dgm:cxn modelId="{33F20D86-C0A2-4594-8C0E-955C90712DE7}" srcId="{1A872D08-511A-4D2A-881D-75F467B7A168}" destId="{C0D95FAC-6D8D-4D9E-B346-CF4AE1A7EDCB}" srcOrd="0" destOrd="0" parTransId="{1913414C-3DEC-47AC-B3EF-DA4229DE5D82}" sibTransId="{20E984AC-0249-495F-A6AF-997025FAEED9}"/>
    <dgm:cxn modelId="{D7C01B9C-C8D6-4CA1-AF6E-7D76D485258A}" type="presOf" srcId="{58238012-8352-4ACD-90F7-C79756C1E117}" destId="{6B8FC42E-9A62-4D18-B368-2F781DD2C7E7}" srcOrd="0" destOrd="1" presId="urn:microsoft.com/office/officeart/2005/8/layout/list1"/>
    <dgm:cxn modelId="{339643BA-69A5-4330-95FA-8BDEA47BC67D}" type="presOf" srcId="{C0D95FAC-6D8D-4D9E-B346-CF4AE1A7EDCB}" destId="{59090876-30A2-4254-B2B3-86C53D3034A6}" srcOrd="1" destOrd="0" presId="urn:microsoft.com/office/officeart/2005/8/layout/list1"/>
    <dgm:cxn modelId="{72E52B84-61DF-4242-88B6-04AA1F0D3967}" srcId="{F31ABB2F-62A1-47EE-BEE3-0DC467D4A480}" destId="{58238012-8352-4ACD-90F7-C79756C1E117}" srcOrd="1" destOrd="0" parTransId="{47D1FDA7-F071-457C-B8AD-8B0D8604FA9A}" sibTransId="{BDD956D2-5DC4-423B-A6A8-DB6E7641E040}"/>
    <dgm:cxn modelId="{35E03C7F-B94B-4F3C-ACF2-5E9B66381B5C}" type="presOf" srcId="{1A872D08-511A-4D2A-881D-75F467B7A168}" destId="{36DB2080-5B0E-46B1-9291-F9BDCF625DEA}" srcOrd="0" destOrd="0" presId="urn:microsoft.com/office/officeart/2005/8/layout/list1"/>
    <dgm:cxn modelId="{566F055D-B55E-4AA8-BEA7-8D09B4617904}" srcId="{F31ABB2F-62A1-47EE-BEE3-0DC467D4A480}" destId="{63D1C008-FA2E-4EE5-8E1A-2358243213D0}" srcOrd="0" destOrd="0" parTransId="{F07BCA1A-C343-4FD8-9832-1874FF7C9B9C}" sibTransId="{D647FDB2-6DDC-41AE-BA68-A1BFDAB18FC5}"/>
    <dgm:cxn modelId="{165B61EB-4C7B-4A7B-AC88-5364134B313B}" type="presOf" srcId="{63D1C008-FA2E-4EE5-8E1A-2358243213D0}" destId="{6B8FC42E-9A62-4D18-B368-2F781DD2C7E7}" srcOrd="0" destOrd="0" presId="urn:microsoft.com/office/officeart/2005/8/layout/list1"/>
    <dgm:cxn modelId="{891A054B-1B38-487F-B6CA-75EDAD61686A}" type="presOf" srcId="{4FEBA829-BD1E-40DE-9124-82A76E54BA37}" destId="{2E883B04-A390-406D-9435-832017A77076}" srcOrd="0" destOrd="3" presId="urn:microsoft.com/office/officeart/2005/8/layout/list1"/>
    <dgm:cxn modelId="{206EB67A-4B19-4060-A13C-6536B844DB3A}" type="presParOf" srcId="{36DB2080-5B0E-46B1-9291-F9BDCF625DEA}" destId="{2C2D70D8-FDDD-4DD9-8D42-910D4F3955F0}" srcOrd="0" destOrd="0" presId="urn:microsoft.com/office/officeart/2005/8/layout/list1"/>
    <dgm:cxn modelId="{A9D44229-D9D7-4061-9A44-6E479724320B}" type="presParOf" srcId="{2C2D70D8-FDDD-4DD9-8D42-910D4F3955F0}" destId="{9410B889-9B3E-457E-A8B3-022ACE8D3920}" srcOrd="0" destOrd="0" presId="urn:microsoft.com/office/officeart/2005/8/layout/list1"/>
    <dgm:cxn modelId="{98360654-488C-416A-AD94-822427E657E0}" type="presParOf" srcId="{2C2D70D8-FDDD-4DD9-8D42-910D4F3955F0}" destId="{59090876-30A2-4254-B2B3-86C53D3034A6}" srcOrd="1" destOrd="0" presId="urn:microsoft.com/office/officeart/2005/8/layout/list1"/>
    <dgm:cxn modelId="{3B98DD4D-43E6-452E-913B-1BB1486A2712}" type="presParOf" srcId="{36DB2080-5B0E-46B1-9291-F9BDCF625DEA}" destId="{5FB6A09D-A6D5-401C-8A8A-8BD0F619DD37}" srcOrd="1" destOrd="0" presId="urn:microsoft.com/office/officeart/2005/8/layout/list1"/>
    <dgm:cxn modelId="{033A31E8-4F0E-4C27-B6BE-46E7E900413A}" type="presParOf" srcId="{36DB2080-5B0E-46B1-9291-F9BDCF625DEA}" destId="{2E883B04-A390-406D-9435-832017A77076}" srcOrd="2" destOrd="0" presId="urn:microsoft.com/office/officeart/2005/8/layout/list1"/>
    <dgm:cxn modelId="{8A651A6F-2D62-4CB2-BA64-499A1EEC2CB7}" type="presParOf" srcId="{36DB2080-5B0E-46B1-9291-F9BDCF625DEA}" destId="{7B8BE17E-5DDA-43E8-9DB5-AFAB9C176E3B}" srcOrd="3" destOrd="0" presId="urn:microsoft.com/office/officeart/2005/8/layout/list1"/>
    <dgm:cxn modelId="{A31A3204-0553-4B0A-869A-4F238618E85B}" type="presParOf" srcId="{36DB2080-5B0E-46B1-9291-F9BDCF625DEA}" destId="{7AB7A9E6-018C-44D2-8C68-C9E79A32CB28}" srcOrd="4" destOrd="0" presId="urn:microsoft.com/office/officeart/2005/8/layout/list1"/>
    <dgm:cxn modelId="{8D892832-FB33-40C2-895A-75A41DB91549}" type="presParOf" srcId="{7AB7A9E6-018C-44D2-8C68-C9E79A32CB28}" destId="{16F444D9-5A6F-4D0C-8050-8F6C2B54CC75}" srcOrd="0" destOrd="0" presId="urn:microsoft.com/office/officeart/2005/8/layout/list1"/>
    <dgm:cxn modelId="{F8C3BEF9-34AD-4F2C-814C-B29D1196F502}" type="presParOf" srcId="{7AB7A9E6-018C-44D2-8C68-C9E79A32CB28}" destId="{77924AF3-2CE6-4A3F-A72F-2F6054709AD5}" srcOrd="1" destOrd="0" presId="urn:microsoft.com/office/officeart/2005/8/layout/list1"/>
    <dgm:cxn modelId="{65D54EC6-A3D1-4689-B26E-C386779B9EAF}" type="presParOf" srcId="{36DB2080-5B0E-46B1-9291-F9BDCF625DEA}" destId="{D1AFE354-88D1-4E8E-9AAA-D5C15872EEDD}" srcOrd="5" destOrd="0" presId="urn:microsoft.com/office/officeart/2005/8/layout/list1"/>
    <dgm:cxn modelId="{58ACDB22-854A-4AA6-94C5-EF73F0895A53}" type="presParOf" srcId="{36DB2080-5B0E-46B1-9291-F9BDCF625DEA}" destId="{6B8FC42E-9A62-4D18-B368-2F781DD2C7E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365A242-D9B8-4B1E-B0C2-92B2C4DB8BBC}" type="doc">
      <dgm:prSet loTypeId="urn:microsoft.com/office/officeart/2005/8/layout/vList4" loCatId="list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E2D0F520-32C1-44F5-9755-6169AD7B2659}">
      <dgm:prSet phldrT="[Text]"/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F4315BED-3E40-4410-A245-9CF7A0EC908F}" type="parTrans" cxnId="{3D46953F-3859-4327-8ECC-41E9E5A3C515}">
      <dgm:prSet/>
      <dgm:spPr/>
      <dgm:t>
        <a:bodyPr/>
        <a:lstStyle/>
        <a:p>
          <a:endParaRPr lang="en-US"/>
        </a:p>
      </dgm:t>
    </dgm:pt>
    <dgm:pt modelId="{34093019-D8E0-45A9-90C8-8E9D47BF3B3E}" type="sibTrans" cxnId="{3D46953F-3859-4327-8ECC-41E9E5A3C515}">
      <dgm:prSet/>
      <dgm:spPr/>
      <dgm:t>
        <a:bodyPr/>
        <a:lstStyle/>
        <a:p>
          <a:endParaRPr lang="en-US"/>
        </a:p>
      </dgm:t>
    </dgm:pt>
    <dgm:pt modelId="{5A61FD6F-D3F5-40FC-B582-D7B40A7482D1}" type="pres">
      <dgm:prSet presAssocID="{F365A242-D9B8-4B1E-B0C2-92B2C4DB8BBC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A2DFF1-58EE-4EA7-B7ED-A728C683B245}" type="pres">
      <dgm:prSet presAssocID="{E2D0F520-32C1-44F5-9755-6169AD7B2659}" presName="comp" presStyleCnt="0"/>
      <dgm:spPr/>
    </dgm:pt>
    <dgm:pt modelId="{E2E49771-9A18-45CA-88EC-A95A1C73D35A}" type="pres">
      <dgm:prSet presAssocID="{E2D0F520-32C1-44F5-9755-6169AD7B2659}" presName="box" presStyleLbl="node1" presStyleIdx="0" presStyleCnt="1" custLinFactNeighborX="7500" custLinFactNeighborY="36364"/>
      <dgm:spPr/>
      <dgm:t>
        <a:bodyPr/>
        <a:lstStyle/>
        <a:p>
          <a:endParaRPr lang="en-US"/>
        </a:p>
      </dgm:t>
    </dgm:pt>
    <dgm:pt modelId="{2BDA0B78-48B3-4EE0-9ED2-9CE53247CFDF}" type="pres">
      <dgm:prSet presAssocID="{E2D0F520-32C1-44F5-9755-6169AD7B2659}" presName="img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7A46BA1-F56C-46CC-B601-1FC2920F2288}" type="pres">
      <dgm:prSet presAssocID="{E2D0F520-32C1-44F5-9755-6169AD7B2659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46953F-3859-4327-8ECC-41E9E5A3C515}" srcId="{F365A242-D9B8-4B1E-B0C2-92B2C4DB8BBC}" destId="{E2D0F520-32C1-44F5-9755-6169AD7B2659}" srcOrd="0" destOrd="0" parTransId="{F4315BED-3E40-4410-A245-9CF7A0EC908F}" sibTransId="{34093019-D8E0-45A9-90C8-8E9D47BF3B3E}"/>
    <dgm:cxn modelId="{A3DF4F22-C483-455E-9262-D974EE83BA44}" type="presOf" srcId="{F365A242-D9B8-4B1E-B0C2-92B2C4DB8BBC}" destId="{5A61FD6F-D3F5-40FC-B582-D7B40A7482D1}" srcOrd="0" destOrd="0" presId="urn:microsoft.com/office/officeart/2005/8/layout/vList4"/>
    <dgm:cxn modelId="{66F7FD5C-C514-4FEC-8CF3-01A2623E4FD0}" type="presOf" srcId="{E2D0F520-32C1-44F5-9755-6169AD7B2659}" destId="{E2E49771-9A18-45CA-88EC-A95A1C73D35A}" srcOrd="0" destOrd="0" presId="urn:microsoft.com/office/officeart/2005/8/layout/vList4"/>
    <dgm:cxn modelId="{345DAAA8-5B0E-4CF8-9934-0BC178ADA763}" type="presOf" srcId="{E2D0F520-32C1-44F5-9755-6169AD7B2659}" destId="{37A46BA1-F56C-46CC-B601-1FC2920F2288}" srcOrd="1" destOrd="0" presId="urn:microsoft.com/office/officeart/2005/8/layout/vList4"/>
    <dgm:cxn modelId="{2EEA1ABD-2CE2-44C2-86B0-EB3D38206B92}" type="presParOf" srcId="{5A61FD6F-D3F5-40FC-B582-D7B40A7482D1}" destId="{DFA2DFF1-58EE-4EA7-B7ED-A728C683B245}" srcOrd="0" destOrd="0" presId="urn:microsoft.com/office/officeart/2005/8/layout/vList4"/>
    <dgm:cxn modelId="{C8F3572E-8868-430E-9E08-A6440E243320}" type="presParOf" srcId="{DFA2DFF1-58EE-4EA7-B7ED-A728C683B245}" destId="{E2E49771-9A18-45CA-88EC-A95A1C73D35A}" srcOrd="0" destOrd="0" presId="urn:microsoft.com/office/officeart/2005/8/layout/vList4"/>
    <dgm:cxn modelId="{9F87CE2B-4F1B-46C5-806A-9637BE70B4A3}" type="presParOf" srcId="{DFA2DFF1-58EE-4EA7-B7ED-A728C683B245}" destId="{2BDA0B78-48B3-4EE0-9ED2-9CE53247CFDF}" srcOrd="1" destOrd="0" presId="urn:microsoft.com/office/officeart/2005/8/layout/vList4"/>
    <dgm:cxn modelId="{6CF4DE12-97B7-47BA-9C3E-FF12C5349FB5}" type="presParOf" srcId="{DFA2DFF1-58EE-4EA7-B7ED-A728C683B245}" destId="{37A46BA1-F56C-46CC-B601-1FC2920F228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C6A5954-B611-4EC6-B360-165718324235}">
      <dsp:nvSpPr>
        <dsp:cNvPr id="0" name=""/>
        <dsp:cNvSpPr/>
      </dsp:nvSpPr>
      <dsp:spPr>
        <a:xfrm>
          <a:off x="0" y="315373"/>
          <a:ext cx="6934200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171" tIns="395732" rIns="53817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Roll No. – 91-CIS-091012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Registration No – 0007312 of 2006-2007</a:t>
          </a:r>
        </a:p>
      </dsp:txBody>
      <dsp:txXfrm>
        <a:off x="0" y="315373"/>
        <a:ext cx="6934200" cy="1077300"/>
      </dsp:txXfrm>
    </dsp:sp>
    <dsp:sp modelId="{B8AEC2E7-7AD7-4E6E-B506-D8D63F0298A4}">
      <dsp:nvSpPr>
        <dsp:cNvPr id="0" name=""/>
        <dsp:cNvSpPr/>
      </dsp:nvSpPr>
      <dsp:spPr>
        <a:xfrm>
          <a:off x="346710" y="34933"/>
          <a:ext cx="4853940" cy="56088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alpha val="9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alpha val="9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alpha val="9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alpha val="9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3467" tIns="0" rIns="183467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HIRAKJYOTI BANEERJEE</a:t>
          </a:r>
          <a:endParaRPr lang="en-US" sz="1900" kern="1200" dirty="0"/>
        </a:p>
      </dsp:txBody>
      <dsp:txXfrm>
        <a:off x="346710" y="34933"/>
        <a:ext cx="4853940" cy="560880"/>
      </dsp:txXfrm>
    </dsp:sp>
    <dsp:sp modelId="{3530D559-103A-4F24-9E8D-71ECAD72CA25}">
      <dsp:nvSpPr>
        <dsp:cNvPr id="0" name=""/>
        <dsp:cNvSpPr/>
      </dsp:nvSpPr>
      <dsp:spPr>
        <a:xfrm>
          <a:off x="0" y="1775713"/>
          <a:ext cx="6934200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171" tIns="395732" rIns="53817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Roll No. – 91-CIS-091007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Registration No – 0000439 of 2006-2007</a:t>
          </a:r>
        </a:p>
      </dsp:txBody>
      <dsp:txXfrm>
        <a:off x="0" y="1775713"/>
        <a:ext cx="6934200" cy="1077300"/>
      </dsp:txXfrm>
    </dsp:sp>
    <dsp:sp modelId="{EFF98B54-752A-433B-914A-B1114C94530C}">
      <dsp:nvSpPr>
        <dsp:cNvPr id="0" name=""/>
        <dsp:cNvSpPr/>
      </dsp:nvSpPr>
      <dsp:spPr>
        <a:xfrm>
          <a:off x="346710" y="1495273"/>
          <a:ext cx="4853940" cy="56088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tint val="92000"/>
                <a:satMod val="170000"/>
              </a:schemeClr>
            </a:gs>
            <a:gs pos="15000">
              <a:schemeClr val="accent1">
                <a:alpha val="90000"/>
                <a:hueOff val="0"/>
                <a:satOff val="0"/>
                <a:lumOff val="0"/>
                <a:alphaOff val="-20000"/>
                <a:tint val="92000"/>
                <a:shade val="99000"/>
                <a:satMod val="170000"/>
              </a:schemeClr>
            </a:gs>
            <a:gs pos="62000">
              <a:schemeClr val="accent1">
                <a:alpha val="90000"/>
                <a:hueOff val="0"/>
                <a:satOff val="0"/>
                <a:lumOff val="0"/>
                <a:alphaOff val="-20000"/>
                <a:tint val="96000"/>
                <a:shade val="80000"/>
                <a:satMod val="170000"/>
              </a:schemeClr>
            </a:gs>
            <a:gs pos="97000">
              <a:schemeClr val="accent1">
                <a:alpha val="90000"/>
                <a:hueOff val="0"/>
                <a:satOff val="0"/>
                <a:lumOff val="0"/>
                <a:alphaOff val="-20000"/>
                <a:tint val="98000"/>
                <a:shade val="63000"/>
                <a:satMod val="17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alpha val="90000"/>
              <a:hueOff val="0"/>
              <a:satOff val="0"/>
              <a:lumOff val="0"/>
              <a:alphaOff val="-2000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3467" tIns="0" rIns="183467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DIPENDU GHOSH</a:t>
          </a:r>
          <a:endParaRPr lang="en-US" sz="1900" kern="1200" dirty="0"/>
        </a:p>
      </dsp:txBody>
      <dsp:txXfrm>
        <a:off x="346710" y="1495273"/>
        <a:ext cx="4853940" cy="560880"/>
      </dsp:txXfrm>
    </dsp:sp>
    <dsp:sp modelId="{A3CF7C19-B02C-4BE4-BFE7-DF41C6C5B321}">
      <dsp:nvSpPr>
        <dsp:cNvPr id="0" name=""/>
        <dsp:cNvSpPr/>
      </dsp:nvSpPr>
      <dsp:spPr>
        <a:xfrm>
          <a:off x="0" y="3236053"/>
          <a:ext cx="6934200" cy="793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171" tIns="395732" rIns="53817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1" kern="1200" dirty="0" smtClean="0">
              <a:solidFill>
                <a:schemeClr val="accent2">
                  <a:lumMod val="75000"/>
                </a:schemeClr>
              </a:solidFill>
            </a:rPr>
            <a:t>Prof. DEVADATTA  SINHA</a:t>
          </a:r>
          <a:endParaRPr lang="en-US" sz="19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0" y="3236053"/>
        <a:ext cx="6934200" cy="793012"/>
      </dsp:txXfrm>
    </dsp:sp>
    <dsp:sp modelId="{C5C97D20-E3BA-42E8-AD6E-8AA450B7396E}">
      <dsp:nvSpPr>
        <dsp:cNvPr id="0" name=""/>
        <dsp:cNvSpPr/>
      </dsp:nvSpPr>
      <dsp:spPr>
        <a:xfrm>
          <a:off x="346710" y="2955613"/>
          <a:ext cx="4853940" cy="56088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92000"/>
                <a:satMod val="170000"/>
              </a:schemeClr>
            </a:gs>
            <a:gs pos="15000">
              <a:schemeClr val="accent1">
                <a:alpha val="90000"/>
                <a:hueOff val="0"/>
                <a:satOff val="0"/>
                <a:lumOff val="0"/>
                <a:alphaOff val="-40000"/>
                <a:tint val="92000"/>
                <a:shade val="99000"/>
                <a:satMod val="170000"/>
              </a:schemeClr>
            </a:gs>
            <a:gs pos="62000">
              <a:schemeClr val="accent1">
                <a:alpha val="90000"/>
                <a:hueOff val="0"/>
                <a:satOff val="0"/>
                <a:lumOff val="0"/>
                <a:alphaOff val="-40000"/>
                <a:tint val="96000"/>
                <a:shade val="80000"/>
                <a:satMod val="170000"/>
              </a:schemeClr>
            </a:gs>
            <a:gs pos="97000">
              <a:schemeClr val="accent1">
                <a:alpha val="90000"/>
                <a:hueOff val="0"/>
                <a:satOff val="0"/>
                <a:lumOff val="0"/>
                <a:alphaOff val="-40000"/>
                <a:tint val="98000"/>
                <a:shade val="63000"/>
                <a:satMod val="17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alpha val="90000"/>
              <a:hueOff val="0"/>
              <a:satOff val="0"/>
              <a:lumOff val="0"/>
              <a:alphaOff val="-4000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3467" tIns="0" rIns="183467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Under the Supervision of: </a:t>
          </a:r>
          <a:endParaRPr lang="en-US" sz="1900" kern="1200" dirty="0"/>
        </a:p>
      </dsp:txBody>
      <dsp:txXfrm>
        <a:off x="346710" y="2955613"/>
        <a:ext cx="4853940" cy="560880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1E4B-50A0-41D3-AA4D-F560B64651EA}">
      <dsp:nvSpPr>
        <dsp:cNvPr id="0" name=""/>
        <dsp:cNvSpPr/>
      </dsp:nvSpPr>
      <dsp:spPr>
        <a:xfrm>
          <a:off x="0" y="283619"/>
          <a:ext cx="6096000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33248" rIns="47311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Enters private key ‘a’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Generates public key ‘A’ and sends to the other user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Computes common private key ‘S</a:t>
          </a:r>
          <a:r>
            <a:rPr lang="en-US" sz="1600" kern="1200" baseline="-25000" dirty="0" smtClean="0"/>
            <a:t>A</a:t>
          </a:r>
          <a:r>
            <a:rPr lang="en-US" sz="1600" kern="1200" dirty="0" smtClean="0"/>
            <a:t>’ from ‘B’ received</a:t>
          </a:r>
        </a:p>
      </dsp:txBody>
      <dsp:txXfrm>
        <a:off x="0" y="283619"/>
        <a:ext cx="6096000" cy="1159200"/>
      </dsp:txXfrm>
    </dsp:sp>
    <dsp:sp modelId="{9C3EF1C2-AE42-4F04-8D55-335D844344EF}">
      <dsp:nvSpPr>
        <dsp:cNvPr id="0" name=""/>
        <dsp:cNvSpPr/>
      </dsp:nvSpPr>
      <dsp:spPr>
        <a:xfrm>
          <a:off x="304800" y="47459"/>
          <a:ext cx="4267200" cy="47232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user_a():</a:t>
          </a:r>
          <a:endParaRPr lang="en-US" sz="1600" kern="1200" dirty="0"/>
        </a:p>
      </dsp:txBody>
      <dsp:txXfrm>
        <a:off x="304800" y="47459"/>
        <a:ext cx="4267200" cy="472320"/>
      </dsp:txXfrm>
    </dsp:sp>
    <dsp:sp modelId="{A15173BA-2ECD-4C1A-9F76-387F82FEF4A7}">
      <dsp:nvSpPr>
        <dsp:cNvPr id="0" name=""/>
        <dsp:cNvSpPr/>
      </dsp:nvSpPr>
      <dsp:spPr>
        <a:xfrm>
          <a:off x="0" y="1765379"/>
          <a:ext cx="6096000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354778"/>
              <a:satOff val="-19922"/>
              <a:lumOff val="171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33248" rIns="47311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Enters private key ‘b’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Generates public key ‘B’ and sends to the other user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Computes common private key ‘S</a:t>
          </a:r>
          <a:r>
            <a:rPr lang="en-US" sz="1600" kern="1200" baseline="-25000" dirty="0" smtClean="0"/>
            <a:t>B</a:t>
          </a:r>
          <a:r>
            <a:rPr lang="en-US" sz="1600" kern="1200" dirty="0" smtClean="0"/>
            <a:t>’ from ‘A’ received</a:t>
          </a:r>
          <a:endParaRPr lang="en-US" sz="1600" kern="1200" dirty="0"/>
        </a:p>
      </dsp:txBody>
      <dsp:txXfrm>
        <a:off x="0" y="1765379"/>
        <a:ext cx="6096000" cy="1159200"/>
      </dsp:txXfrm>
    </dsp:sp>
    <dsp:sp modelId="{1A94B69F-8504-465D-ADB6-5CEBB3336B72}">
      <dsp:nvSpPr>
        <dsp:cNvPr id="0" name=""/>
        <dsp:cNvSpPr/>
      </dsp:nvSpPr>
      <dsp:spPr>
        <a:xfrm>
          <a:off x="304800" y="1529220"/>
          <a:ext cx="4267200" cy="472320"/>
        </a:xfrm>
        <a:prstGeom prst="roundRect">
          <a:avLst/>
        </a:prstGeom>
        <a:solidFill>
          <a:schemeClr val="accent1">
            <a:shade val="80000"/>
            <a:hueOff val="354778"/>
            <a:satOff val="-19922"/>
            <a:lumOff val="171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user_b():</a:t>
          </a:r>
          <a:endParaRPr lang="en-US" sz="1600" kern="1200" dirty="0" smtClean="0"/>
        </a:p>
      </dsp:txBody>
      <dsp:txXfrm>
        <a:off x="304800" y="1529220"/>
        <a:ext cx="4267200" cy="472320"/>
      </dsp:txXfrm>
    </dsp:sp>
    <dsp:sp modelId="{BB49BBDD-B9CD-4450-9C52-6F9BDA5AB6CA}">
      <dsp:nvSpPr>
        <dsp:cNvPr id="0" name=""/>
        <dsp:cNvSpPr/>
      </dsp:nvSpPr>
      <dsp:spPr>
        <a:xfrm>
          <a:off x="0" y="3247140"/>
          <a:ext cx="6096000" cy="66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709556"/>
              <a:satOff val="-39844"/>
              <a:lumOff val="343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33248" rIns="47311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poses as user A to user B and as user B to user A</a:t>
          </a:r>
          <a:endParaRPr lang="en-US" sz="1600" kern="1200" dirty="0"/>
        </a:p>
      </dsp:txBody>
      <dsp:txXfrm>
        <a:off x="0" y="3247140"/>
        <a:ext cx="6096000" cy="667800"/>
      </dsp:txXfrm>
    </dsp:sp>
    <dsp:sp modelId="{D03EA218-A32D-45CB-82AD-83CD88F55B64}">
      <dsp:nvSpPr>
        <dsp:cNvPr id="0" name=""/>
        <dsp:cNvSpPr/>
      </dsp:nvSpPr>
      <dsp:spPr>
        <a:xfrm>
          <a:off x="304800" y="3010980"/>
          <a:ext cx="4267200" cy="472320"/>
        </a:xfrm>
        <a:prstGeom prst="roundRect">
          <a:avLst/>
        </a:prstGeom>
        <a:solidFill>
          <a:schemeClr val="accent1">
            <a:shade val="80000"/>
            <a:hueOff val="709556"/>
            <a:satOff val="-39844"/>
            <a:lumOff val="343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attacker(): </a:t>
          </a:r>
          <a:endParaRPr lang="en-US" sz="1600" kern="1200" dirty="0"/>
        </a:p>
      </dsp:txBody>
      <dsp:txXfrm>
        <a:off x="304800" y="3010980"/>
        <a:ext cx="4267200" cy="472320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9BC7A14-5211-49F5-BE5B-D5BF50C03764}">
      <dsp:nvSpPr>
        <dsp:cNvPr id="0" name=""/>
        <dsp:cNvSpPr/>
      </dsp:nvSpPr>
      <dsp:spPr>
        <a:xfrm>
          <a:off x="0" y="344599"/>
          <a:ext cx="6096000" cy="110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416560" rIns="47311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Generates the shared key ‘Secret’ and both users keep them using.</a:t>
          </a:r>
          <a:endParaRPr lang="en-US" sz="2000" kern="1200" dirty="0"/>
        </a:p>
      </dsp:txBody>
      <dsp:txXfrm>
        <a:off x="0" y="344599"/>
        <a:ext cx="6096000" cy="1102500"/>
      </dsp:txXfrm>
    </dsp:sp>
    <dsp:sp modelId="{14A0B090-0A60-44B4-B6BD-C3D6B48F6A9E}">
      <dsp:nvSpPr>
        <dsp:cNvPr id="0" name=""/>
        <dsp:cNvSpPr/>
      </dsp:nvSpPr>
      <dsp:spPr>
        <a:xfrm>
          <a:off x="304800" y="49399"/>
          <a:ext cx="4267200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genrand():</a:t>
          </a:r>
          <a:endParaRPr lang="en-US" sz="2000" kern="1200" dirty="0"/>
        </a:p>
      </dsp:txBody>
      <dsp:txXfrm>
        <a:off x="304800" y="49399"/>
        <a:ext cx="4267200" cy="590400"/>
      </dsp:txXfrm>
    </dsp:sp>
    <dsp:sp modelId="{BCA27460-CBFD-4475-989E-4725C97BE3D9}">
      <dsp:nvSpPr>
        <dsp:cNvPr id="0" name=""/>
        <dsp:cNvSpPr/>
      </dsp:nvSpPr>
      <dsp:spPr>
        <a:xfrm>
          <a:off x="0" y="1850300"/>
          <a:ext cx="6096000" cy="173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416560" rIns="47311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Selects secret values x</a:t>
          </a:r>
          <a:r>
            <a:rPr lang="en-US" sz="2000" kern="1200" baseline="-25000" smtClean="0"/>
            <a:t>1</a:t>
          </a:r>
          <a:r>
            <a:rPr lang="en-US" sz="2000" kern="1200" smtClean="0"/>
            <a:t> and x</a:t>
          </a:r>
          <a:r>
            <a:rPr lang="en-US" sz="2000" kern="1200" baseline="-25000" smtClean="0"/>
            <a:t>2</a:t>
          </a:r>
          <a:r>
            <a:rPr lang="en-US" sz="2000" kern="1200" smtClean="0"/>
            <a:t> for Alice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Selects secret values x</a:t>
          </a:r>
          <a:r>
            <a:rPr lang="en-US" sz="2000" kern="1200" baseline="-25000" smtClean="0"/>
            <a:t>3</a:t>
          </a:r>
          <a:r>
            <a:rPr lang="en-US" sz="2000" kern="1200" smtClean="0"/>
            <a:t> and x</a:t>
          </a:r>
          <a:r>
            <a:rPr lang="en-US" sz="2000" kern="1200" baseline="-25000" smtClean="0"/>
            <a:t>4</a:t>
          </a:r>
          <a:r>
            <a:rPr lang="en-US" sz="2000" kern="1200" smtClean="0"/>
            <a:t> for Bob</a:t>
          </a: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Where x</a:t>
          </a:r>
          <a:r>
            <a:rPr lang="en-US" sz="2000" kern="1200" baseline="-25000" smtClean="0"/>
            <a:t>1</a:t>
          </a:r>
          <a:r>
            <a:rPr lang="en-US" sz="2000" kern="1200" smtClean="0"/>
            <a:t>,x</a:t>
          </a:r>
          <a:r>
            <a:rPr lang="en-US" sz="2000" kern="1200" baseline="-25000" smtClean="0"/>
            <a:t>3</a:t>
          </a:r>
          <a:r>
            <a:rPr lang="en-US" sz="2000" kern="1200" smtClean="0"/>
            <a:t> Є</a:t>
          </a:r>
          <a:r>
            <a:rPr lang="en-US" sz="2000" kern="1200" baseline="-25000" smtClean="0"/>
            <a:t>R</a:t>
          </a:r>
          <a:r>
            <a:rPr lang="en-US" sz="2000" kern="1200" smtClean="0"/>
            <a:t> Z</a:t>
          </a:r>
          <a:r>
            <a:rPr lang="en-US" sz="2000" kern="1200" baseline="-25000" smtClean="0"/>
            <a:t>q</a:t>
          </a:r>
          <a:r>
            <a:rPr lang="en-US" sz="2000" kern="1200" smtClean="0"/>
            <a:t> and x</a:t>
          </a:r>
          <a:r>
            <a:rPr lang="en-US" sz="2000" kern="1200" baseline="-25000" smtClean="0"/>
            <a:t>2</a:t>
          </a:r>
          <a:r>
            <a:rPr lang="en-US" sz="2000" kern="1200" smtClean="0"/>
            <a:t>,x</a:t>
          </a:r>
          <a:r>
            <a:rPr lang="en-US" sz="2000" kern="1200" baseline="-25000" smtClean="0"/>
            <a:t>4</a:t>
          </a:r>
          <a:r>
            <a:rPr lang="en-US" sz="2000" kern="1200" smtClean="0"/>
            <a:t> Є</a:t>
          </a:r>
          <a:r>
            <a:rPr lang="en-US" sz="2000" kern="1200" baseline="-25000" smtClean="0"/>
            <a:t>R</a:t>
          </a:r>
          <a:r>
            <a:rPr lang="en-US" sz="2000" kern="1200" smtClean="0"/>
            <a:t> Z</a:t>
          </a:r>
          <a:r>
            <a:rPr lang="en-US" sz="2000" kern="1200" baseline="30000" smtClean="0"/>
            <a:t>*</a:t>
          </a:r>
          <a:r>
            <a:rPr lang="en-US" sz="2000" kern="1200" baseline="-25000" smtClean="0"/>
            <a:t>q</a:t>
          </a:r>
          <a:r>
            <a:rPr lang="en-US" sz="2000" kern="1200" smtClean="0"/>
            <a:t> and x</a:t>
          </a:r>
          <a:r>
            <a:rPr lang="en-US" sz="2000" kern="1200" baseline="-25000" smtClean="0"/>
            <a:t>2</a:t>
          </a:r>
          <a:r>
            <a:rPr lang="en-US" sz="2000" kern="1200" smtClean="0"/>
            <a:t>,x</a:t>
          </a:r>
          <a:r>
            <a:rPr lang="en-US" sz="2000" kern="1200" baseline="-25000" smtClean="0"/>
            <a:t>4 </a:t>
          </a:r>
          <a:r>
            <a:rPr lang="en-US" sz="2000" kern="1200" smtClean="0"/>
            <a:t>≠ 0.</a:t>
          </a:r>
          <a:endParaRPr lang="en-US" sz="2000" kern="1200" dirty="0" smtClean="0"/>
        </a:p>
      </dsp:txBody>
      <dsp:txXfrm>
        <a:off x="0" y="1850300"/>
        <a:ext cx="6096000" cy="1732500"/>
      </dsp:txXfrm>
    </dsp:sp>
    <dsp:sp modelId="{B9250D91-67CA-4C7C-8F54-36BFEEFBCB01}">
      <dsp:nvSpPr>
        <dsp:cNvPr id="0" name=""/>
        <dsp:cNvSpPr/>
      </dsp:nvSpPr>
      <dsp:spPr>
        <a:xfrm>
          <a:off x="304800" y="1555100"/>
          <a:ext cx="4267200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genknp(&amp;user) :</a:t>
          </a:r>
          <a:endParaRPr lang="en-US" sz="2000" kern="1200" dirty="0"/>
        </a:p>
      </dsp:txBody>
      <dsp:txXfrm>
        <a:off x="304800" y="1555100"/>
        <a:ext cx="4267200" cy="590400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EAE604A-6145-4234-9A85-BB5C908ADDD7}">
      <dsp:nvSpPr>
        <dsp:cNvPr id="0" name=""/>
        <dsp:cNvSpPr/>
      </dsp:nvSpPr>
      <dsp:spPr>
        <a:xfrm>
          <a:off x="0" y="245339"/>
          <a:ext cx="777240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25" tIns="333248" rIns="60322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Alice sends g</a:t>
          </a:r>
          <a:r>
            <a:rPr lang="en-US" sz="1600" kern="1200" baseline="30000" smtClean="0"/>
            <a:t>x1</a:t>
          </a:r>
          <a:r>
            <a:rPr lang="en-US" sz="1600" kern="1200" smtClean="0"/>
            <a:t>, g</a:t>
          </a:r>
          <a:r>
            <a:rPr lang="en-US" sz="1600" kern="1200" baseline="30000" smtClean="0"/>
            <a:t>x2</a:t>
          </a:r>
          <a:r>
            <a:rPr lang="en-US" sz="1600" kern="1200" smtClean="0"/>
            <a:t> and knowledge proofs for x</a:t>
          </a:r>
          <a:r>
            <a:rPr lang="en-US" sz="1600" kern="1200" baseline="-25000" smtClean="0"/>
            <a:t>1</a:t>
          </a:r>
          <a:r>
            <a:rPr lang="en-US" sz="1600" kern="1200" smtClean="0"/>
            <a:t> and x</a:t>
          </a:r>
          <a:r>
            <a:rPr lang="en-US" sz="1600" kern="1200" baseline="-25000" smtClean="0"/>
            <a:t>2</a:t>
          </a:r>
          <a:r>
            <a:rPr lang="en-US" sz="1600" kern="1200" smtClean="0"/>
            <a:t>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Bob sends g</a:t>
          </a:r>
          <a:r>
            <a:rPr lang="en-US" sz="1600" kern="1200" baseline="30000" smtClean="0"/>
            <a:t>x3</a:t>
          </a:r>
          <a:r>
            <a:rPr lang="en-US" sz="1600" kern="1200" smtClean="0"/>
            <a:t>, g</a:t>
          </a:r>
          <a:r>
            <a:rPr lang="en-US" sz="1600" kern="1200" baseline="30000" smtClean="0"/>
            <a:t>x4</a:t>
          </a:r>
          <a:r>
            <a:rPr lang="en-US" sz="1600" kern="1200" smtClean="0"/>
            <a:t> and knowledge proofs for x</a:t>
          </a:r>
          <a:r>
            <a:rPr lang="en-US" sz="1600" kern="1200" baseline="-25000" smtClean="0"/>
            <a:t>3</a:t>
          </a:r>
          <a:r>
            <a:rPr lang="en-US" sz="1600" kern="1200" smtClean="0"/>
            <a:t> and x</a:t>
          </a:r>
          <a:r>
            <a:rPr lang="en-US" sz="1600" kern="1200" baseline="-25000" smtClean="0"/>
            <a:t>4</a:t>
          </a:r>
          <a:r>
            <a:rPr lang="en-US" sz="1600" kern="1200" smtClean="0"/>
            <a:t>.</a:t>
          </a:r>
          <a:endParaRPr lang="en-US" sz="1600" kern="1200" dirty="0" smtClean="0"/>
        </a:p>
      </dsp:txBody>
      <dsp:txXfrm>
        <a:off x="0" y="245339"/>
        <a:ext cx="7772400" cy="907200"/>
      </dsp:txXfrm>
    </dsp:sp>
    <dsp:sp modelId="{433A67D7-E824-4CF5-ADC3-CDF9BCDA4DFA}">
      <dsp:nvSpPr>
        <dsp:cNvPr id="0" name=""/>
        <dsp:cNvSpPr/>
      </dsp:nvSpPr>
      <dsp:spPr>
        <a:xfrm>
          <a:off x="388620" y="9179"/>
          <a:ext cx="5440680" cy="47232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sendstep1 (&amp;from, &amp;to, &amp;param) :</a:t>
          </a:r>
          <a:endParaRPr lang="en-US" sz="1600" kern="1200" dirty="0"/>
        </a:p>
      </dsp:txBody>
      <dsp:txXfrm>
        <a:off x="388620" y="9179"/>
        <a:ext cx="5440680" cy="472320"/>
      </dsp:txXfrm>
    </dsp:sp>
    <dsp:sp modelId="{268AA7C7-99CE-4630-AFC7-23C725D6E1AE}">
      <dsp:nvSpPr>
        <dsp:cNvPr id="0" name=""/>
        <dsp:cNvSpPr/>
      </dsp:nvSpPr>
      <dsp:spPr>
        <a:xfrm>
          <a:off x="0" y="1475099"/>
          <a:ext cx="7772400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200984"/>
              <a:satOff val="-13005"/>
              <a:lumOff val="118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25" tIns="333248" rIns="60322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Verifies the received knowledge proofs, and also checks g</a:t>
          </a:r>
          <a:r>
            <a:rPr lang="en-US" sz="1600" kern="1200" baseline="30000" dirty="0" smtClean="0"/>
            <a:t>x2</a:t>
          </a:r>
          <a:r>
            <a:rPr lang="en-US" sz="1600" kern="1200" dirty="0" smtClean="0"/>
            <a:t> , g</a:t>
          </a:r>
          <a:r>
            <a:rPr lang="en-US" sz="1600" kern="1200" baseline="30000" dirty="0" smtClean="0"/>
            <a:t>x4</a:t>
          </a:r>
          <a:r>
            <a:rPr lang="en-US" sz="1600" kern="1200" dirty="0" smtClean="0"/>
            <a:t> ≠ 1 , for Alice and Bob.</a:t>
          </a:r>
          <a:endParaRPr lang="en-US" sz="1600" kern="1200" dirty="0"/>
        </a:p>
      </dsp:txBody>
      <dsp:txXfrm>
        <a:off x="0" y="1475099"/>
        <a:ext cx="7772400" cy="882000"/>
      </dsp:txXfrm>
    </dsp:sp>
    <dsp:sp modelId="{A50BFA0D-0711-4C02-87EF-018250FD0D96}">
      <dsp:nvSpPr>
        <dsp:cNvPr id="0" name=""/>
        <dsp:cNvSpPr/>
      </dsp:nvSpPr>
      <dsp:spPr>
        <a:xfrm>
          <a:off x="388620" y="1238939"/>
          <a:ext cx="5440680" cy="472320"/>
        </a:xfrm>
        <a:prstGeom prst="roundRect">
          <a:avLst/>
        </a:prstGeom>
        <a:solidFill>
          <a:schemeClr val="accent2">
            <a:shade val="80000"/>
            <a:hueOff val="200984"/>
            <a:satOff val="-13005"/>
            <a:lumOff val="1187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verifysendstep1 (&amp;from, &amp;to, &amp;param) :</a:t>
          </a:r>
          <a:endParaRPr lang="en-US" sz="1600" kern="1200" dirty="0"/>
        </a:p>
      </dsp:txBody>
      <dsp:txXfrm>
        <a:off x="388620" y="1238939"/>
        <a:ext cx="5440680" cy="472320"/>
      </dsp:txXfrm>
    </dsp:sp>
    <dsp:sp modelId="{F08E101A-30B8-433C-A021-B6FF2A1C182A}">
      <dsp:nvSpPr>
        <dsp:cNvPr id="0" name=""/>
        <dsp:cNvSpPr/>
      </dsp:nvSpPr>
      <dsp:spPr>
        <a:xfrm>
          <a:off x="0" y="2679659"/>
          <a:ext cx="777240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401968"/>
              <a:satOff val="-26011"/>
              <a:lumOff val="237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25" tIns="333248" rIns="60322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Alice sends A=g</a:t>
          </a:r>
          <a:r>
            <a:rPr lang="en-US" sz="1600" kern="1200" baseline="30000" dirty="0" smtClean="0"/>
            <a:t>(x1+x3+x4)*x2*secret</a:t>
          </a:r>
          <a:r>
            <a:rPr lang="en-US" sz="1600" kern="1200" dirty="0" smtClean="0"/>
            <a:t> and knowledge proof x</a:t>
          </a:r>
          <a:r>
            <a:rPr lang="en-US" sz="1600" kern="1200" baseline="-25000" dirty="0" smtClean="0"/>
            <a:t>2</a:t>
          </a:r>
          <a:r>
            <a:rPr lang="en-US" sz="1600" kern="1200" dirty="0" smtClean="0"/>
            <a:t>*secret. 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Bob sends B=g</a:t>
          </a:r>
          <a:r>
            <a:rPr lang="en-US" sz="1600" kern="1200" baseline="30000" dirty="0" smtClean="0"/>
            <a:t>(x1+x2+x3)*x4*secret</a:t>
          </a:r>
          <a:r>
            <a:rPr lang="en-US" sz="1600" kern="1200" dirty="0" smtClean="0"/>
            <a:t> and knowledge proof for x</a:t>
          </a:r>
          <a:r>
            <a:rPr lang="en-US" sz="1600" kern="1200" baseline="-25000" dirty="0" smtClean="0"/>
            <a:t>4</a:t>
          </a:r>
          <a:r>
            <a:rPr lang="en-US" sz="1600" kern="1200" dirty="0" smtClean="0"/>
            <a:t>*secret.</a:t>
          </a:r>
        </a:p>
      </dsp:txBody>
      <dsp:txXfrm>
        <a:off x="0" y="2679659"/>
        <a:ext cx="7772400" cy="907200"/>
      </dsp:txXfrm>
    </dsp:sp>
    <dsp:sp modelId="{CC66E290-E0ED-41D9-A86B-78C3C9EF4449}">
      <dsp:nvSpPr>
        <dsp:cNvPr id="0" name=""/>
        <dsp:cNvSpPr/>
      </dsp:nvSpPr>
      <dsp:spPr>
        <a:xfrm>
          <a:off x="388620" y="2443499"/>
          <a:ext cx="5440680" cy="472320"/>
        </a:xfrm>
        <a:prstGeom prst="roundRect">
          <a:avLst/>
        </a:prstGeom>
        <a:solidFill>
          <a:schemeClr val="accent2">
            <a:shade val="80000"/>
            <a:hueOff val="401968"/>
            <a:satOff val="-26011"/>
            <a:lumOff val="2374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sendstep2 (&amp;from, &amp;to, &amp;param):</a:t>
          </a:r>
          <a:endParaRPr lang="en-US" sz="1600" kern="1200" dirty="0"/>
        </a:p>
      </dsp:txBody>
      <dsp:txXfrm>
        <a:off x="388620" y="2443499"/>
        <a:ext cx="5440680" cy="472320"/>
      </dsp:txXfrm>
    </dsp:sp>
    <dsp:sp modelId="{70CF09FC-43FF-4111-A43E-C9DF85865299}">
      <dsp:nvSpPr>
        <dsp:cNvPr id="0" name=""/>
        <dsp:cNvSpPr/>
      </dsp:nvSpPr>
      <dsp:spPr>
        <a:xfrm>
          <a:off x="0" y="3909420"/>
          <a:ext cx="7772400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602953"/>
              <a:satOff val="-39016"/>
              <a:lumOff val="356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25" tIns="333248" rIns="60322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Verifies the received knowledge proofs the received knowledge proofs of Alice and Bob.</a:t>
          </a:r>
          <a:endParaRPr lang="en-US" sz="1600" kern="1200" dirty="0"/>
        </a:p>
      </dsp:txBody>
      <dsp:txXfrm>
        <a:off x="0" y="3909420"/>
        <a:ext cx="7772400" cy="882000"/>
      </dsp:txXfrm>
    </dsp:sp>
    <dsp:sp modelId="{460E607C-B0ED-4218-8B8B-076A7BC80E3C}">
      <dsp:nvSpPr>
        <dsp:cNvPr id="0" name=""/>
        <dsp:cNvSpPr/>
      </dsp:nvSpPr>
      <dsp:spPr>
        <a:xfrm>
          <a:off x="388620" y="3673260"/>
          <a:ext cx="5440680" cy="472320"/>
        </a:xfrm>
        <a:prstGeom prst="roundRect">
          <a:avLst/>
        </a:prstGeom>
        <a:solidFill>
          <a:schemeClr val="accent2">
            <a:shade val="80000"/>
            <a:hueOff val="602953"/>
            <a:satOff val="-39016"/>
            <a:lumOff val="356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verifysendstep2 (&amp;from, &amp;to, &amp;param):</a:t>
          </a:r>
          <a:endParaRPr lang="en-US" sz="1600" kern="1200" dirty="0"/>
        </a:p>
      </dsp:txBody>
      <dsp:txXfrm>
        <a:off x="388620" y="3673260"/>
        <a:ext cx="5440680" cy="472320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F98FFF9-7084-44BB-A587-7DC85B74A313}">
      <dsp:nvSpPr>
        <dsp:cNvPr id="0" name=""/>
        <dsp:cNvSpPr/>
      </dsp:nvSpPr>
      <dsp:spPr>
        <a:xfrm>
          <a:off x="0" y="372974"/>
          <a:ext cx="7696200" cy="204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311" tIns="520700" rIns="59731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Computes K=(B/g</a:t>
          </a:r>
          <a:r>
            <a:rPr lang="en-US" sz="2400" kern="1200" baseline="30000" dirty="0" smtClean="0"/>
            <a:t>x2*x4*secret</a:t>
          </a:r>
          <a:r>
            <a:rPr lang="en-US" sz="2400" kern="1200" dirty="0" smtClean="0"/>
            <a:t>)</a:t>
          </a:r>
          <a:r>
            <a:rPr lang="en-US" sz="2400" kern="1200" baseline="30000" dirty="0" smtClean="0"/>
            <a:t>x2</a:t>
          </a:r>
          <a:r>
            <a:rPr lang="en-US" sz="2400" kern="1200" dirty="0" smtClean="0"/>
            <a:t>= g</a:t>
          </a:r>
          <a:r>
            <a:rPr lang="en-US" sz="2400" kern="1200" baseline="30000" dirty="0" smtClean="0"/>
            <a:t>(x1+x3)*x2*x4·secret</a:t>
          </a:r>
          <a:r>
            <a:rPr lang="en-US" sz="2400" kern="1200" dirty="0" smtClean="0"/>
            <a:t> for Alice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Computes K=(A/g</a:t>
          </a:r>
          <a:r>
            <a:rPr lang="en-US" sz="2400" kern="1200" baseline="30000" dirty="0" smtClean="0"/>
            <a:t>x2*x4*secret</a:t>
          </a:r>
          <a:r>
            <a:rPr lang="en-US" sz="2400" kern="1200" dirty="0" smtClean="0"/>
            <a:t>)</a:t>
          </a:r>
          <a:r>
            <a:rPr lang="en-US" sz="2400" kern="1200" baseline="30000" dirty="0" smtClean="0"/>
            <a:t>x4</a:t>
          </a:r>
          <a:r>
            <a:rPr lang="en-US" sz="2400" kern="1200" dirty="0" smtClean="0"/>
            <a:t>= g</a:t>
          </a:r>
          <a:r>
            <a:rPr lang="en-US" sz="2400" kern="1200" baseline="30000" dirty="0" smtClean="0"/>
            <a:t>(x1+x3)*x2*x4·secret</a:t>
          </a:r>
          <a:r>
            <a:rPr lang="en-US" sz="2400" kern="1200" dirty="0" smtClean="0"/>
            <a:t> for Bob.</a:t>
          </a:r>
          <a:endParaRPr lang="en-US" sz="2400" kern="1200" dirty="0"/>
        </a:p>
      </dsp:txBody>
      <dsp:txXfrm>
        <a:off x="0" y="372974"/>
        <a:ext cx="7696200" cy="2047500"/>
      </dsp:txXfrm>
    </dsp:sp>
    <dsp:sp modelId="{12C93542-DF87-4A23-BF29-BE0CC094C4C2}">
      <dsp:nvSpPr>
        <dsp:cNvPr id="0" name=""/>
        <dsp:cNvSpPr/>
      </dsp:nvSpPr>
      <dsp:spPr>
        <a:xfrm>
          <a:off x="384810" y="3974"/>
          <a:ext cx="5387340" cy="73800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629" tIns="0" rIns="203629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compute_key (&amp;user, &amp;param):</a:t>
          </a:r>
          <a:endParaRPr lang="en-US" sz="2500" kern="1200" dirty="0"/>
        </a:p>
      </dsp:txBody>
      <dsp:txXfrm>
        <a:off x="384810" y="3974"/>
        <a:ext cx="5387340" cy="738000"/>
      </dsp:txXfrm>
    </dsp:sp>
    <dsp:sp modelId="{FBB73DCE-0A61-4D5A-86E7-7E4D765E6757}">
      <dsp:nvSpPr>
        <dsp:cNvPr id="0" name=""/>
        <dsp:cNvSpPr/>
      </dsp:nvSpPr>
      <dsp:spPr>
        <a:xfrm>
          <a:off x="0" y="2924475"/>
          <a:ext cx="7696200" cy="1338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311" tIns="520700" rIns="59731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Performs hashing on the computed keys for the users and maps them in the hash table.</a:t>
          </a:r>
          <a:endParaRPr lang="en-US" sz="2400" kern="1200" dirty="0"/>
        </a:p>
      </dsp:txBody>
      <dsp:txXfrm>
        <a:off x="0" y="2924475"/>
        <a:ext cx="7696200" cy="1338750"/>
      </dsp:txXfrm>
    </dsp:sp>
    <dsp:sp modelId="{1BB5CF91-7349-4FC4-85AD-1F649BEAF116}">
      <dsp:nvSpPr>
        <dsp:cNvPr id="0" name=""/>
        <dsp:cNvSpPr/>
      </dsp:nvSpPr>
      <dsp:spPr>
        <a:xfrm>
          <a:off x="384810" y="2555475"/>
          <a:ext cx="5387340" cy="73800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629" tIns="0" rIns="203629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hashing (struct JPakeUser *user):</a:t>
          </a:r>
          <a:endParaRPr lang="en-US" sz="2500" kern="1200" dirty="0"/>
        </a:p>
      </dsp:txBody>
      <dsp:txXfrm>
        <a:off x="384810" y="2555475"/>
        <a:ext cx="5387340" cy="738000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77071A3-427F-4D48-AF99-C4CCA0569B94}">
      <dsp:nvSpPr>
        <dsp:cNvPr id="0" name=""/>
        <dsp:cNvSpPr/>
      </dsp:nvSpPr>
      <dsp:spPr>
        <a:xfrm>
          <a:off x="0" y="333419"/>
          <a:ext cx="754380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5483" tIns="333248" rIns="58548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Invokes prover for calculating the knowlwdge proofs.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Invokes verifier for verifing the received knowlwdge proofs.</a:t>
          </a:r>
          <a:endParaRPr lang="en-US" sz="1600" kern="1200" dirty="0" smtClean="0"/>
        </a:p>
      </dsp:txBody>
      <dsp:txXfrm>
        <a:off x="0" y="333419"/>
        <a:ext cx="7543800" cy="907200"/>
      </dsp:txXfrm>
    </dsp:sp>
    <dsp:sp modelId="{FBD69FAE-8B77-4EA7-93A5-6537EA3500E0}">
      <dsp:nvSpPr>
        <dsp:cNvPr id="0" name=""/>
        <dsp:cNvSpPr/>
      </dsp:nvSpPr>
      <dsp:spPr>
        <a:xfrm>
          <a:off x="377190" y="97259"/>
          <a:ext cx="5280660" cy="472320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zkp</a:t>
          </a:r>
          <a:r>
            <a:rPr lang="en-US" sz="1600" kern="1200" dirty="0" smtClean="0"/>
            <a:t> (from, to, param, step number):</a:t>
          </a:r>
          <a:endParaRPr lang="en-US" sz="1600" kern="1200" dirty="0"/>
        </a:p>
      </dsp:txBody>
      <dsp:txXfrm>
        <a:off x="377190" y="97259"/>
        <a:ext cx="5280660" cy="472320"/>
      </dsp:txXfrm>
    </dsp:sp>
    <dsp:sp modelId="{8720E5BD-2086-47C6-9E15-6A47374F7642}">
      <dsp:nvSpPr>
        <dsp:cNvPr id="0" name=""/>
        <dsp:cNvSpPr/>
      </dsp:nvSpPr>
      <dsp:spPr>
        <a:xfrm>
          <a:off x="0" y="1563179"/>
          <a:ext cx="7543800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50000"/>
              <a:hueOff val="449096"/>
              <a:satOff val="-27619"/>
              <a:lumOff val="33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5483" tIns="333248" rIns="58548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Generates a random number ‘r’ called the commitment and calculates  t=g</a:t>
          </a:r>
          <a:r>
            <a:rPr lang="en-US" sz="1600" kern="1200" baseline="30000" smtClean="0"/>
            <a:t>r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Receives a random number ‘c’ called the challenge from verifier.</a:t>
          </a:r>
          <a:endParaRPr lang="en-US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Sends s=r + c * x</a:t>
          </a:r>
          <a:endParaRPr lang="en-US" sz="1600" kern="1200" dirty="0" smtClean="0"/>
        </a:p>
      </dsp:txBody>
      <dsp:txXfrm>
        <a:off x="0" y="1563179"/>
        <a:ext cx="7543800" cy="1159200"/>
      </dsp:txXfrm>
    </dsp:sp>
    <dsp:sp modelId="{2511AD68-126C-4A2B-BCB3-56EFF656629F}">
      <dsp:nvSpPr>
        <dsp:cNvPr id="0" name=""/>
        <dsp:cNvSpPr/>
      </dsp:nvSpPr>
      <dsp:spPr>
        <a:xfrm>
          <a:off x="377190" y="1327019"/>
          <a:ext cx="5280660" cy="472320"/>
        </a:xfrm>
        <a:prstGeom prst="roundRect">
          <a:avLst/>
        </a:prstGeom>
        <a:solidFill>
          <a:schemeClr val="accent2">
            <a:shade val="50000"/>
            <a:hueOff val="477224"/>
            <a:satOff val="-28480"/>
            <a:lumOff val="3601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prover (from, to, param, step number, variable order): </a:t>
          </a:r>
          <a:endParaRPr lang="en-US" sz="1600" kern="1200" dirty="0"/>
        </a:p>
      </dsp:txBody>
      <dsp:txXfrm>
        <a:off x="377190" y="1327019"/>
        <a:ext cx="5280660" cy="472320"/>
      </dsp:txXfrm>
    </dsp:sp>
    <dsp:sp modelId="{6C967AC2-C497-41AC-920C-5C8213702E88}">
      <dsp:nvSpPr>
        <dsp:cNvPr id="0" name=""/>
        <dsp:cNvSpPr/>
      </dsp:nvSpPr>
      <dsp:spPr>
        <a:xfrm>
          <a:off x="0" y="3044940"/>
          <a:ext cx="7543800" cy="66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50000"/>
              <a:hueOff val="449096"/>
              <a:satOff val="-27619"/>
              <a:lumOff val="33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5483" tIns="333248" rIns="58548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Verifies the sent knowledge proofs by checking if g</a:t>
          </a:r>
          <a:r>
            <a:rPr lang="en-US" sz="1600" kern="1200" baseline="30000" smtClean="0"/>
            <a:t>s</a:t>
          </a:r>
          <a:r>
            <a:rPr lang="en-US" sz="1600" kern="1200" smtClean="0"/>
            <a:t> = t*y</a:t>
          </a:r>
          <a:r>
            <a:rPr lang="en-US" sz="1600" kern="1200" baseline="30000" smtClean="0"/>
            <a:t>c</a:t>
          </a:r>
          <a:endParaRPr lang="en-US" sz="1600" kern="1200"/>
        </a:p>
      </dsp:txBody>
      <dsp:txXfrm>
        <a:off x="0" y="3044940"/>
        <a:ext cx="7543800" cy="667800"/>
      </dsp:txXfrm>
    </dsp:sp>
    <dsp:sp modelId="{461867B1-A9D0-4178-9D64-14F41DC4B9D5}">
      <dsp:nvSpPr>
        <dsp:cNvPr id="0" name=""/>
        <dsp:cNvSpPr/>
      </dsp:nvSpPr>
      <dsp:spPr>
        <a:xfrm>
          <a:off x="377190" y="2808780"/>
          <a:ext cx="5280660" cy="472320"/>
        </a:xfrm>
        <a:prstGeom prst="roundRect">
          <a:avLst/>
        </a:prstGeom>
        <a:solidFill>
          <a:schemeClr val="accent2">
            <a:shade val="50000"/>
            <a:hueOff val="477224"/>
            <a:satOff val="-28480"/>
            <a:lumOff val="3601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verifier(u, step number, variable order, generator,commitment,challenge,s,x) :</a:t>
          </a:r>
          <a:endParaRPr lang="en-US" sz="1600" kern="1200" dirty="0"/>
        </a:p>
      </dsp:txBody>
      <dsp:txXfrm>
        <a:off x="377190" y="2808780"/>
        <a:ext cx="5280660" cy="472320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6B460E4-2FC8-4226-BBB3-261BEAB39B3B}">
      <dsp:nvSpPr>
        <dsp:cNvPr id="0" name=""/>
        <dsp:cNvSpPr/>
      </dsp:nvSpPr>
      <dsp:spPr>
        <a:xfrm>
          <a:off x="0" y="3641103"/>
          <a:ext cx="7848600" cy="1233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As compared to the de facto internet standard SSL/TLS, J-PAKE is more lightweight in password authentication with two notable advantages: </a:t>
          </a:r>
          <a:endParaRPr lang="en-US" sz="1600" kern="1200" dirty="0"/>
        </a:p>
      </dsp:txBody>
      <dsp:txXfrm>
        <a:off x="0" y="3641103"/>
        <a:ext cx="7848600" cy="666083"/>
      </dsp:txXfrm>
    </dsp:sp>
    <dsp:sp modelId="{CCC6F6FA-80CC-433D-A015-3E1E70DA9E00}">
      <dsp:nvSpPr>
        <dsp:cNvPr id="0" name=""/>
        <dsp:cNvSpPr/>
      </dsp:nvSpPr>
      <dsp:spPr>
        <a:xfrm>
          <a:off x="0" y="4282516"/>
          <a:ext cx="3924300" cy="5674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1. It requires no PKI deployments; </a:t>
          </a:r>
        </a:p>
      </dsp:txBody>
      <dsp:txXfrm>
        <a:off x="0" y="4282516"/>
        <a:ext cx="3924300" cy="567404"/>
      </dsp:txXfrm>
    </dsp:sp>
    <dsp:sp modelId="{56924EF6-61E5-4643-895E-B86F1C70D9D2}">
      <dsp:nvSpPr>
        <dsp:cNvPr id="0" name=""/>
        <dsp:cNvSpPr/>
      </dsp:nvSpPr>
      <dsp:spPr>
        <a:xfrm>
          <a:off x="3924300" y="4282516"/>
          <a:ext cx="3924300" cy="5674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2. It protects users from leaking passwords (say to a fake bank website).</a:t>
          </a:r>
        </a:p>
      </dsp:txBody>
      <dsp:txXfrm>
        <a:off x="3924300" y="4282516"/>
        <a:ext cx="3924300" cy="567404"/>
      </dsp:txXfrm>
    </dsp:sp>
    <dsp:sp modelId="{6B8EA8E7-FAA9-4F8D-8DAE-0C3AFA47FC57}">
      <dsp:nvSpPr>
        <dsp:cNvPr id="0" name=""/>
        <dsp:cNvSpPr/>
      </dsp:nvSpPr>
      <dsp:spPr>
        <a:xfrm rot="10800000">
          <a:off x="0" y="2249867"/>
          <a:ext cx="7848600" cy="140973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 implementation of J-PAKE in a simulated environment proves that it is effective as a PAKE technique and can be implemented in real life to overcome that shortcomings of DHKE.</a:t>
          </a:r>
          <a:endParaRPr lang="en-US" sz="1600" kern="1200" dirty="0"/>
        </a:p>
      </dsp:txBody>
      <dsp:txXfrm rot="10800000">
        <a:off x="0" y="2249867"/>
        <a:ext cx="7848600" cy="1409737"/>
      </dsp:txXfrm>
    </dsp:sp>
    <dsp:sp modelId="{48F24B41-09B1-484D-B509-3FE72D631C2A}">
      <dsp:nvSpPr>
        <dsp:cNvPr id="0" name=""/>
        <dsp:cNvSpPr/>
      </dsp:nvSpPr>
      <dsp:spPr>
        <a:xfrm rot="10800000">
          <a:off x="0" y="1191403"/>
          <a:ext cx="7848600" cy="107696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We have also shown how J-PAKE algorithm works.</a:t>
          </a:r>
          <a:endParaRPr lang="en-US" sz="1600" kern="1200" dirty="0"/>
        </a:p>
      </dsp:txBody>
      <dsp:txXfrm rot="10800000">
        <a:off x="0" y="1191403"/>
        <a:ext cx="7848600" cy="1076966"/>
      </dsp:txXfrm>
    </dsp:sp>
    <dsp:sp modelId="{5FE6424F-509B-472E-B18B-A5940E8291F4}">
      <dsp:nvSpPr>
        <dsp:cNvPr id="0" name=""/>
        <dsp:cNvSpPr/>
      </dsp:nvSpPr>
      <dsp:spPr>
        <a:xfrm rot="10800000">
          <a:off x="0" y="2209"/>
          <a:ext cx="7848600" cy="12076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Here we have shown how the Diffie-Hellman Key Exchange Algorithm works and how it fails in the face of the man-in-the-middle attack.</a:t>
          </a:r>
          <a:endParaRPr lang="en-US" sz="1600" kern="1200" dirty="0"/>
        </a:p>
      </dsp:txBody>
      <dsp:txXfrm rot="10800000">
        <a:off x="0" y="2209"/>
        <a:ext cx="7848600" cy="1207696"/>
      </dsp:txXfrm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19F15B3-E169-4D22-850A-AA40AD964F12}">
      <dsp:nvSpPr>
        <dsp:cNvPr id="0" name=""/>
        <dsp:cNvSpPr/>
      </dsp:nvSpPr>
      <dsp:spPr>
        <a:xfrm>
          <a:off x="0" y="0"/>
          <a:ext cx="7467600" cy="1190625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Here we have programmed only a simulated environment. So we didn’t compute keys which have huge number of digits. </a:t>
          </a:r>
          <a:endParaRPr lang="en-US" sz="2300" kern="1200" dirty="0"/>
        </a:p>
      </dsp:txBody>
      <dsp:txXfrm>
        <a:off x="1612582" y="0"/>
        <a:ext cx="5855017" cy="1190625"/>
      </dsp:txXfrm>
    </dsp:sp>
    <dsp:sp modelId="{E29756D6-0224-4AA2-BC0B-57D75B917CEF}">
      <dsp:nvSpPr>
        <dsp:cNvPr id="0" name=""/>
        <dsp:cNvSpPr/>
      </dsp:nvSpPr>
      <dsp:spPr>
        <a:xfrm>
          <a:off x="119062" y="119062"/>
          <a:ext cx="1493520" cy="95250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13A4073-4532-4F08-8475-45EF23689AD2}">
      <dsp:nvSpPr>
        <dsp:cNvPr id="0" name=""/>
        <dsp:cNvSpPr/>
      </dsp:nvSpPr>
      <dsp:spPr>
        <a:xfrm>
          <a:off x="0" y="1309687"/>
          <a:ext cx="7467600" cy="1190625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301476"/>
            <a:satOff val="-19508"/>
            <a:lumOff val="178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In future we need to implement password authenticated key exchange by juggling in a real-world networked environment. </a:t>
          </a:r>
          <a:endParaRPr lang="en-US" sz="2300" kern="1200" dirty="0"/>
        </a:p>
      </dsp:txBody>
      <dsp:txXfrm>
        <a:off x="1612582" y="1309687"/>
        <a:ext cx="5855017" cy="1190625"/>
      </dsp:txXfrm>
    </dsp:sp>
    <dsp:sp modelId="{4928A868-2DD2-4250-8B2A-72DBA7C9B345}">
      <dsp:nvSpPr>
        <dsp:cNvPr id="0" name=""/>
        <dsp:cNvSpPr/>
      </dsp:nvSpPr>
      <dsp:spPr>
        <a:xfrm>
          <a:off x="119062" y="1428749"/>
          <a:ext cx="1493520" cy="95250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7DA9268-483E-4E52-BA86-506AE0029F97}">
      <dsp:nvSpPr>
        <dsp:cNvPr id="0" name=""/>
        <dsp:cNvSpPr/>
      </dsp:nvSpPr>
      <dsp:spPr>
        <a:xfrm>
          <a:off x="0" y="2619375"/>
          <a:ext cx="7467600" cy="1190625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602953"/>
            <a:satOff val="-39016"/>
            <a:lumOff val="356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We also need to show by implementing certain cases that a network with J-PAKE implemented on it is secure against an attacker.</a:t>
          </a:r>
          <a:endParaRPr lang="en-US" sz="2300" kern="1200" dirty="0"/>
        </a:p>
      </dsp:txBody>
      <dsp:txXfrm>
        <a:off x="1612582" y="2619375"/>
        <a:ext cx="5855017" cy="1190625"/>
      </dsp:txXfrm>
    </dsp:sp>
    <dsp:sp modelId="{1BBE6177-5E30-4EEB-A281-9C2E133065A6}">
      <dsp:nvSpPr>
        <dsp:cNvPr id="0" name=""/>
        <dsp:cNvSpPr/>
      </dsp:nvSpPr>
      <dsp:spPr>
        <a:xfrm>
          <a:off x="119062" y="2738437"/>
          <a:ext cx="1493520" cy="95250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E5B67EB-AD1B-4021-9C8B-180402E4014F}">
      <dsp:nvSpPr>
        <dsp:cNvPr id="0" name=""/>
        <dsp:cNvSpPr/>
      </dsp:nvSpPr>
      <dsp:spPr>
        <a:xfrm>
          <a:off x="0" y="269849"/>
          <a:ext cx="7772400" cy="1086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25" tIns="312420" rIns="60322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Department of Computer Science and Engineering, 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University College of Science and Technology ,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University of Calcutta</a:t>
          </a:r>
          <a:endParaRPr lang="en-US" sz="1500" kern="1200" dirty="0"/>
        </a:p>
      </dsp:txBody>
      <dsp:txXfrm>
        <a:off x="0" y="269849"/>
        <a:ext cx="7772400" cy="1086750"/>
      </dsp:txXfrm>
    </dsp:sp>
    <dsp:sp modelId="{0C78F515-3632-4709-9DEF-E56F2530E6D4}">
      <dsp:nvSpPr>
        <dsp:cNvPr id="0" name=""/>
        <dsp:cNvSpPr/>
      </dsp:nvSpPr>
      <dsp:spPr>
        <a:xfrm>
          <a:off x="388620" y="48449"/>
          <a:ext cx="5440680" cy="44280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alpha val="9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alpha val="9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alpha val="9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alpha val="9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Prof. Devadatta Sinha (Project Guide),</a:t>
          </a:r>
        </a:p>
      </dsp:txBody>
      <dsp:txXfrm>
        <a:off x="388620" y="48449"/>
        <a:ext cx="5440680" cy="442800"/>
      </dsp:txXfrm>
    </dsp:sp>
    <dsp:sp modelId="{DBE20166-3C69-4795-88E8-8CBE76EF28BE}">
      <dsp:nvSpPr>
        <dsp:cNvPr id="0" name=""/>
        <dsp:cNvSpPr/>
      </dsp:nvSpPr>
      <dsp:spPr>
        <a:xfrm>
          <a:off x="0" y="1658999"/>
          <a:ext cx="7772400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25" tIns="312420" rIns="60322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Chairman,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Board of Post Graduate Studies,</a:t>
          </a:r>
          <a:endParaRPr lang="en-US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Department of Computer Science and Engineering, University College of Science and Technology,</a:t>
          </a:r>
          <a:endParaRPr lang="en-US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University of Calcutta</a:t>
          </a:r>
          <a:endParaRPr lang="en-US" sz="1500" kern="1200"/>
        </a:p>
      </dsp:txBody>
      <dsp:txXfrm>
        <a:off x="0" y="1658999"/>
        <a:ext cx="7772400" cy="1559250"/>
      </dsp:txXfrm>
    </dsp:sp>
    <dsp:sp modelId="{B8C919D0-A4CD-4335-A89D-88C625C544EC}">
      <dsp:nvSpPr>
        <dsp:cNvPr id="0" name=""/>
        <dsp:cNvSpPr/>
      </dsp:nvSpPr>
      <dsp:spPr>
        <a:xfrm>
          <a:off x="388620" y="1437599"/>
          <a:ext cx="5440680" cy="44280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tint val="92000"/>
                <a:satMod val="170000"/>
              </a:schemeClr>
            </a:gs>
            <a:gs pos="15000">
              <a:schemeClr val="accent1">
                <a:alpha val="90000"/>
                <a:hueOff val="0"/>
                <a:satOff val="0"/>
                <a:lumOff val="0"/>
                <a:alphaOff val="-20000"/>
                <a:tint val="92000"/>
                <a:shade val="99000"/>
                <a:satMod val="170000"/>
              </a:schemeClr>
            </a:gs>
            <a:gs pos="62000">
              <a:schemeClr val="accent1">
                <a:alpha val="90000"/>
                <a:hueOff val="0"/>
                <a:satOff val="0"/>
                <a:lumOff val="0"/>
                <a:alphaOff val="-20000"/>
                <a:tint val="96000"/>
                <a:shade val="80000"/>
                <a:satMod val="170000"/>
              </a:schemeClr>
            </a:gs>
            <a:gs pos="97000">
              <a:schemeClr val="accent1">
                <a:alpha val="90000"/>
                <a:hueOff val="0"/>
                <a:satOff val="0"/>
                <a:lumOff val="0"/>
                <a:alphaOff val="-20000"/>
                <a:tint val="98000"/>
                <a:shade val="63000"/>
                <a:satMod val="17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alpha val="90000"/>
              <a:hueOff val="0"/>
              <a:satOff val="0"/>
              <a:lumOff val="0"/>
              <a:alphaOff val="-2000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Prof. Nabendu Chaki,</a:t>
          </a:r>
          <a:endParaRPr lang="en-US" sz="1500" kern="1200" dirty="0"/>
        </a:p>
      </dsp:txBody>
      <dsp:txXfrm>
        <a:off x="388620" y="1437599"/>
        <a:ext cx="5440680" cy="442800"/>
      </dsp:txXfrm>
    </dsp:sp>
    <dsp:sp modelId="{A643F507-1A9A-46D7-ABD6-39C36D9E8C30}">
      <dsp:nvSpPr>
        <dsp:cNvPr id="0" name=""/>
        <dsp:cNvSpPr/>
      </dsp:nvSpPr>
      <dsp:spPr>
        <a:xfrm>
          <a:off x="0" y="3520649"/>
          <a:ext cx="777240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25" tIns="312420" rIns="60322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University College of Science and Technology,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University of Calcutta</a:t>
          </a:r>
          <a:endParaRPr lang="en-US" sz="1500" kern="1200" dirty="0" smtClean="0"/>
        </a:p>
      </dsp:txBody>
      <dsp:txXfrm>
        <a:off x="0" y="3520649"/>
        <a:ext cx="7772400" cy="850500"/>
      </dsp:txXfrm>
    </dsp:sp>
    <dsp:sp modelId="{5B5845B4-8D52-49D0-95AC-4118A440081D}">
      <dsp:nvSpPr>
        <dsp:cNvPr id="0" name=""/>
        <dsp:cNvSpPr/>
      </dsp:nvSpPr>
      <dsp:spPr>
        <a:xfrm>
          <a:off x="388620" y="3299250"/>
          <a:ext cx="5440680" cy="44280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92000"/>
                <a:satMod val="170000"/>
              </a:schemeClr>
            </a:gs>
            <a:gs pos="15000">
              <a:schemeClr val="accent1">
                <a:alpha val="90000"/>
                <a:hueOff val="0"/>
                <a:satOff val="0"/>
                <a:lumOff val="0"/>
                <a:alphaOff val="-40000"/>
                <a:tint val="92000"/>
                <a:shade val="99000"/>
                <a:satMod val="170000"/>
              </a:schemeClr>
            </a:gs>
            <a:gs pos="62000">
              <a:schemeClr val="accent1">
                <a:alpha val="90000"/>
                <a:hueOff val="0"/>
                <a:satOff val="0"/>
                <a:lumOff val="0"/>
                <a:alphaOff val="-40000"/>
                <a:tint val="96000"/>
                <a:shade val="80000"/>
                <a:satMod val="170000"/>
              </a:schemeClr>
            </a:gs>
            <a:gs pos="97000">
              <a:schemeClr val="accent1">
                <a:alpha val="90000"/>
                <a:hueOff val="0"/>
                <a:satOff val="0"/>
                <a:lumOff val="0"/>
                <a:alphaOff val="-40000"/>
                <a:tint val="98000"/>
                <a:shade val="63000"/>
                <a:satMod val="17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alpha val="90000"/>
              <a:hueOff val="0"/>
              <a:satOff val="0"/>
              <a:lumOff val="0"/>
              <a:alphaOff val="-4000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Library of Department of Computer Science and Engineering, </a:t>
          </a:r>
          <a:endParaRPr lang="en-US" sz="1500" kern="1200" dirty="0"/>
        </a:p>
      </dsp:txBody>
      <dsp:txXfrm>
        <a:off x="388620" y="3299250"/>
        <a:ext cx="5440680" cy="4428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C0B57DD-A6CC-464E-91E4-5EED2F48F5D7}">
      <dsp:nvSpPr>
        <dsp:cNvPr id="0" name=""/>
        <dsp:cNvSpPr/>
      </dsp:nvSpPr>
      <dsp:spPr>
        <a:xfrm>
          <a:off x="0" y="0"/>
          <a:ext cx="6096000" cy="1498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shade val="5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shade val="5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shade val="5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shade val="5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Introduction</a:t>
          </a:r>
          <a:endParaRPr lang="en-US" sz="6500" kern="1200" dirty="0"/>
        </a:p>
      </dsp:txBody>
      <dsp:txXfrm>
        <a:off x="1369060" y="0"/>
        <a:ext cx="4726940" cy="1498600"/>
      </dsp:txXfrm>
    </dsp:sp>
    <dsp:sp modelId="{392A72B7-731A-4A43-AB70-18C1DB0C9D6A}">
      <dsp:nvSpPr>
        <dsp:cNvPr id="0" name=""/>
        <dsp:cNvSpPr/>
      </dsp:nvSpPr>
      <dsp:spPr>
        <a:xfrm>
          <a:off x="149859" y="149860"/>
          <a:ext cx="1219200" cy="119888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tint val="5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6A9F17D-75F4-4DD4-82B1-865789A8607D}">
      <dsp:nvSpPr>
        <dsp:cNvPr id="0" name=""/>
        <dsp:cNvSpPr/>
      </dsp:nvSpPr>
      <dsp:spPr>
        <a:xfrm>
          <a:off x="0" y="0"/>
          <a:ext cx="6278118" cy="98755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just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Keys exchange protocols are cryptographic primitives used to provide a pair of users communicating over a public unreliable channel with a secure session key. </a:t>
          </a:r>
          <a:endParaRPr lang="en-US" sz="1500" kern="1200" dirty="0"/>
        </a:p>
      </dsp:txBody>
      <dsp:txXfrm>
        <a:off x="0" y="0"/>
        <a:ext cx="5154777" cy="987552"/>
      </dsp:txXfrm>
    </dsp:sp>
    <dsp:sp modelId="{03FCC31B-2762-4256-9FBA-7853D31A1123}">
      <dsp:nvSpPr>
        <dsp:cNvPr id="0" name=""/>
        <dsp:cNvSpPr/>
      </dsp:nvSpPr>
      <dsp:spPr>
        <a:xfrm>
          <a:off x="468820" y="1124712"/>
          <a:ext cx="6278118" cy="98755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just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The username/password paradigm is the most commonly used authentication mechanism in security applications.</a:t>
          </a:r>
          <a:endParaRPr lang="en-US" sz="1500" kern="1200" dirty="0"/>
        </a:p>
      </dsp:txBody>
      <dsp:txXfrm>
        <a:off x="468820" y="1124712"/>
        <a:ext cx="5167388" cy="987552"/>
      </dsp:txXfrm>
    </dsp:sp>
    <dsp:sp modelId="{3F252247-C623-4E1B-9F73-778EE65BD3CA}">
      <dsp:nvSpPr>
        <dsp:cNvPr id="0" name=""/>
        <dsp:cNvSpPr/>
      </dsp:nvSpPr>
      <dsp:spPr>
        <a:xfrm>
          <a:off x="937640" y="2249424"/>
          <a:ext cx="6278118" cy="98755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just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However passwords are low-entropy secrets, and subject to dictionary attacks. Hence, they must be protected during transmission.</a:t>
          </a:r>
          <a:endParaRPr lang="en-US" sz="1500" kern="1200" dirty="0"/>
        </a:p>
      </dsp:txBody>
      <dsp:txXfrm>
        <a:off x="937640" y="2249424"/>
        <a:ext cx="5167388" cy="987552"/>
      </dsp:txXfrm>
    </dsp:sp>
    <dsp:sp modelId="{29A0DABC-D4FD-47DF-9249-EC0BB173662A}">
      <dsp:nvSpPr>
        <dsp:cNvPr id="0" name=""/>
        <dsp:cNvSpPr/>
      </dsp:nvSpPr>
      <dsp:spPr>
        <a:xfrm>
          <a:off x="1406461" y="3374136"/>
          <a:ext cx="6278118" cy="98755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just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The widely deployed method is to send passwords through SSL/TLS. But, this requires a Public Key Infrastructure (PKI) in place; maintaining a PKI is expensive. In addition, using SSL/TLS is subject to man-in-the-middle attacks.</a:t>
          </a:r>
          <a:endParaRPr lang="en-US" sz="1500" kern="1200" dirty="0"/>
        </a:p>
      </dsp:txBody>
      <dsp:txXfrm>
        <a:off x="1406461" y="3374136"/>
        <a:ext cx="5167388" cy="987552"/>
      </dsp:txXfrm>
    </dsp:sp>
    <dsp:sp modelId="{5D89D552-9AD9-4F7B-A21A-5A8D4FFEA673}">
      <dsp:nvSpPr>
        <dsp:cNvPr id="0" name=""/>
        <dsp:cNvSpPr/>
      </dsp:nvSpPr>
      <dsp:spPr>
        <a:xfrm>
          <a:off x="1875281" y="4498848"/>
          <a:ext cx="6278118" cy="98755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just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Password-Authenticated Key Exchange (PAKE) studies how to establish secure communication between two remote parties solely based on their shared password, without requiring a Public Key Infrastructure (PKI).</a:t>
          </a:r>
          <a:endParaRPr lang="en-US" sz="1500" kern="1200" dirty="0"/>
        </a:p>
      </dsp:txBody>
      <dsp:txXfrm>
        <a:off x="1875281" y="4498848"/>
        <a:ext cx="5167388" cy="987552"/>
      </dsp:txXfrm>
    </dsp:sp>
    <dsp:sp modelId="{984D8E88-07AF-46CC-9FC0-4741F7FD1A2D}">
      <dsp:nvSpPr>
        <dsp:cNvPr id="0" name=""/>
        <dsp:cNvSpPr/>
      </dsp:nvSpPr>
      <dsp:spPr>
        <a:xfrm>
          <a:off x="5636209" y="721461"/>
          <a:ext cx="641908" cy="6419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 dirty="0"/>
        </a:p>
      </dsp:txBody>
      <dsp:txXfrm>
        <a:off x="5636209" y="721461"/>
        <a:ext cx="641908" cy="641908"/>
      </dsp:txXfrm>
    </dsp:sp>
    <dsp:sp modelId="{09553A43-BFA8-49CF-99E9-BE3424324F7B}">
      <dsp:nvSpPr>
        <dsp:cNvPr id="0" name=""/>
        <dsp:cNvSpPr/>
      </dsp:nvSpPr>
      <dsp:spPr>
        <a:xfrm>
          <a:off x="6105029" y="1846173"/>
          <a:ext cx="641908" cy="6419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 dirty="0"/>
        </a:p>
      </dsp:txBody>
      <dsp:txXfrm>
        <a:off x="6105029" y="1846173"/>
        <a:ext cx="641908" cy="641908"/>
      </dsp:txXfrm>
    </dsp:sp>
    <dsp:sp modelId="{6B1466A0-31A1-4C74-A721-58985F173B11}">
      <dsp:nvSpPr>
        <dsp:cNvPr id="0" name=""/>
        <dsp:cNvSpPr/>
      </dsp:nvSpPr>
      <dsp:spPr>
        <a:xfrm>
          <a:off x="6573850" y="2954426"/>
          <a:ext cx="641908" cy="6419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 dirty="0"/>
        </a:p>
      </dsp:txBody>
      <dsp:txXfrm>
        <a:off x="6573850" y="2954426"/>
        <a:ext cx="641908" cy="641908"/>
      </dsp:txXfrm>
    </dsp:sp>
    <dsp:sp modelId="{FFACE59C-0554-4942-998E-C03242FAB4FB}">
      <dsp:nvSpPr>
        <dsp:cNvPr id="0" name=""/>
        <dsp:cNvSpPr/>
      </dsp:nvSpPr>
      <dsp:spPr>
        <a:xfrm>
          <a:off x="7042670" y="4090111"/>
          <a:ext cx="641908" cy="6419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 dirty="0"/>
        </a:p>
      </dsp:txBody>
      <dsp:txXfrm>
        <a:off x="7042670" y="4090111"/>
        <a:ext cx="641908" cy="641908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7DC72E7-24DC-4653-92BA-46F037AA23D6}">
      <dsp:nvSpPr>
        <dsp:cNvPr id="0" name=""/>
        <dsp:cNvSpPr/>
      </dsp:nvSpPr>
      <dsp:spPr>
        <a:xfrm rot="5400000">
          <a:off x="3950207" y="-1307592"/>
          <a:ext cx="1219200" cy="429158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Encrypted Key Exchange(EKE)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PAK and PPK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SPEKE (Simple password exponential key exchange)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J-PAKE (Password Authenticated Key Exchange by Juggling)</a:t>
          </a:r>
          <a:endParaRPr lang="en-US" sz="1400" kern="1200" dirty="0"/>
        </a:p>
      </dsp:txBody>
      <dsp:txXfrm rot="5400000">
        <a:off x="3950207" y="-1307592"/>
        <a:ext cx="1219200" cy="4291584"/>
      </dsp:txXfrm>
    </dsp:sp>
    <dsp:sp modelId="{0579304F-E6CD-4504-9B15-27295F7CA147}">
      <dsp:nvSpPr>
        <dsp:cNvPr id="0" name=""/>
        <dsp:cNvSpPr/>
      </dsp:nvSpPr>
      <dsp:spPr>
        <a:xfrm>
          <a:off x="0" y="818"/>
          <a:ext cx="2414016" cy="1674762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2">
                <a:alpha val="9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2">
                <a:alpha val="9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2">
                <a:alpha val="9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2">
              <a:alpha val="9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Examples of Balanced PAKE</a:t>
          </a:r>
          <a:endParaRPr lang="en-US" sz="3300" kern="1200" dirty="0"/>
        </a:p>
      </dsp:txBody>
      <dsp:txXfrm>
        <a:off x="0" y="818"/>
        <a:ext cx="2414016" cy="1674762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7DC72E7-24DC-4653-92BA-46F037AA23D6}">
      <dsp:nvSpPr>
        <dsp:cNvPr id="0" name=""/>
        <dsp:cNvSpPr/>
      </dsp:nvSpPr>
      <dsp:spPr>
        <a:xfrm rot="5400000">
          <a:off x="3920353" y="-1345692"/>
          <a:ext cx="1278909" cy="4291584"/>
        </a:xfrm>
        <a:prstGeom prst="round2SameRect">
          <a:avLst/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AMP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Augmented-EKE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B-SPEKE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PAK-Z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SRP</a:t>
          </a:r>
          <a:endParaRPr lang="en-US" sz="1400" kern="1200" dirty="0"/>
        </a:p>
      </dsp:txBody>
      <dsp:txXfrm rot="5400000">
        <a:off x="3920353" y="-1345692"/>
        <a:ext cx="1278909" cy="4291584"/>
      </dsp:txXfrm>
    </dsp:sp>
    <dsp:sp modelId="{0579304F-E6CD-4504-9B15-27295F7CA147}">
      <dsp:nvSpPr>
        <dsp:cNvPr id="0" name=""/>
        <dsp:cNvSpPr/>
      </dsp:nvSpPr>
      <dsp:spPr>
        <a:xfrm>
          <a:off x="0" y="781"/>
          <a:ext cx="2414016" cy="1598637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2">
                <a:shade val="5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2">
                <a:shade val="5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2">
                <a:shade val="5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2">
              <a:shade val="5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Examples of Augmented PAKE</a:t>
          </a:r>
          <a:endParaRPr lang="en-US" sz="3200" kern="1200" dirty="0"/>
        </a:p>
      </dsp:txBody>
      <dsp:txXfrm>
        <a:off x="0" y="781"/>
        <a:ext cx="2414016" cy="1598637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335053E-89BA-484C-8676-2451B707C5D7}">
      <dsp:nvSpPr>
        <dsp:cNvPr id="0" name=""/>
        <dsp:cNvSpPr/>
      </dsp:nvSpPr>
      <dsp:spPr>
        <a:xfrm>
          <a:off x="0" y="3843104"/>
          <a:ext cx="7696200" cy="126139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The Diffie-Hellman algorithm depends for its effectiveness on the difficulty of computing discrete logarithms.</a:t>
          </a:r>
          <a:endParaRPr lang="en-US" sz="2200" kern="1200" dirty="0"/>
        </a:p>
      </dsp:txBody>
      <dsp:txXfrm>
        <a:off x="0" y="3843104"/>
        <a:ext cx="7696200" cy="1261392"/>
      </dsp:txXfrm>
    </dsp:sp>
    <dsp:sp modelId="{C248109E-CA2B-48B6-9AC3-E59ED48C2FE1}">
      <dsp:nvSpPr>
        <dsp:cNvPr id="0" name=""/>
        <dsp:cNvSpPr/>
      </dsp:nvSpPr>
      <dsp:spPr>
        <a:xfrm rot="10800000">
          <a:off x="0" y="1922003"/>
          <a:ext cx="7696200" cy="1940022"/>
        </a:xfrm>
        <a:prstGeom prst="upArrowCallou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The purpose of this algorithm is to enable two users to securely exchange a key that can be used for subsequent encryption of messages.</a:t>
          </a:r>
        </a:p>
      </dsp:txBody>
      <dsp:txXfrm rot="10800000">
        <a:off x="0" y="1922003"/>
        <a:ext cx="7696200" cy="1940022"/>
      </dsp:txXfrm>
    </dsp:sp>
    <dsp:sp modelId="{52A44793-5199-4AA5-8275-C8922E55109D}">
      <dsp:nvSpPr>
        <dsp:cNvPr id="0" name=""/>
        <dsp:cNvSpPr/>
      </dsp:nvSpPr>
      <dsp:spPr>
        <a:xfrm rot="10800000">
          <a:off x="0" y="0"/>
          <a:ext cx="7696200" cy="1940022"/>
        </a:xfrm>
        <a:prstGeom prst="upArrowCallou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The first published public-key algorithm appeared in the seminal paper by Diffie and Hellman that defined public-key cryptography and is generally referred to as Diffie-Hellman Key Exchange.</a:t>
          </a:r>
          <a:endParaRPr lang="en-US" sz="2200" kern="1200" dirty="0"/>
        </a:p>
      </dsp:txBody>
      <dsp:txXfrm rot="10800000">
        <a:off x="0" y="0"/>
        <a:ext cx="7696200" cy="1940022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60B1547-BB09-40AE-98EC-5D6FF4CB5306}">
      <dsp:nvSpPr>
        <dsp:cNvPr id="0" name=""/>
        <dsp:cNvSpPr/>
      </dsp:nvSpPr>
      <dsp:spPr>
        <a:xfrm>
          <a:off x="0" y="376019"/>
          <a:ext cx="6705600" cy="211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429" tIns="499872" rIns="52042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Off-line dictionary attack resistance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Forward secrecy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Known-key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On-line dictionary attack resistance </a:t>
          </a:r>
        </a:p>
      </dsp:txBody>
      <dsp:txXfrm>
        <a:off x="0" y="376019"/>
        <a:ext cx="6705600" cy="2116800"/>
      </dsp:txXfrm>
    </dsp:sp>
    <dsp:sp modelId="{00BFB12E-249F-471D-B668-0545D6C2FC3C}">
      <dsp:nvSpPr>
        <dsp:cNvPr id="0" name=""/>
        <dsp:cNvSpPr/>
      </dsp:nvSpPr>
      <dsp:spPr>
        <a:xfrm>
          <a:off x="335280" y="21779"/>
          <a:ext cx="5867400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419" tIns="0" rIns="17741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The security requirements that a PAKE protocol should fulfill.</a:t>
          </a:r>
          <a:endParaRPr lang="en-US" sz="2400" kern="1200" dirty="0"/>
        </a:p>
      </dsp:txBody>
      <dsp:txXfrm>
        <a:off x="335280" y="21779"/>
        <a:ext cx="5867400" cy="70848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E883B04-A390-406D-9435-832017A77076}">
      <dsp:nvSpPr>
        <dsp:cNvPr id="0" name=""/>
        <dsp:cNvSpPr/>
      </dsp:nvSpPr>
      <dsp:spPr>
        <a:xfrm>
          <a:off x="0" y="587774"/>
          <a:ext cx="6172199" cy="1871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9031" tIns="374904" rIns="47903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Balanced password-authenticated key exchange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Augmented password-authenticated key exchange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Password-authenticated key retrieval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Multi-server methods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Multi-party methods</a:t>
          </a:r>
        </a:p>
      </dsp:txBody>
      <dsp:txXfrm>
        <a:off x="0" y="587774"/>
        <a:ext cx="6172199" cy="1871100"/>
      </dsp:txXfrm>
    </dsp:sp>
    <dsp:sp modelId="{59090876-30A2-4254-B2B3-86C53D3034A6}">
      <dsp:nvSpPr>
        <dsp:cNvPr id="0" name=""/>
        <dsp:cNvSpPr/>
      </dsp:nvSpPr>
      <dsp:spPr>
        <a:xfrm>
          <a:off x="308610" y="322094"/>
          <a:ext cx="432054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306" tIns="0" rIns="16330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Password-authenticated key agreement generally encompasses methods such as:</a:t>
          </a:r>
          <a:endParaRPr lang="en-US" sz="1800" kern="1200" dirty="0"/>
        </a:p>
      </dsp:txBody>
      <dsp:txXfrm>
        <a:off x="308610" y="322094"/>
        <a:ext cx="4320540" cy="531360"/>
      </dsp:txXfrm>
    </dsp:sp>
    <dsp:sp modelId="{6B8FC42E-9A62-4D18-B368-2F781DD2C7E7}">
      <dsp:nvSpPr>
        <dsp:cNvPr id="0" name=""/>
        <dsp:cNvSpPr/>
      </dsp:nvSpPr>
      <dsp:spPr>
        <a:xfrm>
          <a:off x="0" y="2821754"/>
          <a:ext cx="6172199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9031" tIns="374904" rIns="47903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Two parties send ephemeral public keys to each other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They encrypt the shared password by juggling the public keys in a verifiable way</a:t>
          </a:r>
          <a:endParaRPr lang="en-US" sz="1800" kern="1200" dirty="0"/>
        </a:p>
      </dsp:txBody>
      <dsp:txXfrm>
        <a:off x="0" y="2821754"/>
        <a:ext cx="6172199" cy="1275750"/>
      </dsp:txXfrm>
    </dsp:sp>
    <dsp:sp modelId="{77924AF3-2CE6-4A3F-A72F-2F6054709AD5}">
      <dsp:nvSpPr>
        <dsp:cNvPr id="0" name=""/>
        <dsp:cNvSpPr/>
      </dsp:nvSpPr>
      <dsp:spPr>
        <a:xfrm>
          <a:off x="308610" y="2556075"/>
          <a:ext cx="432054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306" tIns="0" rIns="16330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J-PAKE achieves the mutual authentication in two steps</a:t>
          </a:r>
          <a:endParaRPr lang="en-US" sz="1800" kern="1200" dirty="0"/>
        </a:p>
      </dsp:txBody>
      <dsp:txXfrm>
        <a:off x="308610" y="2556075"/>
        <a:ext cx="4320540" cy="531360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2E49771-9A18-45CA-88EC-A95A1C73D35A}">
      <dsp:nvSpPr>
        <dsp:cNvPr id="0" name=""/>
        <dsp:cNvSpPr/>
      </dsp:nvSpPr>
      <dsp:spPr>
        <a:xfrm>
          <a:off x="0" y="0"/>
          <a:ext cx="6096000" cy="1676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shade val="5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shade val="5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shade val="5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shade val="5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Implementation</a:t>
          </a:r>
          <a:endParaRPr lang="en-US" sz="5300" kern="1200" dirty="0"/>
        </a:p>
      </dsp:txBody>
      <dsp:txXfrm>
        <a:off x="1386840" y="0"/>
        <a:ext cx="4709160" cy="1676400"/>
      </dsp:txXfrm>
    </dsp:sp>
    <dsp:sp modelId="{2BDA0B78-48B3-4EE0-9ED2-9CE53247CFDF}">
      <dsp:nvSpPr>
        <dsp:cNvPr id="0" name=""/>
        <dsp:cNvSpPr/>
      </dsp:nvSpPr>
      <dsp:spPr>
        <a:xfrm>
          <a:off x="167639" y="167640"/>
          <a:ext cx="1219200" cy="1341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tint val="5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CACAD92-53AD-4786-9AE5-BB24A3E57DCC}" type="datetimeFigureOut">
              <a:rPr lang="en-US"/>
              <a:pPr>
                <a:defRPr/>
              </a:pPr>
              <a:t>6/19/2011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6A98D45-BAA9-4FE0-AD93-96307525A6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ECC448-3C5F-4EEE-9208-536F25E0941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A82EB3-7A41-4ADD-B4A9-B94F2697AFA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F6C773-EC1A-4D24-917A-919DC446873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0A7A61-D324-4AD7-A44F-3B7275D4EBB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BB0607-F27F-4EC8-886F-A4AB149385D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BD37F7-DFEC-485C-A65A-E2160081526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AD5D34-7EDB-4567-B1F8-DE4062377EB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A98D45-BAA9-4FE0-AD93-96307525A61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2B6172-5D1C-43E1-8EFC-C5A14527D49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96CD33-D83D-49E3-9BF4-830F4738FC8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69398-BEDC-46E6-AF82-65AF002D847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03D3D3-F89E-4D30-AAA2-0F960366C93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B8EDB2-57E6-4940-94AB-878A33884A0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83512E-79F1-4993-B337-DAB9462CCCE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0FFE25-6C97-42C6-9EAC-194AE87CB37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8E4500-FCD2-48EF-A7DF-59E34A4038B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A98D45-BAA9-4FE0-AD93-96307525A61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A98D45-BAA9-4FE0-AD93-96307525A61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D516A7-435A-4209-B155-64E0E80BCD21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A98D45-BAA9-4FE0-AD93-96307525A61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8B90E3-D205-4221-A7E7-5473CCD2687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3C8C7E-11C2-4B08-A5D1-17CAC4FA3FEF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52E39F-04E5-44D1-BE84-090CDD9D653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F71E21-E268-4B0C-AA1C-10CA2FB23DE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DAAB6D-BFE3-4C02-A17C-4D347AAC2C8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8FC7F6-03E4-422F-A00D-BC0A3B8FE54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A4CC34-3963-4714-80AE-EFD1AEE0738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799CBA-19D1-43BF-B291-BD91C81F8AC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6F5B24-4D58-4FC4-9FC1-F86C2CC77AA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1AE43F-1AF0-4A83-BBE3-72E930F2E19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6637185-DA9B-4738-8893-E429D714F347}" type="datetime1">
              <a:rPr lang="en-US" smtClean="0"/>
              <a:pPr>
                <a:defRPr/>
              </a:pPr>
              <a:t>6/19/2011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66E8880-A0BC-430E-AEC4-CDA29DE62B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333221A-6170-40B0-B4F0-5B59322F59EB}" type="datetime1">
              <a:rPr lang="en-US" smtClean="0"/>
              <a:pPr>
                <a:defRPr/>
              </a:pPr>
              <a:t>6/19/2011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9110850-8CD7-4BA8-91A5-0B12E83F2FF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AFA9AF5-C2EE-479E-81B1-400E169EE70A}" type="datetime1">
              <a:rPr lang="en-US" smtClean="0"/>
              <a:pPr>
                <a:defRPr/>
              </a:pPr>
              <a:t>6/19/2011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AF82DBE-1FFF-400F-904D-9DDFD5DB928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D540699-0EEF-48F3-B4EE-C01C38891332}" type="datetime1">
              <a:rPr lang="en-US" smtClean="0"/>
              <a:pPr>
                <a:defRPr/>
              </a:pPr>
              <a:t>6/19/2011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DB8AA58-8C8F-4D0A-81E7-A7CF348C1E0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A2466DF-4084-4901-9F31-02B318F652A3}" type="datetime1">
              <a:rPr lang="en-US" smtClean="0"/>
              <a:pPr>
                <a:defRPr/>
              </a:pPr>
              <a:t>6/19/2011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F946669-D4FB-4BF9-B7FD-F6AF3E2EE1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90BDC3C-1F10-445E-8F11-12EF6EB95379}" type="datetime1">
              <a:rPr lang="en-US" smtClean="0"/>
              <a:pPr>
                <a:defRPr/>
              </a:pPr>
              <a:t>6/19/2011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DCAA42B-7815-4E35-BB24-3A9A3C4BB1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EA2D8C2-98C0-4BAF-AB9D-A6B19B68E80E}" type="datetime1">
              <a:rPr lang="en-US" smtClean="0"/>
              <a:pPr>
                <a:defRPr/>
              </a:pPr>
              <a:t>6/19/2011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2F019D3-1F24-4ED6-9C0E-46548ACB62B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589D6F2-DF7C-4945-BE54-540E33EF8CDF}" type="datetime1">
              <a:rPr lang="en-US" smtClean="0"/>
              <a:pPr>
                <a:defRPr/>
              </a:pPr>
              <a:t>6/19/2011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215C122-8BA0-41DF-9BCE-403172A3E9F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01BFA30-11E8-4987-A1E4-A6ED09C90975}" type="datetime1">
              <a:rPr lang="en-US" smtClean="0"/>
              <a:pPr>
                <a:defRPr/>
              </a:pPr>
              <a:t>6/19/2011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3AC00BD-9D95-4987-BF17-87B699E4F15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A4A8EF4-B48A-4962-92E6-CE38D7F7BE3A}" type="datetime1">
              <a:rPr lang="en-US" smtClean="0"/>
              <a:pPr>
                <a:defRPr/>
              </a:pPr>
              <a:t>6/19/2011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0658BB7-EC97-49D7-800C-EF9300C5D6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64A652C-5A6F-4D78-BAC6-EB87DCD9C360}" type="datetime1">
              <a:rPr lang="en-US" smtClean="0"/>
              <a:pPr>
                <a:defRPr/>
              </a:pPr>
              <a:t>6/19/2011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FCFC9F3-1E9D-4C18-B2B9-2221E4B9F9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fld id="{9F437FB1-8845-4C3B-8503-8F73BCE4F1AB}" type="datetime1">
              <a:rPr lang="en-US" smtClean="0"/>
              <a:pPr>
                <a:defRPr/>
              </a:pPr>
              <a:t>6/19/2011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79EA308F-7489-4366-BD2A-47C4CDA02D5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90600" y="990600"/>
            <a:ext cx="76962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+mn-lt"/>
                <a:cs typeface="+mn-cs"/>
              </a:rPr>
              <a:t>P A S S W O R D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+mn-lt"/>
                <a:cs typeface="+mn-cs"/>
              </a:rPr>
              <a:t>A U T H E N T I C A T E D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+mn-lt"/>
                <a:cs typeface="+mn-cs"/>
              </a:rPr>
              <a:t>K E 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+mn-lt"/>
                <a:cs typeface="+mn-cs"/>
              </a:rPr>
              <a:t> E X C H A N G E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+mn-lt"/>
                <a:cs typeface="+mn-cs"/>
              </a:rPr>
              <a:t>B Y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+mn-lt"/>
                <a:cs typeface="+mn-cs"/>
              </a:rPr>
              <a:t>J U G G L I N 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8D6894-89E8-44E3-AE2A-407909AE9B7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2192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DIFFIE- HELLMAN KEY EXCHANGE</a:t>
            </a:r>
            <a:br>
              <a:rPr lang="en-U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</a:br>
            <a:r>
              <a:rPr lang="en-U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(contd.) Algorithm</a:t>
            </a:r>
            <a:endParaRPr lang="en-US" sz="32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8153400" cy="5486400"/>
          </a:xfrm>
        </p:spPr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/>
              <a:t>Two publicly known numbers:</a:t>
            </a:r>
          </a:p>
          <a:p>
            <a:pPr marL="640080" lvl="1" indent="-23774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Verdana"/>
              <a:buChar char="◦"/>
              <a:defRPr/>
            </a:pPr>
            <a:r>
              <a:rPr lang="en-US" sz="2400" dirty="0"/>
              <a:t> </a:t>
            </a:r>
            <a:r>
              <a:rPr lang="en-US" sz="2400" dirty="0" smtClean="0"/>
              <a:t>a prime number p</a:t>
            </a:r>
          </a:p>
          <a:p>
            <a:pPr marL="640080" lvl="1" indent="-23774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Verdana"/>
              <a:buChar char="◦"/>
              <a:defRPr/>
            </a:pPr>
            <a:r>
              <a:rPr lang="en-US" sz="2400" dirty="0"/>
              <a:t> </a:t>
            </a:r>
            <a:r>
              <a:rPr lang="en-US" sz="2400" dirty="0" smtClean="0"/>
              <a:t>an integer g that is a primitive root of p</a:t>
            </a:r>
          </a:p>
          <a:p>
            <a:pPr marL="609600" lvl="1" indent="-514350">
              <a:buClr>
                <a:schemeClr val="tx2">
                  <a:lumMod val="60000"/>
                  <a:lumOff val="40000"/>
                </a:schemeClr>
              </a:buClr>
              <a:buSzPct val="100000"/>
              <a:buNone/>
              <a:defRPr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Step 1: </a:t>
            </a:r>
            <a:r>
              <a:rPr lang="en-US" sz="2400" dirty="0" smtClean="0"/>
              <a:t>User A selects a random integer X</a:t>
            </a:r>
            <a:r>
              <a:rPr lang="en-US" sz="2400" baseline="-25000" dirty="0" smtClean="0"/>
              <a:t>A</a:t>
            </a:r>
            <a:r>
              <a:rPr lang="en-US" sz="2400" dirty="0" smtClean="0"/>
              <a:t> &lt; p and User B </a:t>
            </a:r>
            <a:r>
              <a:rPr lang="en-US" sz="2400" dirty="0" smtClean="0"/>
              <a:t>	selects </a:t>
            </a:r>
            <a:r>
              <a:rPr lang="en-US" sz="2400" dirty="0" smtClean="0"/>
              <a:t>a random integer X</a:t>
            </a:r>
            <a:r>
              <a:rPr lang="en-US" sz="2400" baseline="-25000" dirty="0" smtClean="0"/>
              <a:t>B</a:t>
            </a:r>
            <a:r>
              <a:rPr lang="en-US" sz="2400" dirty="0" smtClean="0"/>
              <a:t> &lt; p</a:t>
            </a:r>
          </a:p>
          <a:p>
            <a:pPr marL="401638" lvl="1" indent="-306388">
              <a:buClr>
                <a:schemeClr val="tx2">
                  <a:lumMod val="60000"/>
                  <a:lumOff val="40000"/>
                </a:schemeClr>
              </a:buClr>
              <a:buSzPct val="100000"/>
              <a:buNone/>
              <a:defRPr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Step 2: </a:t>
            </a:r>
            <a:r>
              <a:rPr lang="en-US" sz="2400" dirty="0" smtClean="0"/>
              <a:t>User A computes </a:t>
            </a:r>
            <a:r>
              <a:rPr lang="en-US" sz="2400" dirty="0"/>
              <a:t>Y</a:t>
            </a:r>
            <a:r>
              <a:rPr lang="en-US" sz="2400" baseline="-25000" dirty="0"/>
              <a:t>A</a:t>
            </a:r>
            <a:r>
              <a:rPr lang="en-US" sz="2400" dirty="0"/>
              <a:t> = g </a:t>
            </a:r>
            <a:r>
              <a:rPr lang="en-US" sz="2400" baseline="30000" dirty="0"/>
              <a:t>XA</a:t>
            </a:r>
            <a:r>
              <a:rPr lang="en-US" sz="2400" dirty="0"/>
              <a:t> mod p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smtClean="0"/>
              <a:t>User B computes </a:t>
            </a:r>
            <a:r>
              <a:rPr lang="en-US" sz="2400" dirty="0" smtClean="0"/>
              <a:t>	Y</a:t>
            </a:r>
            <a:r>
              <a:rPr lang="en-US" sz="2400" baseline="-25000" dirty="0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/>
              <a:t>= g </a:t>
            </a:r>
            <a:r>
              <a:rPr lang="en-US" sz="2400" baseline="30000" dirty="0" smtClean="0"/>
              <a:t>XB</a:t>
            </a:r>
            <a:r>
              <a:rPr lang="en-US" sz="2400" dirty="0" smtClean="0"/>
              <a:t> mod p</a:t>
            </a:r>
          </a:p>
          <a:p>
            <a:pPr marL="401638" lvl="1" indent="-306388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ct val="100000"/>
              <a:buNone/>
              <a:defRPr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Step 3: </a:t>
            </a:r>
            <a:r>
              <a:rPr lang="en-US" sz="2400" dirty="0" smtClean="0"/>
              <a:t>Each side keeps the X values private and makes Y value </a:t>
            </a:r>
            <a:r>
              <a:rPr lang="en-US" sz="2400" dirty="0" smtClean="0"/>
              <a:t>	available </a:t>
            </a:r>
            <a:r>
              <a:rPr lang="en-US" sz="2400" dirty="0" smtClean="0"/>
              <a:t>publicly to the other side</a:t>
            </a:r>
          </a:p>
          <a:p>
            <a:pPr marL="401638" lvl="1" indent="-306388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ct val="100000"/>
              <a:buNone/>
              <a:defRPr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Step 4: </a:t>
            </a:r>
            <a:r>
              <a:rPr lang="en-US" sz="2400" dirty="0" smtClean="0"/>
              <a:t>User A computes K = (Y</a:t>
            </a:r>
            <a:r>
              <a:rPr lang="en-US" sz="2400" baseline="-25000" dirty="0" smtClean="0"/>
              <a:t>B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 XA</a:t>
            </a:r>
            <a:r>
              <a:rPr lang="en-US" sz="2400" dirty="0"/>
              <a:t> </a:t>
            </a:r>
            <a:r>
              <a:rPr lang="en-US" sz="2400" dirty="0" smtClean="0"/>
              <a:t>mod p and User B </a:t>
            </a:r>
            <a:r>
              <a:rPr lang="en-US" sz="2400" dirty="0" smtClean="0"/>
              <a:t>	computes </a:t>
            </a:r>
            <a:r>
              <a:rPr lang="en-US" sz="2400" dirty="0" smtClean="0"/>
              <a:t>K = (Y</a:t>
            </a:r>
            <a:r>
              <a:rPr lang="en-US" sz="2400" baseline="-25000" dirty="0"/>
              <a:t>A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 XB</a:t>
            </a:r>
            <a:r>
              <a:rPr lang="en-US" sz="2400" dirty="0" smtClean="0"/>
              <a:t> mod p. These two calculations </a:t>
            </a:r>
            <a:r>
              <a:rPr lang="en-US" sz="2400" dirty="0" smtClean="0"/>
              <a:t>	produce </a:t>
            </a:r>
            <a:r>
              <a:rPr lang="en-US" sz="2400" dirty="0" smtClean="0"/>
              <a:t>the same results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D8B2B2-633F-4C24-BC10-9C8A12D8D81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8153400" cy="5562600"/>
          </a:xfrm>
        </p:spPr>
        <p:txBody>
          <a:bodyPr>
            <a:noAutofit/>
          </a:bodyPr>
          <a:lstStyle/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600" dirty="0" smtClean="0"/>
              <a:t>The </a:t>
            </a:r>
            <a:r>
              <a:rPr lang="en-US" sz="1600" dirty="0"/>
              <a:t>Diffie-Hellman algorithm is insecure against the man-in-the-middle attack</a:t>
            </a:r>
            <a:r>
              <a:rPr lang="en-US" sz="1600" dirty="0" smtClean="0"/>
              <a:t>.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The attack proceeds as follows</a:t>
            </a:r>
            <a:r>
              <a:rPr lang="en-US" sz="1600" dirty="0" smtClean="0"/>
              <a:t>:</a:t>
            </a:r>
          </a:p>
          <a:p>
            <a:pPr marL="1023938" indent="-396875" eaLnBrk="1" fontAlgn="auto" hangingPunct="1"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60000"/>
              <a:buFont typeface="+mj-lt"/>
              <a:buAutoNum type="arabicPeriod"/>
              <a:defRPr/>
            </a:pPr>
            <a:r>
              <a:rPr lang="en-IN" sz="1600" dirty="0"/>
              <a:t>User X prepares for attack by generating two random private keys </a:t>
            </a:r>
            <a:r>
              <a:rPr lang="en-IN" sz="1600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IN" sz="1600" dirty="0"/>
              <a:t> and </a:t>
            </a:r>
            <a:r>
              <a:rPr lang="en-IN" sz="1600" b="1" dirty="0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en-IN" sz="1600" dirty="0"/>
              <a:t> and compute corresponding public keys </a:t>
            </a:r>
            <a:r>
              <a:rPr lang="en-IN" sz="1600" b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IN" sz="1600" b="1" baseline="-25000" dirty="0">
                <a:solidFill>
                  <a:schemeClr val="accent2">
                    <a:lumMod val="75000"/>
                  </a:schemeClr>
                </a:solidFill>
              </a:rPr>
              <a:t>C </a:t>
            </a:r>
            <a:r>
              <a:rPr lang="en-IN" sz="1600" b="1" dirty="0">
                <a:solidFill>
                  <a:schemeClr val="accent2">
                    <a:lumMod val="75000"/>
                  </a:schemeClr>
                </a:solidFill>
              </a:rPr>
              <a:t>= g</a:t>
            </a:r>
            <a:r>
              <a:rPr lang="en-IN" sz="1600" b="1" baseline="30000" dirty="0">
                <a:solidFill>
                  <a:schemeClr val="accent2">
                    <a:lumMod val="75000"/>
                  </a:schemeClr>
                </a:solidFill>
              </a:rPr>
              <a:t>c  </a:t>
            </a:r>
            <a:r>
              <a:rPr lang="en-IN" sz="1600" b="1" dirty="0">
                <a:solidFill>
                  <a:schemeClr val="accent2">
                    <a:lumMod val="75000"/>
                  </a:schemeClr>
                </a:solidFill>
              </a:rPr>
              <a:t>mod p</a:t>
            </a:r>
            <a:r>
              <a:rPr lang="en-IN" sz="1600" baseline="-25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1600" dirty="0"/>
              <a:t>and </a:t>
            </a:r>
            <a:r>
              <a:rPr lang="en-IN" sz="1600" b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IN" sz="1600" b="1" baseline="-25000" dirty="0">
                <a:solidFill>
                  <a:schemeClr val="accent2">
                    <a:lumMod val="75000"/>
                  </a:schemeClr>
                </a:solidFill>
              </a:rPr>
              <a:t>D </a:t>
            </a:r>
            <a:r>
              <a:rPr lang="en-IN" sz="1600" b="1" dirty="0">
                <a:solidFill>
                  <a:schemeClr val="accent2">
                    <a:lumMod val="75000"/>
                  </a:schemeClr>
                </a:solidFill>
              </a:rPr>
              <a:t>= g</a:t>
            </a:r>
            <a:r>
              <a:rPr lang="en-IN" sz="1600" b="1" baseline="30000" dirty="0">
                <a:solidFill>
                  <a:schemeClr val="accent2">
                    <a:lumMod val="75000"/>
                  </a:schemeClr>
                </a:solidFill>
              </a:rPr>
              <a:t>d  </a:t>
            </a:r>
            <a:r>
              <a:rPr lang="en-IN" sz="1600" b="1" dirty="0">
                <a:solidFill>
                  <a:schemeClr val="accent2">
                    <a:lumMod val="75000"/>
                  </a:schemeClr>
                </a:solidFill>
              </a:rPr>
              <a:t>mod p</a:t>
            </a:r>
            <a:r>
              <a:rPr lang="en-IN" sz="1600" dirty="0"/>
              <a:t>.</a:t>
            </a:r>
            <a:endParaRPr lang="en-US" sz="1600" dirty="0"/>
          </a:p>
          <a:p>
            <a:pPr marL="1023938" indent="-396875" eaLnBrk="1" fontAlgn="auto" hangingPunct="1"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60000"/>
              <a:buFont typeface="+mj-lt"/>
              <a:buAutoNum type="arabicPeriod"/>
              <a:defRPr/>
            </a:pPr>
            <a:r>
              <a:rPr lang="en-IN" sz="1600" dirty="0"/>
              <a:t>User A transmits </a:t>
            </a:r>
            <a:r>
              <a:rPr lang="en-IN" sz="16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IN" sz="1600" dirty="0"/>
              <a:t> to User B.</a:t>
            </a:r>
            <a:endParaRPr lang="en-US" sz="1600" dirty="0"/>
          </a:p>
          <a:p>
            <a:pPr marL="1023938" indent="-396875" eaLnBrk="1" fontAlgn="auto" hangingPunct="1"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60000"/>
              <a:buFont typeface="+mj-lt"/>
              <a:buAutoNum type="arabicPeriod"/>
              <a:defRPr/>
            </a:pPr>
            <a:r>
              <a:rPr lang="en-IN" sz="1600" dirty="0"/>
              <a:t>User X intercepts </a:t>
            </a:r>
            <a:r>
              <a:rPr lang="en-IN" sz="16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IN" sz="1600" dirty="0"/>
              <a:t> and transmits </a:t>
            </a:r>
            <a:r>
              <a:rPr lang="en-IN" sz="1600" b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IN" sz="1600" b="1" baseline="-25000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IN" sz="1600" baseline="-25000" dirty="0"/>
              <a:t> </a:t>
            </a:r>
            <a:r>
              <a:rPr lang="en-IN" sz="1600" dirty="0"/>
              <a:t>to User B. User X then also </a:t>
            </a:r>
            <a:r>
              <a:rPr lang="en-IN" sz="1600" dirty="0" smtClean="0"/>
              <a:t>calculates       </a:t>
            </a:r>
            <a:r>
              <a:rPr lang="en-IN" sz="1600" b="1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IN" sz="1600" b="1" baseline="-250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IN" sz="1600" b="1" dirty="0">
                <a:solidFill>
                  <a:schemeClr val="accent2">
                    <a:lumMod val="75000"/>
                  </a:schemeClr>
                </a:solidFill>
              </a:rPr>
              <a:t> = (A)</a:t>
            </a:r>
            <a:r>
              <a:rPr lang="en-IN" sz="1600" b="1" baseline="30000" dirty="0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en-IN" sz="1600" b="1" dirty="0">
                <a:solidFill>
                  <a:schemeClr val="accent2">
                    <a:lumMod val="75000"/>
                  </a:schemeClr>
                </a:solidFill>
              </a:rPr>
              <a:t> mod p.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  <a:p>
            <a:pPr marL="1023938" indent="-396875" eaLnBrk="1" fontAlgn="auto" hangingPunct="1"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60000"/>
              <a:buFont typeface="+mj-lt"/>
              <a:buAutoNum type="arabicPeriod"/>
              <a:defRPr/>
            </a:pPr>
            <a:r>
              <a:rPr lang="en-IN" sz="1600" dirty="0"/>
              <a:t>User B receives </a:t>
            </a:r>
            <a:r>
              <a:rPr lang="en-IN" sz="1600" b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IN" sz="1600" b="1" baseline="-25000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IN" sz="1600" b="1" baseline="-25000" dirty="0"/>
              <a:t> </a:t>
            </a:r>
            <a:r>
              <a:rPr lang="en-IN" sz="1600" dirty="0"/>
              <a:t>and calculates </a:t>
            </a:r>
            <a:r>
              <a:rPr lang="en-IN" sz="1600" b="1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IN" sz="1600" b="1" baseline="-25000" dirty="0">
                <a:solidFill>
                  <a:schemeClr val="accent2">
                    <a:lumMod val="75000"/>
                  </a:schemeClr>
                </a:solidFill>
              </a:rPr>
              <a:t>B </a:t>
            </a:r>
            <a:r>
              <a:rPr lang="en-IN" sz="1600" b="1" dirty="0">
                <a:solidFill>
                  <a:schemeClr val="accent2">
                    <a:lumMod val="75000"/>
                  </a:schemeClr>
                </a:solidFill>
              </a:rPr>
              <a:t>= (X</a:t>
            </a:r>
            <a:r>
              <a:rPr lang="en-IN" sz="1600" b="1" baseline="-25000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IN" sz="16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IN" sz="1600" b="1" baseline="30000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IN" sz="1600" b="1" dirty="0">
                <a:solidFill>
                  <a:schemeClr val="accent2">
                    <a:lumMod val="75000"/>
                  </a:schemeClr>
                </a:solidFill>
              </a:rPr>
              <a:t> mod p</a:t>
            </a:r>
            <a:r>
              <a:rPr lang="en-IN" sz="16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  <a:p>
            <a:pPr marL="1023938" indent="-396875" eaLnBrk="1" fontAlgn="auto" hangingPunct="1"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60000"/>
              <a:buFont typeface="+mj-lt"/>
              <a:buAutoNum type="arabicPeriod"/>
              <a:defRPr/>
            </a:pPr>
            <a:r>
              <a:rPr lang="en-IN" sz="1600" dirty="0"/>
              <a:t>User B transmits </a:t>
            </a:r>
            <a:r>
              <a:rPr lang="en-IN" sz="16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IN" sz="1600" dirty="0"/>
              <a:t> to User A.</a:t>
            </a:r>
            <a:endParaRPr lang="en-US" sz="1600" dirty="0"/>
          </a:p>
          <a:p>
            <a:pPr marL="1023938" indent="-396875" eaLnBrk="1" fontAlgn="auto" hangingPunct="1"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60000"/>
              <a:buFont typeface="+mj-lt"/>
              <a:buAutoNum type="arabicPeriod"/>
              <a:defRPr/>
            </a:pPr>
            <a:r>
              <a:rPr lang="en-IN" sz="1600" dirty="0"/>
              <a:t>User X intercepts </a:t>
            </a:r>
            <a:r>
              <a:rPr lang="en-IN" sz="16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IN" sz="1600" dirty="0"/>
              <a:t> and transmits </a:t>
            </a:r>
            <a:r>
              <a:rPr lang="en-IN" sz="1600" b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IN" sz="1600" b="1" baseline="-25000" dirty="0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en-IN" sz="1600" baseline="-25000" dirty="0"/>
              <a:t> </a:t>
            </a:r>
            <a:r>
              <a:rPr lang="en-IN" sz="1600" dirty="0"/>
              <a:t>to User A. User X then also calculates </a:t>
            </a:r>
            <a:r>
              <a:rPr lang="en-IN" sz="1600" dirty="0" smtClean="0"/>
              <a:t>      </a:t>
            </a:r>
            <a:r>
              <a:rPr lang="en-IN" sz="1600" b="1" dirty="0" smtClean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IN" sz="1600" b="1" baseline="-25000" dirty="0" smtClean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IN" sz="16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1600" b="1" dirty="0">
                <a:solidFill>
                  <a:schemeClr val="accent2">
                    <a:lumMod val="75000"/>
                  </a:schemeClr>
                </a:solidFill>
              </a:rPr>
              <a:t>= (B)</a:t>
            </a:r>
            <a:r>
              <a:rPr lang="en-IN" sz="1600" b="1" baseline="30000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IN" sz="1600" b="1" dirty="0">
                <a:solidFill>
                  <a:schemeClr val="accent2">
                    <a:lumMod val="75000"/>
                  </a:schemeClr>
                </a:solidFill>
              </a:rPr>
              <a:t> mod p</a:t>
            </a:r>
            <a:r>
              <a:rPr lang="en-IN" sz="1600" b="1" dirty="0"/>
              <a:t>.</a:t>
            </a:r>
            <a:endParaRPr lang="en-US" sz="1600" dirty="0"/>
          </a:p>
          <a:p>
            <a:pPr marL="1023938" indent="-396875" eaLnBrk="1" fontAlgn="auto" hangingPunct="1"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60000"/>
              <a:buFont typeface="+mj-lt"/>
              <a:buAutoNum type="arabicPeriod"/>
              <a:defRPr/>
            </a:pPr>
            <a:r>
              <a:rPr lang="en-IN" sz="1600" dirty="0"/>
              <a:t>User A receives </a:t>
            </a:r>
            <a:r>
              <a:rPr lang="en-IN" sz="1600" b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IN" sz="1600" b="1" baseline="-25000" dirty="0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en-IN" sz="1600" b="1" baseline="-25000" dirty="0"/>
              <a:t> </a:t>
            </a:r>
            <a:r>
              <a:rPr lang="en-IN" sz="1600" dirty="0"/>
              <a:t>and calculates </a:t>
            </a:r>
            <a:r>
              <a:rPr lang="en-IN" sz="1600" b="1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IN" sz="1600" b="1" baseline="-25000" dirty="0">
                <a:solidFill>
                  <a:schemeClr val="accent2">
                    <a:lumMod val="75000"/>
                  </a:schemeClr>
                </a:solidFill>
              </a:rPr>
              <a:t>A </a:t>
            </a:r>
            <a:r>
              <a:rPr lang="en-IN" sz="1600" b="1" dirty="0">
                <a:solidFill>
                  <a:schemeClr val="accent2">
                    <a:lumMod val="75000"/>
                  </a:schemeClr>
                </a:solidFill>
              </a:rPr>
              <a:t>= (X</a:t>
            </a:r>
            <a:r>
              <a:rPr lang="en-IN" sz="1600" b="1" baseline="-25000" dirty="0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en-IN" sz="16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IN" sz="1600" b="1" baseline="300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IN" sz="1600" b="1" dirty="0">
                <a:solidFill>
                  <a:schemeClr val="accent2">
                    <a:lumMod val="75000"/>
                  </a:schemeClr>
                </a:solidFill>
              </a:rPr>
              <a:t> mod p</a:t>
            </a:r>
            <a:r>
              <a:rPr lang="en-IN" sz="1600" b="1" dirty="0" smtClean="0"/>
              <a:t>.</a:t>
            </a:r>
          </a:p>
          <a:p>
            <a:pPr marL="1023938" indent="-396875" eaLnBrk="1" fontAlgn="auto" hangingPunct="1"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60000"/>
              <a:buFont typeface="+mj-lt"/>
              <a:buAutoNum type="arabicPeriod"/>
              <a:defRPr/>
            </a:pPr>
            <a:endParaRPr lang="en-US" sz="1600" dirty="0" smtClean="0"/>
          </a:p>
          <a:p>
            <a:pPr marL="395288" lvl="1" indent="-341313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/>
            </a:pPr>
            <a:r>
              <a:rPr lang="en-US" sz="1600" dirty="0"/>
              <a:t>At this point User B and User A think that they share a secret key, but instead User B and User X share key </a:t>
            </a:r>
            <a:r>
              <a:rPr lang="en-US" sz="1600" b="1" dirty="0"/>
              <a:t>S</a:t>
            </a:r>
            <a:r>
              <a:rPr lang="en-US" sz="1600" b="1" baseline="-25000" dirty="0"/>
              <a:t>B </a:t>
            </a:r>
            <a:r>
              <a:rPr lang="en-US" sz="1600" dirty="0"/>
              <a:t>and User A and User X share secret key </a:t>
            </a:r>
            <a:r>
              <a:rPr lang="en-US" sz="1600" b="1" dirty="0"/>
              <a:t>S</a:t>
            </a:r>
            <a:r>
              <a:rPr lang="en-US" sz="1600" b="1" baseline="-25000" dirty="0"/>
              <a:t>A.</a:t>
            </a:r>
            <a:r>
              <a:rPr lang="en-US" sz="1600" b="1" dirty="0"/>
              <a:t> </a:t>
            </a:r>
            <a:r>
              <a:rPr lang="en-US" sz="1600" dirty="0"/>
              <a:t>Thus if User X wants then he can eavesdrop the conversation without altering it or he can modify the message going from User A to User B and vice versa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5A349A-A3BA-4810-883D-20096AA2FB3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90600" y="0"/>
            <a:ext cx="8153400" cy="12192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 fontAlgn="auto">
              <a:spcAft>
                <a:spcPts val="0"/>
              </a:spcAf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DIFFIE- HELLMAN KEY EXCHANGE</a:t>
            </a:r>
            <a:br>
              <a:rPr kumimoji="0" lang="en-US" sz="3200" b="1" i="0" u="none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200" b="1" i="0" u="none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(contd.) </a:t>
            </a:r>
            <a:r>
              <a:rPr lang="en-US" sz="32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</a:rPr>
              <a:t>Man-in-the-Middle Attack</a:t>
            </a:r>
            <a:endParaRPr kumimoji="0" lang="en-US" sz="3200" b="1" i="0" u="none" strike="noStrike" kern="1200" cap="none" spc="0" normalizeH="0" baseline="0" noProof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2954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MODEL OF THE NETWORK FOR KEY EXCHANGE</a:t>
            </a:r>
            <a:endParaRPr lang="en-US" sz="32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90600" y="1219200"/>
            <a:ext cx="8153400" cy="5638800"/>
          </a:xfrm>
        </p:spPr>
        <p:txBody>
          <a:bodyPr>
            <a:noAutofit/>
          </a:bodyPr>
          <a:lstStyle/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400" dirty="0"/>
              <a:t>We assume the key exchange is carried out over an unsecured network</a:t>
            </a:r>
            <a:r>
              <a:rPr lang="en-US" sz="2400" dirty="0" smtClean="0"/>
              <a:t>.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ct val="110000"/>
              <a:buNone/>
              <a:defRPr/>
            </a:pPr>
            <a:endParaRPr lang="en-US" sz="2400" dirty="0" smtClean="0"/>
          </a:p>
          <a:p>
            <a:pPr marL="514350" indent="-514350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ct val="110000"/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514350" indent="-514350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ct val="110000"/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514350" indent="-514350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ct val="110000"/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514350" indent="-514350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ct val="110000"/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514350" indent="-514350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ct val="110000"/>
              <a:buNone/>
              <a:defRPr/>
            </a:pPr>
            <a:endParaRPr lang="en-US" sz="2400" dirty="0" smtClean="0"/>
          </a:p>
          <a:p>
            <a:pPr marL="514350" indent="-514350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ct val="110000"/>
              <a:buNone/>
              <a:defRPr/>
            </a:pPr>
            <a:endParaRPr lang="en-US" sz="24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BD2EEB-BE9B-478B-975B-EAF4506F36C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371600" y="2438400"/>
          <a:ext cx="67056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b="1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6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/>
            </a:r>
            <a:br>
              <a:rPr lang="en-US" sz="6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</a:br>
            <a:endParaRPr lang="en-US" sz="6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C457DA-7004-49BC-84A3-8177B2BAC7B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81200" y="1295400"/>
            <a:ext cx="6009145" cy="42473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n-lt"/>
                <a:cs typeface="+mn-cs"/>
              </a:rPr>
              <a:t>PASSWORD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n-lt"/>
                <a:cs typeface="+mn-cs"/>
              </a:rPr>
              <a:t>AUTHETICATED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n-lt"/>
                <a:cs typeface="+mn-cs"/>
              </a:rPr>
              <a:t> KEY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n-lt"/>
                <a:cs typeface="+mn-cs"/>
              </a:rPr>
              <a:t>EXCHANGE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n-lt"/>
                <a:cs typeface="+mn-cs"/>
              </a:rPr>
              <a:t>BY JUGGLING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2192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PASSWORD AUTHETICATED KEY EXCHANGE BY JUGGLING</a:t>
            </a:r>
            <a:endParaRPr lang="en-US" sz="32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8153400" cy="5410200"/>
          </a:xfrm>
        </p:spPr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r>
              <a:rPr lang="en-US" sz="2000" dirty="0"/>
              <a:t>In cryptography,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Password Authenticated Key Exchange by Juggling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(or J-PAKE)</a:t>
            </a:r>
            <a:r>
              <a:rPr lang="en-US" sz="2000" dirty="0"/>
              <a:t> is a password-authenticated key agreement protocol. </a:t>
            </a:r>
            <a:endParaRPr lang="en-US" sz="2000" dirty="0" smtClean="0"/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8F753-50C3-4875-B16C-14F228C0761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2057400" y="2438400"/>
          <a:ext cx="61722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28800"/>
            <a:ext cx="8153400" cy="5029200"/>
          </a:xfrm>
        </p:spPr>
        <p:txBody>
          <a:bodyPr>
            <a:noAutofit/>
          </a:bodyPr>
          <a:lstStyle/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r>
              <a:rPr lang="en-US" sz="1800" dirty="0"/>
              <a:t>Alice selects two secret values x</a:t>
            </a:r>
            <a:r>
              <a:rPr lang="en-US" sz="1800" baseline="-25000" dirty="0"/>
              <a:t>1</a:t>
            </a:r>
            <a:r>
              <a:rPr lang="en-US" sz="1800" dirty="0"/>
              <a:t> and x</a:t>
            </a:r>
            <a:r>
              <a:rPr lang="en-US" sz="1800" baseline="-25000" dirty="0"/>
              <a:t>2</a:t>
            </a:r>
            <a:r>
              <a:rPr lang="en-US" sz="1800" dirty="0"/>
              <a:t> at random : x</a:t>
            </a:r>
            <a:r>
              <a:rPr lang="en-US" sz="1800" baseline="-25000" dirty="0"/>
              <a:t>1</a:t>
            </a:r>
            <a:r>
              <a:rPr lang="en-US" sz="1800" dirty="0"/>
              <a:t> ЄR Z</a:t>
            </a:r>
            <a:r>
              <a:rPr lang="en-US" sz="1800" baseline="-25000" dirty="0"/>
              <a:t>q</a:t>
            </a:r>
            <a:r>
              <a:rPr lang="en-US" sz="1800" dirty="0"/>
              <a:t> and x</a:t>
            </a:r>
            <a:r>
              <a:rPr lang="en-US" sz="1800" baseline="-25000" dirty="0"/>
              <a:t>2</a:t>
            </a:r>
            <a:r>
              <a:rPr lang="en-US" sz="1800" dirty="0"/>
              <a:t> ЄR Z</a:t>
            </a:r>
            <a:r>
              <a:rPr lang="en-US" sz="1800" baseline="-25000" dirty="0"/>
              <a:t>q</a:t>
            </a:r>
            <a:r>
              <a:rPr lang="en-US" sz="1800" baseline="30000" dirty="0"/>
              <a:t>*</a:t>
            </a:r>
            <a:r>
              <a:rPr lang="en-US" sz="1800" dirty="0"/>
              <a:t>.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r>
              <a:rPr lang="en-US" sz="1800" dirty="0"/>
              <a:t>Bob selects two secret values x</a:t>
            </a:r>
            <a:r>
              <a:rPr lang="en-US" sz="1800" baseline="-25000" dirty="0"/>
              <a:t>3</a:t>
            </a:r>
            <a:r>
              <a:rPr lang="en-US" sz="1800" dirty="0"/>
              <a:t> and x</a:t>
            </a:r>
            <a:r>
              <a:rPr lang="en-US" sz="1800" baseline="-25000" dirty="0"/>
              <a:t>4</a:t>
            </a:r>
            <a:r>
              <a:rPr lang="en-US" sz="1800" dirty="0"/>
              <a:t> at random : x</a:t>
            </a:r>
            <a:r>
              <a:rPr lang="en-US" sz="1800" baseline="-25000" dirty="0"/>
              <a:t>3</a:t>
            </a:r>
            <a:r>
              <a:rPr lang="en-US" sz="1800" dirty="0"/>
              <a:t> ЄR Z</a:t>
            </a:r>
            <a:r>
              <a:rPr lang="en-US" sz="1800" baseline="-25000" dirty="0"/>
              <a:t>q</a:t>
            </a:r>
            <a:r>
              <a:rPr lang="en-US" sz="1800" dirty="0"/>
              <a:t> and x</a:t>
            </a:r>
            <a:r>
              <a:rPr lang="en-US" sz="1800" baseline="-25000" dirty="0"/>
              <a:t>4</a:t>
            </a:r>
            <a:r>
              <a:rPr lang="en-US" sz="1800" dirty="0"/>
              <a:t> ЄR Z</a:t>
            </a:r>
            <a:r>
              <a:rPr lang="en-US" sz="1800" baseline="-25000" dirty="0"/>
              <a:t>q</a:t>
            </a:r>
            <a:r>
              <a:rPr lang="en-US" sz="1800" baseline="30000" dirty="0"/>
              <a:t>*</a:t>
            </a:r>
            <a:r>
              <a:rPr lang="en-US" sz="1800" dirty="0"/>
              <a:t>. </a:t>
            </a:r>
            <a:endParaRPr lang="en-US" sz="1800" dirty="0" smtClean="0"/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r>
              <a:rPr lang="en-US" sz="1800" dirty="0"/>
              <a:t>q is </a:t>
            </a:r>
            <a:r>
              <a:rPr lang="en-US" sz="1800" dirty="0" smtClean="0"/>
              <a:t>prime.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None/>
              <a:defRPr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Step 1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800" dirty="0"/>
              <a:t>Alice sends out </a:t>
            </a:r>
            <a:r>
              <a:rPr lang="en-US" sz="1800" b="1" dirty="0"/>
              <a:t>g</a:t>
            </a:r>
            <a:r>
              <a:rPr lang="en-US" sz="1800" b="1" baseline="30000" dirty="0"/>
              <a:t>x1</a:t>
            </a:r>
            <a:r>
              <a:rPr lang="en-US" sz="1800" dirty="0"/>
              <a:t>, </a:t>
            </a:r>
            <a:r>
              <a:rPr lang="en-US" sz="1800" b="1" dirty="0"/>
              <a:t>g</a:t>
            </a:r>
            <a:r>
              <a:rPr lang="en-US" sz="1800" b="1" baseline="30000" dirty="0"/>
              <a:t>x2</a:t>
            </a:r>
            <a:r>
              <a:rPr lang="en-US" sz="1800" b="1" dirty="0"/>
              <a:t> </a:t>
            </a:r>
            <a:r>
              <a:rPr lang="en-US" sz="1800" dirty="0"/>
              <a:t>and knowledge proofs for</a:t>
            </a:r>
            <a:r>
              <a:rPr lang="en-US" sz="1800" b="1" dirty="0"/>
              <a:t> x1 </a:t>
            </a:r>
            <a:r>
              <a:rPr lang="en-US" sz="1800" dirty="0"/>
              <a:t>and </a:t>
            </a:r>
            <a:r>
              <a:rPr lang="en-US" sz="1800" b="1" dirty="0"/>
              <a:t>x2</a:t>
            </a:r>
            <a:r>
              <a:rPr lang="en-US" sz="1800" dirty="0"/>
              <a:t>. </a:t>
            </a:r>
            <a:endParaRPr lang="en-US" sz="1800" dirty="0" smtClean="0"/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None/>
              <a:defRPr/>
            </a:pPr>
            <a:r>
              <a:rPr lang="en-US" sz="1800" dirty="0" smtClean="0"/>
              <a:t>		</a:t>
            </a:r>
            <a:r>
              <a:rPr lang="en-US" sz="1800" dirty="0" smtClean="0"/>
              <a:t>Similarly</a:t>
            </a:r>
            <a:r>
              <a:rPr lang="en-US" sz="1800" dirty="0"/>
              <a:t>, Bob sends out </a:t>
            </a:r>
            <a:r>
              <a:rPr lang="en-US" sz="1800" b="1" dirty="0"/>
              <a:t>g</a:t>
            </a:r>
            <a:r>
              <a:rPr lang="en-US" sz="1800" b="1" baseline="30000" dirty="0"/>
              <a:t>x3</a:t>
            </a:r>
            <a:r>
              <a:rPr lang="en-US" sz="1800" dirty="0"/>
              <a:t>, </a:t>
            </a:r>
            <a:r>
              <a:rPr lang="en-US" sz="1800" b="1" dirty="0"/>
              <a:t>g</a:t>
            </a:r>
            <a:r>
              <a:rPr lang="en-US" sz="1800" b="1" baseline="30000" dirty="0"/>
              <a:t>x4</a:t>
            </a:r>
            <a:r>
              <a:rPr lang="en-US" sz="1800" dirty="0"/>
              <a:t> and knowledge proofs for </a:t>
            </a:r>
            <a:r>
              <a:rPr lang="en-US" sz="1800" b="1" dirty="0"/>
              <a:t>x3</a:t>
            </a:r>
            <a:r>
              <a:rPr lang="en-US" sz="1800" dirty="0"/>
              <a:t> and </a:t>
            </a:r>
            <a:r>
              <a:rPr lang="en-US" sz="1800" b="1" dirty="0"/>
              <a:t>x4</a:t>
            </a:r>
            <a:r>
              <a:rPr lang="en-US" sz="1800" dirty="0"/>
              <a:t>. </a:t>
            </a:r>
            <a:endParaRPr lang="en-US" sz="1800" dirty="0" smtClean="0"/>
          </a:p>
          <a:p>
            <a:pPr marL="640080" lvl="1" indent="-23774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Verdana"/>
              <a:buChar char="◦"/>
              <a:defRPr/>
            </a:pPr>
            <a:r>
              <a:rPr lang="en-US" sz="1800" dirty="0" smtClean="0"/>
              <a:t>When this step finishes, Alice and Bob verify the received knowledge proofs, and also check </a:t>
            </a:r>
            <a:r>
              <a:rPr lang="en-US" sz="1800" b="1" dirty="0" smtClean="0"/>
              <a:t>g</a:t>
            </a:r>
            <a:r>
              <a:rPr lang="en-US" sz="1800" b="1" baseline="30000" dirty="0" smtClean="0"/>
              <a:t>x2</a:t>
            </a:r>
            <a:r>
              <a:rPr lang="en-US" sz="1800" dirty="0" smtClean="0"/>
              <a:t>, </a:t>
            </a:r>
            <a:r>
              <a:rPr lang="en-US" sz="1800" b="1" dirty="0" smtClean="0"/>
              <a:t>g</a:t>
            </a:r>
            <a:r>
              <a:rPr lang="en-US" sz="1800" b="1" baseline="30000" dirty="0" smtClean="0"/>
              <a:t>x4</a:t>
            </a:r>
            <a:r>
              <a:rPr lang="en-US" sz="1800" b="1" dirty="0" smtClean="0"/>
              <a:t> ≠ 1</a:t>
            </a:r>
            <a:r>
              <a:rPr lang="en-US" sz="1800" dirty="0" smtClean="0"/>
              <a:t>.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endParaRPr lang="en-US" sz="1800" dirty="0"/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None/>
              <a:defRPr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Step 2: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800" dirty="0"/>
              <a:t>Alice sends out </a:t>
            </a:r>
            <a:r>
              <a:rPr lang="en-US" sz="1800" b="1" dirty="0"/>
              <a:t>A = g</a:t>
            </a:r>
            <a:r>
              <a:rPr lang="en-US" sz="1800" b="1" baseline="30000" dirty="0"/>
              <a:t>(x1+x3+x4).x2.s</a:t>
            </a:r>
            <a:r>
              <a:rPr lang="en-US" sz="1800" b="1" dirty="0"/>
              <a:t> </a:t>
            </a:r>
            <a:r>
              <a:rPr lang="en-US" sz="1800" dirty="0"/>
              <a:t>and a knowledge proof for </a:t>
            </a:r>
            <a:r>
              <a:rPr lang="en-US" sz="1800" b="1" dirty="0"/>
              <a:t>x2.s</a:t>
            </a:r>
            <a:r>
              <a:rPr lang="en-US" sz="1800" dirty="0"/>
              <a:t>. </a:t>
            </a:r>
            <a:r>
              <a:rPr lang="en-US" sz="1800" dirty="0" smtClean="0"/>
              <a:t>	Similarly</a:t>
            </a:r>
            <a:r>
              <a:rPr lang="en-US" sz="1800" dirty="0"/>
              <a:t>, Bob sends out </a:t>
            </a:r>
            <a:r>
              <a:rPr lang="en-US" sz="1800" b="1" dirty="0"/>
              <a:t>B =g</a:t>
            </a:r>
            <a:r>
              <a:rPr lang="en-US" sz="1800" b="1" baseline="30000" dirty="0"/>
              <a:t>(x1+x2+x3).x4.s</a:t>
            </a:r>
            <a:r>
              <a:rPr lang="en-US" sz="1800" b="1" dirty="0"/>
              <a:t> </a:t>
            </a:r>
            <a:r>
              <a:rPr lang="en-US" sz="1800" dirty="0"/>
              <a:t>and a knowledge proof for </a:t>
            </a:r>
            <a:r>
              <a:rPr lang="en-US" sz="1800" dirty="0" smtClean="0"/>
              <a:t>	</a:t>
            </a:r>
            <a:r>
              <a:rPr lang="en-US" sz="1800" b="1" dirty="0" smtClean="0"/>
              <a:t>x4.s</a:t>
            </a:r>
            <a:r>
              <a:rPr lang="en-US" sz="1800" dirty="0" smtClean="0"/>
              <a:t>.</a:t>
            </a:r>
            <a:endParaRPr lang="en-US" sz="1800" dirty="0"/>
          </a:p>
          <a:p>
            <a:pPr marL="640080" lvl="1" indent="-23774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Verdana"/>
              <a:buChar char="◦"/>
              <a:defRPr/>
            </a:pPr>
            <a:r>
              <a:rPr lang="en-US" sz="1800" dirty="0"/>
              <a:t>When this step finishes, Alice computes </a:t>
            </a:r>
            <a:r>
              <a:rPr lang="en-US" sz="1800" b="1" dirty="0"/>
              <a:t>K = (B/g</a:t>
            </a:r>
            <a:r>
              <a:rPr lang="en-US" sz="1800" b="1" baseline="30000" dirty="0"/>
              <a:t>x2.x4.s</a:t>
            </a:r>
            <a:r>
              <a:rPr lang="en-US" sz="1800" b="1" dirty="0"/>
              <a:t>)</a:t>
            </a:r>
            <a:r>
              <a:rPr lang="en-US" sz="1800" b="1" baseline="30000" dirty="0"/>
              <a:t>x2</a:t>
            </a:r>
            <a:r>
              <a:rPr lang="en-US" sz="1800" b="1" dirty="0"/>
              <a:t> = g</a:t>
            </a:r>
            <a:r>
              <a:rPr lang="en-US" sz="1800" b="1" baseline="30000" dirty="0"/>
              <a:t>(x1+x3).x2.x4.s</a:t>
            </a:r>
            <a:r>
              <a:rPr lang="en-US" sz="1800" dirty="0"/>
              <a:t>, and Bob computes </a:t>
            </a:r>
            <a:r>
              <a:rPr lang="en-US" sz="1800" b="1" dirty="0"/>
              <a:t>K = (A/g</a:t>
            </a:r>
            <a:r>
              <a:rPr lang="en-US" sz="1800" b="1" baseline="30000" dirty="0"/>
              <a:t>x2.x4.s</a:t>
            </a:r>
            <a:r>
              <a:rPr lang="en-US" sz="1800" b="1" dirty="0"/>
              <a:t>)</a:t>
            </a:r>
            <a:r>
              <a:rPr lang="en-US" sz="1800" b="1" baseline="30000" dirty="0"/>
              <a:t>x4</a:t>
            </a:r>
            <a:r>
              <a:rPr lang="en-US" sz="1800" b="1" dirty="0"/>
              <a:t> = g</a:t>
            </a:r>
            <a:r>
              <a:rPr lang="en-US" sz="1800" b="1" baseline="30000" dirty="0"/>
              <a:t>(x1+x3).x2.x4.s</a:t>
            </a:r>
            <a:r>
              <a:rPr lang="en-US" sz="1800" dirty="0"/>
              <a:t>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D99C5-7000-434B-9EBF-AAD2A0D8E01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90600" y="0"/>
            <a:ext cx="8153400" cy="1752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PASSWORD AUTHETICATED KEY EXCHANGE BY JUGGLING</a:t>
            </a:r>
          </a:p>
          <a:p>
            <a:pPr lvl="0" algn="ctr" fontAlgn="auto">
              <a:spcAft>
                <a:spcPts val="0"/>
              </a:spcAft>
              <a:defRPr/>
            </a:pPr>
            <a:r>
              <a:rPr lang="en-US" sz="32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</a:rPr>
              <a:t>(contd</a:t>
            </a:r>
            <a:r>
              <a:rPr lang="en-U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</a:rPr>
              <a:t>.) Algorithm</a:t>
            </a:r>
            <a:endParaRPr kumimoji="0" lang="en-US" sz="3200" b="1" i="0" u="none" strike="noStrike" kern="1200" cap="none" spc="0" normalizeH="0" baseline="0" noProof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81534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Schnorr protocol:-</a:t>
            </a: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US" sz="2000" dirty="0" smtClean="0"/>
              <a:t>The knowledge proofs mentioned in the algorithm of J-PAKE are done in this way. The protocol is defined for a cyclic group </a:t>
            </a:r>
            <a:r>
              <a:rPr lang="en-US" sz="2000" i="1" dirty="0" err="1" smtClean="0"/>
              <a:t>G</a:t>
            </a:r>
            <a:r>
              <a:rPr lang="en-US" sz="2000" i="1" baseline="-25000" dirty="0" err="1" smtClean="0"/>
              <a:t>q</a:t>
            </a:r>
            <a:r>
              <a:rPr lang="en-US" sz="2000" dirty="0" smtClean="0"/>
              <a:t> of order </a:t>
            </a:r>
            <a:r>
              <a:rPr lang="en-US" sz="2000" i="1" dirty="0" smtClean="0"/>
              <a:t>q</a:t>
            </a:r>
            <a:r>
              <a:rPr lang="en-US" sz="2000" dirty="0" smtClean="0"/>
              <a:t> with generator </a:t>
            </a:r>
            <a:r>
              <a:rPr lang="en-US" sz="2000" i="1" dirty="0" smtClean="0"/>
              <a:t>g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In order to prove knowledge of </a:t>
            </a:r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= log</a:t>
            </a:r>
            <a:r>
              <a:rPr lang="en-US" sz="2000" i="1" baseline="-25000" dirty="0" smtClean="0">
                <a:solidFill>
                  <a:schemeClr val="accent2">
                    <a:lumMod val="75000"/>
                  </a:schemeClr>
                </a:solidFill>
              </a:rPr>
              <a:t>g</a:t>
            </a:r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</a:rPr>
              <a:t>y</a:t>
            </a:r>
            <a:r>
              <a:rPr lang="en-US" sz="2000" dirty="0" smtClean="0"/>
              <a:t>, the prover interacts with the verifier as follows:</a:t>
            </a:r>
          </a:p>
          <a:p>
            <a:pPr marL="596646" lvl="0" indent="-514350">
              <a:buFont typeface="+mj-lt"/>
              <a:buAutoNum type="arabicPeriod"/>
            </a:pPr>
            <a:r>
              <a:rPr lang="en-US" sz="2000" dirty="0" smtClean="0"/>
              <a:t>In the first round the prover commits herself to </a:t>
            </a:r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</a:rPr>
              <a:t>randomness</a:t>
            </a:r>
            <a:r>
              <a:rPr lang="en-US" sz="2000" i="1" dirty="0" smtClean="0"/>
              <a:t> </a:t>
            </a:r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sz="2000" i="1" dirty="0" smtClean="0"/>
              <a:t>;</a:t>
            </a:r>
            <a:r>
              <a:rPr lang="en-US" sz="2000" dirty="0" smtClean="0"/>
              <a:t> therefore the first message </a:t>
            </a:r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</a:rPr>
              <a:t>g</a:t>
            </a:r>
            <a:r>
              <a:rPr lang="en-US" sz="2000" i="1" baseline="30000" dirty="0" smtClean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smtClean="0"/>
              <a:t>is also called </a:t>
            </a:r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</a:rPr>
              <a:t>commitment</a:t>
            </a:r>
            <a:r>
              <a:rPr lang="en-US" sz="2000" dirty="0" smtClean="0"/>
              <a:t>.</a:t>
            </a:r>
          </a:p>
          <a:p>
            <a:pPr marL="596646" lvl="0" indent="-514350">
              <a:buFont typeface="+mj-lt"/>
              <a:buAutoNum type="arabicPeriod"/>
            </a:pPr>
            <a:r>
              <a:rPr lang="en-US" sz="2000" dirty="0" smtClean="0"/>
              <a:t>The verifier replies with a </a:t>
            </a:r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</a:rPr>
              <a:t>challenge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smtClean="0"/>
              <a:t>chosen at random.</a:t>
            </a:r>
          </a:p>
          <a:p>
            <a:pPr marL="596646" lvl="0" indent="-514350">
              <a:buFont typeface="+mj-lt"/>
              <a:buAutoNum type="arabicPeriod"/>
            </a:pPr>
            <a:r>
              <a:rPr lang="en-US" sz="2000" dirty="0" smtClean="0"/>
              <a:t>After receiving </a:t>
            </a:r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sz="2000" dirty="0" smtClean="0"/>
              <a:t>, the prover sends the third and last message (the </a:t>
            </a:r>
            <a:r>
              <a:rPr lang="en-US" sz="2000" i="1" dirty="0" smtClean="0"/>
              <a:t>response</a:t>
            </a:r>
            <a:r>
              <a:rPr lang="en-US" sz="2000" dirty="0" smtClean="0"/>
              <a:t>) </a:t>
            </a:r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+ </a:t>
            </a:r>
            <a:r>
              <a:rPr lang="en-US" sz="2000" i="1" dirty="0" err="1" smtClean="0">
                <a:solidFill>
                  <a:schemeClr val="accent2">
                    <a:lumMod val="75000"/>
                  </a:schemeClr>
                </a:solidFill>
              </a:rPr>
              <a:t>cx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 verifier accepts, if </a:t>
            </a:r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</a:rPr>
              <a:t>g</a:t>
            </a:r>
            <a:r>
              <a:rPr lang="en-US" sz="2000" i="1" baseline="30000" dirty="0" smtClean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</a:rPr>
              <a:t>ty</a:t>
            </a:r>
            <a:r>
              <a:rPr lang="en-US" sz="2000" i="1" baseline="30000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sz="20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B8AA58-8C8F-4D0A-81E7-A7CF348C1E0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90600" y="0"/>
            <a:ext cx="8153400" cy="1752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PASSWORD AUTHETICATED KEY EXCHANGE BY JUGGLING</a:t>
            </a:r>
          </a:p>
          <a:p>
            <a:pPr lvl="0" algn="ctr" fontAlgn="auto">
              <a:spcAft>
                <a:spcPts val="0"/>
              </a:spcAft>
              <a:defRPr/>
            </a:pPr>
            <a:r>
              <a:rPr lang="en-US" sz="32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</a:rPr>
              <a:t>(contd</a:t>
            </a:r>
            <a:r>
              <a:rPr lang="en-U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</a:rPr>
              <a:t>.) Algorithm</a:t>
            </a:r>
            <a:endParaRPr kumimoji="0" lang="en-US" sz="3200" b="1" i="0" u="none" strike="noStrike" kern="1200" cap="none" spc="0" normalizeH="0" baseline="0" noProof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F8AF1F-62F6-4446-9C11-4704E2445CB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362200" y="2438400"/>
          <a:ext cx="6096000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1430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DIFFIE- HELLMAN KEY EXCHANGE</a:t>
            </a:r>
            <a:br>
              <a:rPr lang="en-U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</a:br>
            <a:endParaRPr lang="en-US" sz="32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838200"/>
            <a:ext cx="8153400" cy="6019800"/>
          </a:xfrm>
        </p:spPr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Suppose  Alice representing  ‘user A’ and Bob representing ‘user B’ </a:t>
            </a:r>
            <a:r>
              <a:rPr lang="en-US" sz="2400" dirty="0" smtClean="0"/>
              <a:t>and they wants </a:t>
            </a:r>
            <a:r>
              <a:rPr lang="en-US" sz="2400" dirty="0" smtClean="0"/>
              <a:t>to interact among each other.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Also, suppose that in the case of ‘Man-In-The-Middle Attack’ an attacker is present</a:t>
            </a:r>
            <a:r>
              <a:rPr lang="en-US" sz="2400" dirty="0" smtClean="0"/>
              <a:t>..</a:t>
            </a:r>
            <a:endParaRPr lang="en-US" sz="2400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Three main functions are used:-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4B6A0-0227-478C-9816-0095F0929D7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752600" y="2895600"/>
          <a:ext cx="60960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8153400" cy="13716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PASSWORD AUTHETICATED KEY EXCHANGE BY JUGGLING</a:t>
            </a:r>
            <a:br>
              <a:rPr lang="en-U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</a:br>
            <a:endParaRPr lang="en-US" sz="32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8153400" cy="5181600"/>
          </a:xfrm>
        </p:spPr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Suppose user Alice and Bob wants to interact among each other.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The functions used here are described as:-</a:t>
            </a:r>
          </a:p>
          <a:p>
            <a:pPr marL="365760" indent="-283464" eaLnBrk="1" fontAlgn="auto" hangingPunct="1">
              <a:spcAft>
                <a:spcPts val="0"/>
              </a:spcAft>
              <a:buNone/>
              <a:defRPr/>
            </a:pPr>
            <a:endParaRPr lang="en-US" sz="2400" dirty="0" smtClean="0"/>
          </a:p>
          <a:p>
            <a:pPr marL="365760" indent="-283464" eaLnBrk="1" fontAlgn="auto" hangingPunct="1">
              <a:spcAft>
                <a:spcPts val="0"/>
              </a:spcAft>
              <a:buNone/>
              <a:defRPr/>
            </a:pP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3F71BB-228D-4B12-BBB3-708D76A3F4E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828800" y="2895600"/>
          <a:ext cx="6096000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00912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n-lt"/>
              </a:rPr>
              <a:t>PREPARED AND PRESENTED BY STUDENTS OF</a:t>
            </a:r>
            <a:endParaRPr lang="en-US" sz="32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8153400" cy="5486400"/>
          </a:xfrm>
        </p:spPr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M.Sc. Computer and Information Science 4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Semester  of University of Science and Technology College, University of Calcutta</a:t>
            </a:r>
          </a:p>
          <a:p>
            <a:pPr marL="365760" indent="-283464" eaLnBrk="1" fontAlgn="auto" hangingPunct="1">
              <a:spcAft>
                <a:spcPts val="0"/>
              </a:spcAft>
              <a:buNone/>
              <a:defRPr/>
            </a:pPr>
            <a:endParaRPr lang="en-US" sz="2000" dirty="0" smtClean="0"/>
          </a:p>
          <a:p>
            <a:pPr marL="365760" indent="-283464" eaLnBrk="1" fontAlgn="auto" hangingPunct="1">
              <a:spcAft>
                <a:spcPts val="0"/>
              </a:spcAft>
              <a:buNone/>
              <a:defRPr/>
            </a:pPr>
            <a:endParaRPr lang="en-US" sz="20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9EB25D-1CA5-4EDA-B73B-B1BC18BEB19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828800" y="2133600"/>
          <a:ext cx="6934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8153400" cy="15240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PASSWORD AUTHETICATED KEY EXCHANGE BY JUGGLING</a:t>
            </a:r>
            <a:br>
              <a:rPr lang="en-U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</a:br>
            <a:r>
              <a:rPr lang="en-U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(contd.)</a:t>
            </a:r>
            <a:endParaRPr lang="en-US" sz="32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219200" y="1676400"/>
          <a:ext cx="77724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B7713-4543-45CB-A113-5D9EE9A1900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8153400" cy="15240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PASSWORD AUTHETICATED KEY EXCHANGE BY JUGGLING</a:t>
            </a:r>
            <a:br>
              <a:rPr lang="en-U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</a:br>
            <a:r>
              <a:rPr lang="en-U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(contd.)</a:t>
            </a:r>
            <a:endParaRPr lang="en-US" sz="32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295400" y="2057400"/>
          <a:ext cx="76962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1AED2A-4FB3-4BAA-9ABE-EAC8E9290E8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6764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PASSWORD AUTHETICATED KEY EXCHANGE BY JUGGLING</a:t>
            </a:r>
            <a:br>
              <a:rPr lang="en-U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</a:br>
            <a:r>
              <a:rPr lang="en-U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(contd.)</a:t>
            </a:r>
            <a:endParaRPr lang="en-US" sz="32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8153400" cy="5105400"/>
          </a:xfrm>
        </p:spPr>
        <p:txBody>
          <a:bodyPr>
            <a:noAutofit/>
          </a:bodyPr>
          <a:lstStyle/>
          <a:p>
            <a:pPr marL="274320" lvl="1" indent="-274320" eaLnBrk="1" fontAlgn="auto" hangingPunct="1">
              <a:spcAft>
                <a:spcPts val="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100" dirty="0" smtClean="0"/>
              <a:t>The Following three functions are requird to calculate the knowledge proofs and verifying the sent knowledge proofs:</a:t>
            </a:r>
          </a:p>
          <a:p>
            <a:pPr marL="274320" lvl="1" indent="-274320" eaLnBrk="1" fontAlgn="auto" hangingPunct="1">
              <a:spcAft>
                <a:spcPts val="0"/>
              </a:spcAft>
              <a:buClr>
                <a:schemeClr val="accent3"/>
              </a:buClr>
              <a:buSzPct val="110000"/>
              <a:buNone/>
              <a:defRPr/>
            </a:pPr>
            <a:endParaRPr lang="en-US" sz="2100" dirty="0" smtClean="0"/>
          </a:p>
          <a:p>
            <a:pPr marL="274320" lvl="1" indent="-274320" eaLnBrk="1" fontAlgn="auto" hangingPunct="1">
              <a:spcAft>
                <a:spcPts val="0"/>
              </a:spcAft>
              <a:buClr>
                <a:schemeClr val="accent3"/>
              </a:buClr>
              <a:buSzPct val="110000"/>
              <a:buNone/>
              <a:defRPr/>
            </a:pPr>
            <a:endParaRPr lang="en-US" sz="21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FC9657-DE4D-4BEA-AB23-D53AA197133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371600" y="2590800"/>
          <a:ext cx="75438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667512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OUTPUTS</a:t>
            </a:r>
            <a:endParaRPr lang="en-US" sz="36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8" name="Content Placeholder 7" descr="dhk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b="2817"/>
          <a:stretch>
            <a:fillRect/>
          </a:stretch>
        </p:blipFill>
        <p:spPr>
          <a:xfrm>
            <a:off x="1143000" y="1066800"/>
            <a:ext cx="7848600" cy="533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4C04E-5A78-41F9-A833-F366F4EBF2B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667512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OUTPUTS</a:t>
            </a:r>
            <a:endParaRPr lang="en-US" sz="36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7" name="Content Placeholder 6" descr="dhk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b="3030"/>
          <a:stretch>
            <a:fillRect/>
          </a:stretch>
        </p:blipFill>
        <p:spPr>
          <a:xfrm>
            <a:off x="1143000" y="1066800"/>
            <a:ext cx="7848600" cy="533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B8AA58-8C8F-4D0A-81E7-A7CF348C1E0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667512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OUTPUTS</a:t>
            </a:r>
            <a:endParaRPr lang="en-US" sz="36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7" name="Content Placeholder 6" descr="jpak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b="3450"/>
          <a:stretch>
            <a:fillRect/>
          </a:stretch>
        </p:blipFill>
        <p:spPr>
          <a:xfrm>
            <a:off x="1143000" y="1066800"/>
            <a:ext cx="7881582" cy="525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B8AA58-8C8F-4D0A-81E7-A7CF348C1E0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9906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CONCLUSION</a:t>
            </a:r>
            <a:endParaRPr lang="en-US" sz="36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143000" y="1295400"/>
          <a:ext cx="7848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3C4B37-EB72-42F7-962D-DD95C1FE889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86836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FUTURE SCOPE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43000"/>
            <a:ext cx="8153400" cy="5715000"/>
          </a:xfrm>
        </p:spPr>
        <p:txBody>
          <a:bodyPr/>
          <a:lstStyle/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B8AA58-8C8F-4D0A-81E7-A7CF348C1E0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1295400" y="1371600"/>
          <a:ext cx="74676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743712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n-lt"/>
              </a:rPr>
              <a:t>REFERENCES</a:t>
            </a:r>
            <a:endParaRPr lang="en-US" sz="36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+mn-lt"/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990600" y="685800"/>
            <a:ext cx="8153400" cy="6172200"/>
          </a:xfrm>
          <a:ln>
            <a:solidFill>
              <a:schemeClr val="bg1"/>
            </a:solidFill>
          </a:ln>
        </p:spPr>
        <p:txBody>
          <a:bodyPr numCol="2">
            <a:normAutofit lnSpcReduction="10000"/>
          </a:bodyPr>
          <a:lstStyle/>
          <a:p>
            <a:pPr lvl="0"/>
            <a:r>
              <a:rPr lang="en-US" sz="2000" dirty="0" smtClean="0"/>
              <a:t>Simple Password-Based Encrypted Key Exchange Protocols</a:t>
            </a:r>
            <a:endParaRPr lang="en-IN" sz="2000" dirty="0" smtClean="0"/>
          </a:p>
          <a:p>
            <a:r>
              <a:rPr lang="en-US" sz="2000" dirty="0" smtClean="0"/>
              <a:t>By Michel Abdalla and David Pointcheval</a:t>
            </a:r>
            <a:endParaRPr lang="en-IN" sz="2000" dirty="0" smtClean="0"/>
          </a:p>
          <a:p>
            <a:pPr lvl="0"/>
            <a:r>
              <a:rPr lang="en-US" sz="2000" dirty="0" smtClean="0"/>
              <a:t>Password Authenticated Key Exchange by Juggling</a:t>
            </a:r>
            <a:endParaRPr lang="en-IN" sz="2000" dirty="0" smtClean="0"/>
          </a:p>
          <a:p>
            <a:r>
              <a:rPr lang="en-US" sz="2000" dirty="0" smtClean="0"/>
              <a:t>By Feng Hao from Center for Computational Science, University College London</a:t>
            </a:r>
            <a:endParaRPr lang="en-IN" sz="2000" dirty="0" smtClean="0"/>
          </a:p>
          <a:p>
            <a:r>
              <a:rPr lang="en-US" sz="2000" dirty="0" smtClean="0"/>
              <a:t>And Peter Ryan from School Of Computing Science, University of Newcastle upon Tyne</a:t>
            </a:r>
            <a:endParaRPr lang="en-IN" sz="2000" dirty="0" smtClean="0"/>
          </a:p>
          <a:p>
            <a:pPr lvl="0"/>
            <a:r>
              <a:rPr lang="en-US" sz="2000" dirty="0" smtClean="0"/>
              <a:t>Cryptography and Network Security Principles and Practices, 4th Ed  </a:t>
            </a:r>
            <a:endParaRPr lang="en-IN" sz="2000" dirty="0" smtClean="0"/>
          </a:p>
          <a:p>
            <a:r>
              <a:rPr lang="en-US" sz="2000" dirty="0" smtClean="0"/>
              <a:t>By William Stallings</a:t>
            </a:r>
            <a:endParaRPr lang="en-IN" sz="2000" dirty="0" smtClean="0"/>
          </a:p>
          <a:p>
            <a:pPr lvl="0"/>
            <a:r>
              <a:rPr lang="en-US" sz="2000" u="sng" dirty="0" smtClean="0">
                <a:solidFill>
                  <a:srgbClr val="7030A0"/>
                </a:solidFill>
              </a:rPr>
              <a:t>http://en.wikipedia.org/wiki/Schnorr_signature</a:t>
            </a:r>
            <a:endParaRPr lang="en-IN" sz="2000" dirty="0" smtClean="0">
              <a:solidFill>
                <a:srgbClr val="7030A0"/>
              </a:solidFill>
            </a:endParaRPr>
          </a:p>
          <a:p>
            <a:pPr lvl="0"/>
            <a:r>
              <a:rPr lang="en-US" sz="2000" u="sng" dirty="0" smtClean="0">
                <a:solidFill>
                  <a:srgbClr val="7030A0"/>
                </a:solidFill>
              </a:rPr>
              <a:t>http://en.wikipedia.org/wiki/Diffie-Hellman_key_exchange</a:t>
            </a:r>
            <a:endParaRPr lang="en-IN" sz="2000" dirty="0" smtClean="0">
              <a:solidFill>
                <a:srgbClr val="7030A0"/>
              </a:solidFill>
            </a:endParaRPr>
          </a:p>
          <a:p>
            <a:pPr lvl="0"/>
            <a:r>
              <a:rPr lang="en-US" sz="2000" u="sng" dirty="0" smtClean="0">
                <a:solidFill>
                  <a:srgbClr val="7030A0"/>
                </a:solidFill>
              </a:rPr>
              <a:t>http://en.wikipedia.org/wiki/Schnorr_group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endParaRPr lang="en-IN" sz="2000" dirty="0" smtClean="0">
              <a:solidFill>
                <a:srgbClr val="7030A0"/>
              </a:solidFill>
            </a:endParaRPr>
          </a:p>
          <a:p>
            <a:pPr lvl="0"/>
            <a:r>
              <a:rPr lang="en-US" sz="2000" u="sng" dirty="0" smtClean="0">
                <a:solidFill>
                  <a:srgbClr val="7030A0"/>
                </a:solidFill>
              </a:rPr>
              <a:t>http://en.wikipedia.org/wiki/Cyclic_group</a:t>
            </a:r>
            <a:endParaRPr lang="en-IN" sz="2000" dirty="0" smtClean="0">
              <a:solidFill>
                <a:srgbClr val="7030A0"/>
              </a:solidFill>
            </a:endParaRPr>
          </a:p>
          <a:p>
            <a:pPr lvl="0"/>
            <a:r>
              <a:rPr lang="en-US" sz="2000" u="sng" dirty="0" smtClean="0">
                <a:solidFill>
                  <a:srgbClr val="7030A0"/>
                </a:solidFill>
              </a:rPr>
              <a:t>http://en.wikipedia.org/wiki/Proof_of_knowledge</a:t>
            </a:r>
            <a:endParaRPr lang="en-IN" sz="2000" dirty="0" smtClean="0">
              <a:solidFill>
                <a:srgbClr val="7030A0"/>
              </a:solidFill>
            </a:endParaRPr>
          </a:p>
          <a:p>
            <a:pPr lvl="0"/>
            <a:r>
              <a:rPr lang="en-US" sz="2000" u="sng" dirty="0" smtClean="0">
                <a:solidFill>
                  <a:srgbClr val="7030A0"/>
                </a:solidFill>
              </a:rPr>
              <a:t>http://en.wikipedia.org/wiki/PAKE</a:t>
            </a:r>
            <a:endParaRPr lang="en-IN" sz="2000" dirty="0" smtClean="0">
              <a:solidFill>
                <a:srgbClr val="7030A0"/>
              </a:solidFill>
            </a:endParaRPr>
          </a:p>
          <a:p>
            <a:pPr lvl="0"/>
            <a:r>
              <a:rPr lang="en-US" sz="2000" u="sng" dirty="0" smtClean="0">
                <a:solidFill>
                  <a:srgbClr val="7030A0"/>
                </a:solidFill>
              </a:rPr>
              <a:t>http://en.wikipedia.org/wiki/J-PAKE</a:t>
            </a:r>
            <a:endParaRPr lang="en-IN" sz="2000" dirty="0" smtClean="0">
              <a:solidFill>
                <a:srgbClr val="7030A0"/>
              </a:solidFill>
            </a:endParaRPr>
          </a:p>
          <a:p>
            <a:pPr lvl="0"/>
            <a:r>
              <a:rPr lang="en-US" sz="2000" u="sng" dirty="0" smtClean="0">
                <a:solidFill>
                  <a:srgbClr val="7030A0"/>
                </a:solidFill>
              </a:rPr>
              <a:t>http://www.lix.polytechnique.fr/~liberti/public/computing/prog/c/C/FUNCTIONS/rand.html</a:t>
            </a:r>
            <a:endParaRPr lang="en-IN" sz="2000" dirty="0" smtClean="0">
              <a:solidFill>
                <a:srgbClr val="7030A0"/>
              </a:solidFill>
            </a:endParaRPr>
          </a:p>
          <a:p>
            <a:pPr lvl="0"/>
            <a:r>
              <a:rPr lang="en-US" sz="2000" u="sng" dirty="0" smtClean="0">
                <a:solidFill>
                  <a:srgbClr val="7030A0"/>
                </a:solidFill>
              </a:rPr>
              <a:t>http://www.dreamincode.net/forums/topic/12660-use-of-rand-function/</a:t>
            </a:r>
            <a:endParaRPr lang="en-IN" sz="2000" dirty="0" smtClean="0">
              <a:solidFill>
                <a:srgbClr val="7030A0"/>
              </a:solidFill>
            </a:endParaRPr>
          </a:p>
          <a:p>
            <a:pPr lvl="0"/>
            <a:r>
              <a:rPr lang="en-US" sz="2000" u="sng" dirty="0" smtClean="0">
                <a:solidFill>
                  <a:srgbClr val="7030A0"/>
                </a:solidFill>
              </a:rPr>
              <a:t>http://pubs.opengroup.org/onlinepubs/009695399/functions/rand.html</a:t>
            </a:r>
            <a:endParaRPr lang="en-IN" sz="2000" dirty="0" smtClean="0">
              <a:solidFill>
                <a:srgbClr val="7030A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163FC8-F092-4C8B-92D1-BB3EB4077512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74371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n-lt"/>
              </a:rPr>
              <a:t>ACKNOWLEDGEMENT</a:t>
            </a:r>
            <a:endParaRPr lang="en-US" sz="32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+mn-lt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850" cy="5181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Our sincere thanks to :</a:t>
            </a:r>
          </a:p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6E603-3422-42BA-A2DB-1C433BD68DD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1219200" y="2057400"/>
          <a:ext cx="77724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9A3E58-F0B3-4BC5-A971-612E4BA1198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11" name="Diagram 10"/>
          <p:cNvGraphicFramePr/>
          <p:nvPr/>
        </p:nvGraphicFramePr>
        <p:xfrm>
          <a:off x="1981200" y="2590800"/>
          <a:ext cx="6096000" cy="149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2967335"/>
            <a:ext cx="79248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+mn-lt"/>
                <a:cs typeface="+mn-cs"/>
              </a:rPr>
              <a:t>THANK YOU !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91C1C-79E0-4FAC-8BF6-C6F47CEE985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238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Introduction</a:t>
            </a:r>
            <a:endParaRPr lang="en-US" sz="4800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990600" y="914400"/>
          <a:ext cx="81534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B6091-6390-47D7-BD78-9A7B01380C7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43000"/>
            <a:ext cx="8153400" cy="5715000"/>
          </a:xfrm>
        </p:spPr>
        <p:txBody>
          <a:bodyPr>
            <a:noAutofit/>
          </a:bodyPr>
          <a:lstStyle/>
          <a:p>
            <a:pPr marL="365760" indent="-283464" algn="just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r>
              <a:rPr lang="en-US" sz="1600" dirty="0"/>
              <a:t>Two forms of PAKE are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Balanced</a:t>
            </a:r>
            <a:r>
              <a:rPr lang="en-US" sz="1600" dirty="0"/>
              <a:t> and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Augmented</a:t>
            </a:r>
            <a:r>
              <a:rPr lang="en-US" sz="1600" b="1" dirty="0"/>
              <a:t> </a:t>
            </a:r>
            <a:r>
              <a:rPr lang="en-US" sz="1600" dirty="0" smtClean="0"/>
              <a:t>methods.</a:t>
            </a:r>
          </a:p>
          <a:p>
            <a:pPr marL="365760" indent="-283464" algn="just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Balanced PAKE </a:t>
            </a:r>
            <a:r>
              <a:rPr lang="en-US" sz="1600" dirty="0"/>
              <a:t>allows parties that use the same password to negotiate and authenticate a shared </a:t>
            </a:r>
            <a:r>
              <a:rPr lang="en-US" sz="1600" dirty="0" smtClean="0"/>
              <a:t>key.</a:t>
            </a:r>
          </a:p>
          <a:p>
            <a:pPr marL="365760" indent="-283464" algn="just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endParaRPr lang="en-US" sz="1600" dirty="0" smtClean="0"/>
          </a:p>
          <a:p>
            <a:pPr marL="365760" indent="-283464" algn="just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endParaRPr lang="en-US" sz="1600" dirty="0" smtClean="0"/>
          </a:p>
          <a:p>
            <a:pPr marL="365760" indent="-283464" algn="just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endParaRPr lang="en-US" sz="1600" dirty="0" smtClean="0"/>
          </a:p>
          <a:p>
            <a:pPr marL="365760" indent="-283464" algn="just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endParaRPr lang="en-US" sz="1600" dirty="0" smtClean="0"/>
          </a:p>
          <a:p>
            <a:pPr marL="365760" indent="-283464" algn="just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endParaRPr lang="en-US" sz="1600" dirty="0" smtClean="0"/>
          </a:p>
          <a:p>
            <a:pPr marL="365760" indent="-283464" algn="just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None/>
              <a:defRPr/>
            </a:pPr>
            <a:endParaRPr lang="en-US" sz="1600" dirty="0" smtClean="0"/>
          </a:p>
          <a:p>
            <a:pPr marL="365760" indent="-283464" algn="just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Augmented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PAKE </a:t>
            </a:r>
            <a:r>
              <a:rPr lang="en-US" sz="1600" dirty="0"/>
              <a:t>is a variation applicable to client/server scenarios, in which an attacker must perform a successful brute-force attack in order to masquerade as the client using stolen server data</a:t>
            </a:r>
            <a:r>
              <a:rPr lang="en-US" sz="1600" dirty="0" smtClean="0"/>
              <a:t>.</a:t>
            </a:r>
          </a:p>
          <a:p>
            <a:pPr marL="395288" lvl="1" indent="-300038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None/>
              <a:defRPr/>
            </a:pP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D90DFD-4613-4F17-B8B7-3B5143F4358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1"/>
            <a:ext cx="8153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cs typeface="+mn-cs"/>
              </a:rPr>
              <a:t>Password authenticated key exchange (PAKE)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1981200" y="2133600"/>
          <a:ext cx="6705600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/>
          <p:cNvGraphicFramePr/>
          <p:nvPr/>
        </p:nvGraphicFramePr>
        <p:xfrm>
          <a:off x="1905000" y="4876800"/>
          <a:ext cx="67056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/>
            </a:r>
            <a:b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26F11D-5675-431C-8C99-53220824A96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2514600"/>
            <a:ext cx="812754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+mn-lt"/>
                <a:cs typeface="+mn-cs"/>
              </a:rPr>
              <a:t>DIFFIE- HELLMAN KEY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+mn-lt"/>
                <a:cs typeface="+mn-cs"/>
              </a:rPr>
              <a:t> EXCHANGE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0600" y="1"/>
            <a:ext cx="8153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cs typeface="+mn-cs"/>
              </a:rPr>
              <a:t>DIFFIE- HELLMAN KEY EXCHANGE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1219200" y="1066800"/>
          <a:ext cx="76962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E8A35F-355A-42BF-A874-8D78F806543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2192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DIFFIE- HELLMAN KEY EXCHANGE (contd.)</a:t>
            </a:r>
            <a:endParaRPr lang="en-US" sz="32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19200"/>
            <a:ext cx="8153400" cy="5638800"/>
          </a:xfrm>
        </p:spPr>
        <p:txBody>
          <a:bodyPr>
            <a:noAutofit/>
          </a:bodyPr>
          <a:lstStyle/>
          <a:p>
            <a:pPr marL="365760" indent="-283464" algn="just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r>
              <a:rPr lang="en-US" sz="1800" dirty="0" smtClean="0"/>
              <a:t>First we define a primitive root of a prime number </a:t>
            </a:r>
            <a:r>
              <a:rPr lang="en-US" sz="1800" i="1" dirty="0" smtClean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1800" dirty="0" smtClean="0"/>
              <a:t> as one whose power modulo </a:t>
            </a:r>
            <a:r>
              <a:rPr lang="en-US" sz="1800" i="1" dirty="0" smtClean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1800" dirty="0" smtClean="0"/>
              <a:t> generates all integers from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sz="1800" dirty="0" smtClean="0"/>
              <a:t> to </a:t>
            </a:r>
            <a:r>
              <a:rPr lang="en-US" sz="1800" i="1" dirty="0" smtClean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-1</a:t>
            </a:r>
            <a:r>
              <a:rPr lang="en-US" sz="1800" dirty="0" smtClean="0"/>
              <a:t>.</a:t>
            </a:r>
          </a:p>
          <a:p>
            <a:pPr marL="365760" indent="-283464" algn="just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r>
              <a:rPr lang="en-US" sz="1800" dirty="0" smtClean="0"/>
              <a:t>If </a:t>
            </a:r>
            <a:r>
              <a:rPr lang="en-US" sz="1800" i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1800" dirty="0"/>
              <a:t> is a primitive root of a prime number </a:t>
            </a:r>
            <a:r>
              <a:rPr lang="en-US" sz="1800" i="1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1800" dirty="0"/>
              <a:t> then the numbers</a:t>
            </a:r>
          </a:p>
          <a:p>
            <a:pPr marL="365760" indent="-283464" algn="just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endParaRPr lang="en-US" sz="1800" dirty="0"/>
          </a:p>
          <a:p>
            <a:pPr marL="365760" indent="-283464" algn="just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None/>
              <a:defRPr/>
            </a:pPr>
            <a:r>
              <a:rPr lang="en-US" sz="1800" i="1" dirty="0" smtClean="0"/>
              <a:t>		</a:t>
            </a:r>
            <a:r>
              <a:rPr lang="en-US" sz="1800" i="1" dirty="0" smtClean="0">
                <a:solidFill>
                  <a:schemeClr val="accent2">
                    <a:lumMod val="75000"/>
                  </a:schemeClr>
                </a:solidFill>
              </a:rPr>
              <a:t>a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mod </a:t>
            </a:r>
            <a:r>
              <a:rPr lang="en-US" sz="1800" i="1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1800" i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1800" i="1" baseline="30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 mod </a:t>
            </a:r>
            <a:r>
              <a:rPr lang="en-US" sz="1800" i="1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,……, </a:t>
            </a:r>
            <a:r>
              <a:rPr lang="en-US" sz="1800" i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1800" i="1" baseline="30000" dirty="0">
                <a:solidFill>
                  <a:schemeClr val="accent2">
                    <a:lumMod val="75000"/>
                  </a:schemeClr>
                </a:solidFill>
              </a:rPr>
              <a:t>p-1</a:t>
            </a:r>
            <a:r>
              <a:rPr lang="en-US" sz="1800" baseline="30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mod </a:t>
            </a:r>
            <a:r>
              <a:rPr lang="en-US" sz="1800" i="1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endParaRPr lang="en-US" sz="1800" dirty="0">
              <a:solidFill>
                <a:schemeClr val="accent2">
                  <a:lumMod val="75000"/>
                </a:schemeClr>
              </a:solidFill>
            </a:endParaRPr>
          </a:p>
          <a:p>
            <a:pPr marL="365760" indent="-283464" algn="just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None/>
              <a:defRPr/>
            </a:pPr>
            <a:r>
              <a:rPr lang="en-US" sz="1800" dirty="0"/>
              <a:t> </a:t>
            </a:r>
          </a:p>
          <a:p>
            <a:pPr marL="365760" indent="-283464" algn="just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None/>
              <a:defRPr/>
            </a:pPr>
            <a:r>
              <a:rPr lang="en-US" sz="1800" dirty="0" smtClean="0"/>
              <a:t>	are </a:t>
            </a:r>
            <a:r>
              <a:rPr lang="en-US" sz="1800" dirty="0"/>
              <a:t>distinct and consists of integers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sz="1800" dirty="0"/>
              <a:t> through </a:t>
            </a:r>
            <a:r>
              <a:rPr lang="en-US" sz="1800" i="1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-1</a:t>
            </a:r>
            <a:r>
              <a:rPr lang="en-US" sz="1800" dirty="0"/>
              <a:t> in some permutation. </a:t>
            </a:r>
            <a:endParaRPr lang="en-US" sz="1800" dirty="0" smtClean="0"/>
          </a:p>
          <a:p>
            <a:pPr marL="365760" indent="-283464" algn="just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r>
              <a:rPr lang="en-US" sz="1800" dirty="0" smtClean="0"/>
              <a:t>For </a:t>
            </a:r>
            <a:r>
              <a:rPr lang="en-US" sz="1800" dirty="0"/>
              <a:t>any integer</a:t>
            </a:r>
            <a:r>
              <a:rPr lang="en-US" sz="1800" i="1" dirty="0"/>
              <a:t> </a:t>
            </a:r>
            <a:r>
              <a:rPr lang="en-US" sz="1800" i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1800" dirty="0"/>
              <a:t> and a prime root </a:t>
            </a:r>
            <a:r>
              <a:rPr lang="en-US" sz="1800" i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1800" dirty="0"/>
              <a:t> of prime number </a:t>
            </a:r>
            <a:r>
              <a:rPr lang="en-US" sz="1800" i="1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1800" dirty="0"/>
              <a:t>, we can find a unique exponent </a:t>
            </a:r>
            <a:r>
              <a:rPr lang="en-US" sz="1800" i="1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1800" dirty="0"/>
              <a:t> such that </a:t>
            </a:r>
          </a:p>
          <a:p>
            <a:pPr marL="365760" indent="-283464" algn="just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None/>
              <a:defRPr/>
            </a:pPr>
            <a:r>
              <a:rPr lang="en-US" sz="1800" dirty="0"/>
              <a:t> </a:t>
            </a:r>
          </a:p>
          <a:p>
            <a:pPr marL="365760" indent="-283464" algn="just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None/>
              <a:defRPr/>
            </a:pPr>
            <a:r>
              <a:rPr lang="en-US" sz="1800" i="1" dirty="0" smtClean="0"/>
              <a:t>			</a:t>
            </a:r>
            <a:r>
              <a:rPr lang="en-US" sz="1800" i="1" dirty="0" smtClean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= </a:t>
            </a:r>
            <a:r>
              <a:rPr lang="en-US" sz="1800" i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1800" i="1" baseline="3000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 mod </a:t>
            </a:r>
            <a:r>
              <a:rPr lang="en-US" sz="1800" i="1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		where 0 ≤</a:t>
            </a:r>
            <a:r>
              <a:rPr lang="en-US" sz="1800" i="1" dirty="0">
                <a:solidFill>
                  <a:schemeClr val="accent2">
                    <a:lumMod val="75000"/>
                  </a:schemeClr>
                </a:solidFill>
              </a:rPr>
              <a:t> i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 ≤ (</a:t>
            </a:r>
            <a:r>
              <a:rPr lang="en-US" sz="1800" i="1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-1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marL="365760" indent="-283464" algn="just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None/>
              <a:defRPr/>
            </a:pPr>
            <a:endParaRPr lang="en-US" sz="1800" dirty="0"/>
          </a:p>
          <a:p>
            <a:pPr marL="365760" indent="-283464" algn="just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r>
              <a:rPr lang="en-US" sz="1800" dirty="0"/>
              <a:t>The exponent </a:t>
            </a:r>
            <a:r>
              <a:rPr lang="en-US" sz="1800" i="1" dirty="0"/>
              <a:t>i</a:t>
            </a:r>
            <a:r>
              <a:rPr lang="en-US" sz="1800" dirty="0"/>
              <a:t> is referred to as the discrete logarithm of </a:t>
            </a:r>
            <a:r>
              <a:rPr lang="en-US" sz="1800" i="1" dirty="0"/>
              <a:t>b</a:t>
            </a:r>
            <a:r>
              <a:rPr lang="en-US" sz="1800" dirty="0"/>
              <a:t> for the base </a:t>
            </a:r>
            <a:r>
              <a:rPr lang="en-US" sz="1800" i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1800" dirty="0"/>
              <a:t>, mod </a:t>
            </a:r>
            <a:r>
              <a:rPr lang="en-US" sz="1800" i="1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1800" dirty="0" smtClean="0"/>
              <a:t>.</a:t>
            </a:r>
          </a:p>
          <a:p>
            <a:pPr marL="365760" indent="-283464" algn="just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r>
              <a:rPr lang="en-US" sz="1800" dirty="0"/>
              <a:t>Diffie–Hellman establishes a shared secret that can be used for secret communications by exchanging data over a public network.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34854C-3831-4FB0-8B86-0544DEF9119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2192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DIFFIE- HELLMAN KEY EXCHANGE</a:t>
            </a:r>
            <a:br>
              <a:rPr lang="en-U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</a:br>
            <a:r>
              <a:rPr lang="en-U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(contd.) Description</a:t>
            </a:r>
            <a:endParaRPr lang="en-US" sz="32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1741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295400" y="1323436"/>
            <a:ext cx="7848600" cy="5229764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CDB9A0-3EB9-451F-BA25-32681765480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1295400"/>
            <a:ext cx="8077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936</TotalTime>
  <Words>1969</Words>
  <Application>Microsoft Office PowerPoint</Application>
  <PresentationFormat>On-screen Show (4:3)</PresentationFormat>
  <Paragraphs>293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Solstice</vt:lpstr>
      <vt:lpstr>Slide 1</vt:lpstr>
      <vt:lpstr>PREPARED AND PRESENTED BY STUDENTS OF</vt:lpstr>
      <vt:lpstr>Slide 3</vt:lpstr>
      <vt:lpstr>Introduction</vt:lpstr>
      <vt:lpstr>Slide 5</vt:lpstr>
      <vt:lpstr> </vt:lpstr>
      <vt:lpstr>Slide 7</vt:lpstr>
      <vt:lpstr>DIFFIE- HELLMAN KEY EXCHANGE (contd.)</vt:lpstr>
      <vt:lpstr>DIFFIE- HELLMAN KEY EXCHANGE (contd.) Description</vt:lpstr>
      <vt:lpstr>DIFFIE- HELLMAN KEY EXCHANGE (contd.) Algorithm</vt:lpstr>
      <vt:lpstr>Slide 11</vt:lpstr>
      <vt:lpstr>MODEL OF THE NETWORK FOR KEY EXCHANGE</vt:lpstr>
      <vt:lpstr>  </vt:lpstr>
      <vt:lpstr>PASSWORD AUTHETICATED KEY EXCHANGE BY JUGGLING</vt:lpstr>
      <vt:lpstr>Slide 15</vt:lpstr>
      <vt:lpstr>Slide 16</vt:lpstr>
      <vt:lpstr>Slide 17</vt:lpstr>
      <vt:lpstr>DIFFIE- HELLMAN KEY EXCHANGE </vt:lpstr>
      <vt:lpstr>PASSWORD AUTHETICATED KEY EXCHANGE BY JUGGLING </vt:lpstr>
      <vt:lpstr>PASSWORD AUTHETICATED KEY EXCHANGE BY JUGGLING (contd.)</vt:lpstr>
      <vt:lpstr>PASSWORD AUTHETICATED KEY EXCHANGE BY JUGGLING  (contd.)</vt:lpstr>
      <vt:lpstr>PASSWORD AUTHETICATED KEY EXCHANGE BY JUGGLING  (contd.)</vt:lpstr>
      <vt:lpstr>OUTPUTS</vt:lpstr>
      <vt:lpstr>OUTPUTS</vt:lpstr>
      <vt:lpstr>OUTPUTS</vt:lpstr>
      <vt:lpstr>CONCLUSION</vt:lpstr>
      <vt:lpstr>FUTURE SCOPE</vt:lpstr>
      <vt:lpstr>REFERENCES</vt:lpstr>
      <vt:lpstr>ACKNOWLEDGEMENT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Dipendu</dc:creator>
  <cp:lastModifiedBy>UDNEPID</cp:lastModifiedBy>
  <cp:revision>166</cp:revision>
  <dcterms:created xsi:type="dcterms:W3CDTF">2011-06-10T13:49:36Z</dcterms:created>
  <dcterms:modified xsi:type="dcterms:W3CDTF">2011-06-19T17:06:02Z</dcterms:modified>
</cp:coreProperties>
</file>