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42B02-57B4-430D-884B-7BB32E7B07D0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2E32D-47F1-45FE-9D30-697CD5589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331638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2E32D-47F1-45FE-9D30-697CD55894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2763230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2E32D-47F1-45FE-9D30-697CD55894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1754493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2E32D-47F1-45FE-9D30-697CD55894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3255423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2E32D-47F1-45FE-9D30-697CD55894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3815253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2E32D-47F1-45FE-9D30-697CD55894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198245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2E32D-47F1-45FE-9D30-697CD5589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79263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2E32D-47F1-45FE-9D30-697CD5589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839895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2E32D-47F1-45FE-9D30-697CD55894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1979811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2E32D-47F1-45FE-9D30-697CD55894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2612740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2E32D-47F1-45FE-9D30-697CD55894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2860059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2E32D-47F1-45FE-9D30-697CD55894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2182917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2E32D-47F1-45FE-9D30-697CD55894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2652483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2E32D-47F1-45FE-9D30-697CD55894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418843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8AF-A2FB-4051-88FF-201241F36E68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4AF0-7364-4A62-8751-D774B4C1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263391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8AF-A2FB-4051-88FF-201241F36E68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4AF0-7364-4A62-8751-D774B4C1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311192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8AF-A2FB-4051-88FF-201241F36E68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4AF0-7364-4A62-8751-D774B4C1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328014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8AF-A2FB-4051-88FF-201241F36E68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4AF0-7364-4A62-8751-D774B4C1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27856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8AF-A2FB-4051-88FF-201241F36E68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4AF0-7364-4A62-8751-D774B4C1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248343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8AF-A2FB-4051-88FF-201241F36E68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4AF0-7364-4A62-8751-D774B4C1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394693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8AF-A2FB-4051-88FF-201241F36E68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4AF0-7364-4A62-8751-D774B4C1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359567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8AF-A2FB-4051-88FF-201241F36E68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4AF0-7364-4A62-8751-D774B4C1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52489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8AF-A2FB-4051-88FF-201241F36E68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4AF0-7364-4A62-8751-D774B4C1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273656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8AF-A2FB-4051-88FF-201241F36E68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4AF0-7364-4A62-8751-D774B4C1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103687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8AF-A2FB-4051-88FF-201241F36E68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4AF0-7364-4A62-8751-D774B4C1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341419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F8AF-A2FB-4051-88FF-201241F36E68}" type="datetimeFigureOut">
              <a:rPr lang="en-US" smtClean="0"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24AF0-7364-4A62-8751-D774B4C1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363486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The PL/SQL Block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76200" y="1143000"/>
            <a:ext cx="4419600" cy="5715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In ORACLE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DECLARE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 smtClean="0"/>
              <a:t>Declaration of memory </a:t>
            </a:r>
            <a:r>
              <a:rPr lang="en-US" sz="2200" dirty="0" err="1" smtClean="0"/>
              <a:t>variables,constants,cursors,etc</a:t>
            </a:r>
            <a:r>
              <a:rPr lang="en-US" sz="2200" dirty="0" smtClean="0"/>
              <a:t>. in PL/SQL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 smtClean="0"/>
              <a:t>SQL executable statements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PL/SQL executable statements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EXCEPTION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 smtClean="0"/>
              <a:t>SQL or PL/SQL code to handle errors that ,ay arise during the execution of the code block between BEGIN and EXCEOTION section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19600" cy="5715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In MYSQL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BEGIN</a:t>
            </a:r>
          </a:p>
          <a:p>
            <a:pPr marL="0" indent="0">
              <a:buNone/>
            </a:pPr>
            <a:r>
              <a:rPr lang="en-US" sz="2200" dirty="0" smtClean="0"/>
              <a:t>	SQL executable statements</a:t>
            </a:r>
          </a:p>
          <a:p>
            <a:pPr marL="0" indent="0">
              <a:buNone/>
            </a:pPr>
            <a:r>
              <a:rPr lang="en-US" sz="2200" dirty="0" smtClean="0"/>
              <a:t>	PL/SQL executable statements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DECLARE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200" dirty="0" smtClean="0"/>
              <a:t>Declaration of memory </a:t>
            </a:r>
            <a:r>
              <a:rPr lang="en-US" sz="2200" dirty="0" err="1" smtClean="0"/>
              <a:t>variables,constants,cursors,etc</a:t>
            </a:r>
            <a:r>
              <a:rPr lang="en-US" sz="2200" dirty="0" smtClean="0"/>
              <a:t>. in PL/SQL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EXCEPTION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200" dirty="0" smtClean="0"/>
              <a:t>SQL or PL/SQL code to handle errors that ,ay arise during the execution of the code block between BEGIN and EXCEOTION section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END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07/7/12/main" val="171449417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304801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4:-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400800" cy="4419600"/>
          </a:xfrm>
        </p:spPr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77073094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069975"/>
          </a:xfrm>
        </p:spPr>
        <p:txBody>
          <a:bodyPr/>
          <a:lstStyle/>
          <a:p>
            <a:r>
              <a:rPr lang="en-US" dirty="0" smtClean="0"/>
              <a:t>Sequential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3810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	    The GOTO Statement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1" i="1" dirty="0" smtClean="0">
                <a:solidFill>
                  <a:schemeClr val="tx1"/>
                </a:solidFill>
              </a:rPr>
              <a:t>Syntax:-</a:t>
            </a:r>
          </a:p>
          <a:p>
            <a:pPr algn="l"/>
            <a:r>
              <a:rPr lang="en-US" b="1" i="1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GOTO &lt;</a:t>
            </a:r>
            <a:r>
              <a:rPr lang="en-US" dirty="0" err="1" smtClean="0">
                <a:solidFill>
                  <a:schemeClr val="tx1"/>
                </a:solidFill>
              </a:rPr>
              <a:t>codeblock</a:t>
            </a:r>
            <a:r>
              <a:rPr lang="en-US" dirty="0" smtClean="0">
                <a:solidFill>
                  <a:schemeClr val="tx1"/>
                </a:solidFill>
              </a:rPr>
              <a:t> name&gt;;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07/7/12/main" val="182290973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761999"/>
          </a:xfrm>
        </p:spPr>
        <p:txBody>
          <a:bodyPr>
            <a:noAutofit/>
          </a:bodyPr>
          <a:lstStyle/>
          <a:p>
            <a:r>
              <a:rPr lang="en-US" dirty="0" smtClean="0"/>
              <a:t>PL/SQL Transactions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0"/>
            <a:ext cx="8991600" cy="5943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500" b="1" dirty="0" smtClean="0">
                <a:solidFill>
                  <a:schemeClr val="tx1"/>
                </a:solidFill>
              </a:rPr>
              <a:t>Closing Transactions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3000" b="1" u="sng" dirty="0" smtClean="0">
                <a:solidFill>
                  <a:schemeClr val="tx1"/>
                </a:solidFill>
              </a:rPr>
              <a:t>Using Commit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i="1" dirty="0" smtClean="0">
                <a:solidFill>
                  <a:schemeClr val="tx1"/>
                </a:solidFill>
              </a:rPr>
              <a:t>Syntax:-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COMMIT;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3000" b="1" u="sng" dirty="0" smtClean="0">
                <a:solidFill>
                  <a:schemeClr val="tx1"/>
                </a:solidFill>
              </a:rPr>
              <a:t>Using Rollback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i="1" dirty="0" smtClean="0">
                <a:solidFill>
                  <a:schemeClr val="tx1"/>
                </a:solidFill>
              </a:rPr>
              <a:t>Syntax:-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		ROLLBACK [WORK] [TO[SAVEPOINT] &lt;</a:t>
            </a:r>
            <a:r>
              <a:rPr lang="en-US" dirty="0" err="1" smtClean="0">
                <a:solidFill>
                  <a:schemeClr val="tx1"/>
                </a:solidFill>
              </a:rPr>
              <a:t>SavePointName</a:t>
            </a:r>
            <a:r>
              <a:rPr lang="en-US" dirty="0" smtClean="0">
                <a:solidFill>
                  <a:schemeClr val="tx1"/>
                </a:solidFill>
              </a:rPr>
              <a:t>&gt;];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sz="3500" b="1" dirty="0" smtClean="0">
                <a:solidFill>
                  <a:schemeClr val="tx1"/>
                </a:solidFill>
              </a:rPr>
              <a:t>Creating a </a:t>
            </a:r>
            <a:r>
              <a:rPr lang="en-US" sz="3500" b="1" dirty="0" err="1" smtClean="0">
                <a:solidFill>
                  <a:schemeClr val="tx1"/>
                </a:solidFill>
              </a:rPr>
              <a:t>SavePoint</a:t>
            </a:r>
            <a:endParaRPr lang="en-US" sz="3500" b="1" dirty="0" smtClean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i="1" dirty="0" smtClean="0">
                <a:solidFill>
                  <a:schemeClr val="tx1"/>
                </a:solidFill>
              </a:rPr>
              <a:t>Syntax:-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SAVEPOINT &lt;</a:t>
            </a:r>
            <a:r>
              <a:rPr lang="en-US" dirty="0" err="1" smtClean="0">
                <a:solidFill>
                  <a:schemeClr val="tx1"/>
                </a:solidFill>
              </a:rPr>
              <a:t>SavePointName</a:t>
            </a:r>
            <a:r>
              <a:rPr lang="en-US" dirty="0" smtClean="0">
                <a:solidFill>
                  <a:schemeClr val="tx1"/>
                </a:solidFill>
              </a:rPr>
              <a:t>&gt;;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07/7/12/main" val="11042801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Example 5 :-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3886200"/>
          </a:xfrm>
        </p:spPr>
        <p:txBody>
          <a:bodyPr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07/7/12/main" val="159462190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219199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Control Structure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2362200"/>
            <a:ext cx="5867400" cy="26670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sz="4800" dirty="0" smtClean="0">
                <a:solidFill>
                  <a:schemeClr val="tx1"/>
                </a:solidFill>
              </a:rPr>
              <a:t>Conditional Control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4800" dirty="0" smtClean="0">
                <a:solidFill>
                  <a:schemeClr val="tx1"/>
                </a:solidFill>
              </a:rPr>
              <a:t>Iterative Control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4800" dirty="0" smtClean="0">
                <a:solidFill>
                  <a:schemeClr val="tx1"/>
                </a:solidFill>
              </a:rPr>
              <a:t>Sequential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18738445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Conditional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905000"/>
            <a:ext cx="7391400" cy="4724400"/>
          </a:xfrm>
        </p:spPr>
        <p:txBody>
          <a:bodyPr lIns="1188720">
            <a:normAutofit/>
          </a:bodyPr>
          <a:lstStyle/>
          <a:p>
            <a:pPr algn="l"/>
            <a:r>
              <a:rPr lang="en-US" b="1" i="1" dirty="0" smtClean="0">
                <a:solidFill>
                  <a:schemeClr val="tx1"/>
                </a:solidFill>
              </a:rPr>
              <a:t>Syntax:-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IF &lt;Condition&gt; THEN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&lt;Action&gt;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ELSEIF &lt;Condition&gt; THEN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	&lt;Action&gt;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ELSE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	&lt;Action&gt;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END IF;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07/7/12/main" val="6099784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1:-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24392963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Iterative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76400"/>
            <a:ext cx="7696200" cy="4572000"/>
          </a:xfrm>
        </p:spPr>
        <p:txBody>
          <a:bodyPr lIns="1188720"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	SIMPLE LOOP</a:t>
            </a:r>
          </a:p>
          <a:p>
            <a:pPr algn="l"/>
            <a:r>
              <a:rPr lang="en-US" b="1" i="1" dirty="0" smtClean="0">
                <a:solidFill>
                  <a:schemeClr val="tx1"/>
                </a:solidFill>
              </a:rPr>
              <a:t>Syntax:-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1" i="1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LOOP</a:t>
            </a:r>
          </a:p>
          <a:p>
            <a:pPr algn="l"/>
            <a:r>
              <a:rPr lang="en-US" b="1" i="1" dirty="0">
                <a:solidFill>
                  <a:schemeClr val="tx1"/>
                </a:solidFill>
              </a:rPr>
              <a:t>	</a:t>
            </a:r>
            <a:r>
              <a:rPr lang="en-US" b="1" i="1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&lt;Sequence of Statements&gt;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END LOOP;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07/7/12/main" val="225866668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4572000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04801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2:-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318211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381000"/>
            <a:ext cx="77724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Iterative Control</a:t>
            </a:r>
            <a:endParaRPr lang="en-US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762000" y="1676400"/>
            <a:ext cx="7696200" cy="4572000"/>
          </a:xfrm>
          <a:prstGeom prst="rect">
            <a:avLst/>
          </a:prstGeom>
        </p:spPr>
        <p:txBody>
          <a:bodyPr lIns="118872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/>
              <a:t>	THE WHILE LOOP</a:t>
            </a:r>
          </a:p>
          <a:p>
            <a:pPr marL="0" indent="0">
              <a:buNone/>
            </a:pPr>
            <a:r>
              <a:rPr lang="en-US" b="1" i="1" dirty="0" smtClean="0"/>
              <a:t>Syntax:-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	</a:t>
            </a:r>
            <a:r>
              <a:rPr lang="en-US" dirty="0" smtClean="0"/>
              <a:t>WHILE &lt;Condition&gt;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LOOP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b="1" i="1" dirty="0" smtClean="0"/>
              <a:t>	</a:t>
            </a:r>
            <a:r>
              <a:rPr lang="en-US" dirty="0" smtClean="0"/>
              <a:t>&lt;Action&gt;</a:t>
            </a:r>
          </a:p>
          <a:p>
            <a:pPr marL="0" indent="0">
              <a:buNone/>
            </a:pPr>
            <a:r>
              <a:rPr lang="en-US" dirty="0" smtClean="0"/>
              <a:t>	END LOOP;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50566235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304801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3:-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4038600"/>
          </a:xfrm>
        </p:spPr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83948934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381000"/>
            <a:ext cx="77724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Iterative Control</a:t>
            </a:r>
            <a:endParaRPr lang="en-US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28600" y="1676400"/>
            <a:ext cx="8458200" cy="4572000"/>
          </a:xfrm>
          <a:prstGeom prst="rect">
            <a:avLst/>
          </a:prstGeom>
        </p:spPr>
        <p:txBody>
          <a:bodyPr lIns="118872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/>
              <a:t>		THE FOR LOOP</a:t>
            </a:r>
          </a:p>
          <a:p>
            <a:pPr marL="0" indent="0">
              <a:buNone/>
            </a:pPr>
            <a:r>
              <a:rPr lang="en-US" b="1" i="1" dirty="0" smtClean="0"/>
              <a:t>Syntax:-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	</a:t>
            </a:r>
            <a:r>
              <a:rPr lang="en-US" dirty="0" smtClean="0"/>
              <a:t>FOR variable IN [REVERSE] </a:t>
            </a:r>
            <a:r>
              <a:rPr lang="en-US" dirty="0" err="1" smtClean="0"/>
              <a:t>start..end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LOOP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b="1" i="1" dirty="0" smtClean="0"/>
              <a:t>	</a:t>
            </a:r>
            <a:r>
              <a:rPr lang="en-US" dirty="0" smtClean="0"/>
              <a:t>&lt;Action&gt;</a:t>
            </a:r>
          </a:p>
          <a:p>
            <a:pPr marL="0" indent="0">
              <a:buNone/>
            </a:pPr>
            <a:r>
              <a:rPr lang="en-US" dirty="0" smtClean="0"/>
              <a:t>	END LOOP;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41532150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2009-12-14T16:34:25Z</outs:dateTime>
      <outs:isPinned>true</outs:isPinned>
    </outs:relatedDate>
    <outs:relatedDate>
      <outs:type>2</outs:type>
      <outs:displayName>Created</outs:displayName>
      <outs:dateTime>2009-12-14T15:35:06Z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Dipendu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Dipendu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658D9560-6CF4-482C-BD64-056EBC4B7A21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61</Words>
  <Application>Microsoft Office PowerPoint</Application>
  <PresentationFormat>On-screen Show (4:3)</PresentationFormat>
  <Paragraphs>86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PL/SQL Block</vt:lpstr>
      <vt:lpstr>Control Structure</vt:lpstr>
      <vt:lpstr>Conditional Control</vt:lpstr>
      <vt:lpstr>Example 1:-</vt:lpstr>
      <vt:lpstr>Iterative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Sequential Control</vt:lpstr>
      <vt:lpstr>PL/SQL Transactions</vt:lpstr>
      <vt:lpstr>Example 5 :-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PL/SQL Block</dc:title>
  <dc:creator>Dipendu</dc:creator>
  <cp:lastModifiedBy>Dipendu</cp:lastModifiedBy>
  <cp:revision>8</cp:revision>
  <dcterms:created xsi:type="dcterms:W3CDTF">2009-12-14T15:35:06Z</dcterms:created>
  <dcterms:modified xsi:type="dcterms:W3CDTF">2009-12-16T03:45:20Z</dcterms:modified>
</cp:coreProperties>
</file>