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10/9/2020</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10/9/2020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10/9/2020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10/9/2020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10/9/2020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10/9/2020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10/9/2020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10/9/2020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10/9/2020</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a:t>Food </a:t>
            </a:r>
            <a:r>
              <a:rPr lang="en-IN" dirty="0" smtClean="0"/>
              <a:t>recommendation </a:t>
            </a:r>
            <a:endParaRPr lang="en-IN" dirty="0"/>
          </a:p>
        </p:txBody>
      </p:sp>
      <p:sp>
        <p:nvSpPr>
          <p:cNvPr id="3" name="Subtitle 2"/>
          <p:cNvSpPr>
            <a:spLocks noGrp="1"/>
          </p:cNvSpPr>
          <p:nvPr>
            <p:ph type="subTitle" idx="1"/>
          </p:nvPr>
        </p:nvSpPr>
        <p:spPr/>
        <p:txBody>
          <a:bodyPr/>
          <a:lstStyle/>
          <a:p>
            <a:r>
              <a:rPr lang="en-IN" dirty="0" smtClean="0"/>
              <a:t>17IT036 - </a:t>
            </a:r>
            <a:r>
              <a:rPr lang="en-IN" dirty="0" err="1" smtClean="0"/>
              <a:t>Dipen</a:t>
            </a:r>
            <a:r>
              <a:rPr lang="en-IN" dirty="0" smtClean="0"/>
              <a:t> Joshi</a:t>
            </a:r>
            <a:endParaRPr lang="en-IN" dirty="0"/>
          </a:p>
        </p:txBody>
      </p:sp>
    </p:spTree>
    <p:extLst>
      <p:ext uri="{BB962C8B-B14F-4D97-AF65-F5344CB8AC3E}">
        <p14:creationId xmlns:p14="http://schemas.microsoft.com/office/powerpoint/2010/main" val="18519608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sz="quarter" idx="13"/>
          </p:nvPr>
        </p:nvSpPr>
        <p:spPr/>
        <p:txBody>
          <a:bodyPr/>
          <a:lstStyle/>
          <a:p>
            <a:r>
              <a:rPr lang="en-IN" dirty="0"/>
              <a:t>The project Food Recommendation System was successfully completed by using Content Based Filtering Algorithm. The data set were collected by web scraping which was </a:t>
            </a:r>
            <a:r>
              <a:rPr lang="en-IN" dirty="0" err="1"/>
              <a:t>preprocessed</a:t>
            </a:r>
            <a:r>
              <a:rPr lang="en-IN" dirty="0"/>
              <a:t> on the basis attributes. The data were then used to model the </a:t>
            </a:r>
            <a:r>
              <a:rPr lang="en-IN" dirty="0" smtClean="0"/>
              <a:t>system.</a:t>
            </a:r>
            <a:endParaRPr lang="en-IN" dirty="0"/>
          </a:p>
        </p:txBody>
      </p:sp>
    </p:spTree>
    <p:extLst>
      <p:ext uri="{BB962C8B-B14F-4D97-AF65-F5344CB8AC3E}">
        <p14:creationId xmlns:p14="http://schemas.microsoft.com/office/powerpoint/2010/main" val="840002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a:xfrm>
            <a:off x="569890" y="1261782"/>
            <a:ext cx="10394707" cy="3311189"/>
          </a:xfrm>
        </p:spPr>
        <p:txBody>
          <a:bodyPr/>
          <a:lstStyle/>
          <a:p>
            <a:pPr marL="0" indent="0" algn="ctr">
              <a:buNone/>
            </a:pPr>
            <a:r>
              <a:rPr lang="en-IN" sz="5400" dirty="0" smtClean="0"/>
              <a:t>Thank you</a:t>
            </a:r>
            <a:endParaRPr lang="en-IN" sz="5400" dirty="0"/>
          </a:p>
        </p:txBody>
      </p:sp>
    </p:spTree>
    <p:extLst>
      <p:ext uri="{BB962C8B-B14F-4D97-AF65-F5344CB8AC3E}">
        <p14:creationId xmlns:p14="http://schemas.microsoft.com/office/powerpoint/2010/main" val="1281056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What’s problem?</a:t>
            </a:r>
            <a:endParaRPr lang="en-IN" dirty="0"/>
          </a:p>
        </p:txBody>
      </p:sp>
      <p:sp>
        <p:nvSpPr>
          <p:cNvPr id="3" name="Content Placeholder 2"/>
          <p:cNvSpPr>
            <a:spLocks noGrp="1"/>
          </p:cNvSpPr>
          <p:nvPr>
            <p:ph sz="quarter" idx="13"/>
          </p:nvPr>
        </p:nvSpPr>
        <p:spPr/>
        <p:txBody>
          <a:bodyPr>
            <a:normAutofit fontScale="85000" lnSpcReduction="10000"/>
          </a:bodyPr>
          <a:lstStyle/>
          <a:p>
            <a:endParaRPr lang="en-IN" dirty="0" smtClean="0"/>
          </a:p>
          <a:p>
            <a:endParaRPr lang="en-IN" dirty="0"/>
          </a:p>
          <a:p>
            <a:r>
              <a:rPr lang="en-IN" dirty="0"/>
              <a:t>People make decisions related to food every day. They all think about what to eat, where to eat, how much nutritional value this food has, can this make me lose weight, can this food make me healthy and other questions.</a:t>
            </a:r>
            <a:endParaRPr lang="en-IN" dirty="0" smtClean="0"/>
          </a:p>
          <a:p>
            <a:r>
              <a:rPr lang="en-IN" dirty="0"/>
              <a:t>Now due to corona virus days , we cannot trust any food stalls and restaurants for the corona virus</a:t>
            </a:r>
            <a:r>
              <a:rPr lang="en-IN" dirty="0" smtClean="0"/>
              <a:t>.</a:t>
            </a:r>
          </a:p>
          <a:p>
            <a:r>
              <a:rPr lang="en-IN" dirty="0" smtClean="0"/>
              <a:t>If we wanted to eat something outside food is difficult </a:t>
            </a:r>
            <a:r>
              <a:rPr lang="en-IN" dirty="0"/>
              <a:t>for </a:t>
            </a:r>
            <a:r>
              <a:rPr lang="en-IN" dirty="0" smtClean="0"/>
              <a:t>us.</a:t>
            </a:r>
          </a:p>
          <a:p>
            <a:r>
              <a:rPr lang="en-IN" dirty="0" smtClean="0"/>
              <a:t>Then I have find one solution.</a:t>
            </a:r>
          </a:p>
          <a:p>
            <a:endParaRPr lang="en-IN" dirty="0" smtClean="0"/>
          </a:p>
          <a:p>
            <a:endParaRPr lang="en-IN" dirty="0"/>
          </a:p>
        </p:txBody>
      </p:sp>
    </p:spTree>
    <p:extLst>
      <p:ext uri="{BB962C8B-B14F-4D97-AF65-F5344CB8AC3E}">
        <p14:creationId xmlns:p14="http://schemas.microsoft.com/office/powerpoint/2010/main" val="3861914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sz="quarter" idx="13"/>
          </p:nvPr>
        </p:nvSpPr>
        <p:spPr/>
        <p:txBody>
          <a:bodyPr>
            <a:normAutofit/>
          </a:bodyPr>
          <a:lstStyle/>
          <a:p>
            <a:r>
              <a:rPr lang="en-IN" dirty="0" smtClean="0"/>
              <a:t>The solution is use the food recommendation system.</a:t>
            </a:r>
          </a:p>
          <a:p>
            <a:r>
              <a:rPr lang="en-IN" dirty="0" smtClean="0"/>
              <a:t>Food recommendation system is helpful for </a:t>
            </a:r>
            <a:r>
              <a:rPr lang="en-IN" dirty="0" err="1" smtClean="0"/>
              <a:t>recommondate</a:t>
            </a:r>
            <a:r>
              <a:rPr lang="en-IN" dirty="0" smtClean="0"/>
              <a:t> nice and healthy food stall and restaurant.</a:t>
            </a:r>
          </a:p>
          <a:p>
            <a:r>
              <a:rPr lang="en-IN" dirty="0" smtClean="0"/>
              <a:t>It is easily detected by its rating of good food stall and restaurant in any place.</a:t>
            </a:r>
          </a:p>
        </p:txBody>
      </p:sp>
    </p:spTree>
    <p:extLst>
      <p:ext uri="{BB962C8B-B14F-4D97-AF65-F5344CB8AC3E}">
        <p14:creationId xmlns:p14="http://schemas.microsoft.com/office/powerpoint/2010/main" val="17754078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Scops</a:t>
            </a:r>
            <a:endParaRPr lang="en-IN" dirty="0"/>
          </a:p>
        </p:txBody>
      </p:sp>
      <p:sp>
        <p:nvSpPr>
          <p:cNvPr id="3" name="Content Placeholder 2"/>
          <p:cNvSpPr>
            <a:spLocks noGrp="1"/>
          </p:cNvSpPr>
          <p:nvPr>
            <p:ph sz="quarter" idx="13"/>
          </p:nvPr>
        </p:nvSpPr>
        <p:spPr/>
        <p:txBody>
          <a:bodyPr/>
          <a:lstStyle/>
          <a:p>
            <a:r>
              <a:rPr lang="en-IN" dirty="0"/>
              <a:t>IT is targeted towards a local audience, for now, and as of present it can only be used as a web application that recommends food based in their nutritional value</a:t>
            </a:r>
            <a:r>
              <a:rPr lang="en-IN" dirty="0" smtClean="0"/>
              <a:t>.</a:t>
            </a:r>
            <a:endParaRPr lang="en-IN" dirty="0"/>
          </a:p>
          <a:p>
            <a:r>
              <a:rPr lang="en-IN" dirty="0"/>
              <a:t>The application can help people who like to </a:t>
            </a:r>
            <a:r>
              <a:rPr lang="en-IN" dirty="0" smtClean="0"/>
              <a:t>eat preferable food or </a:t>
            </a:r>
            <a:r>
              <a:rPr lang="en-IN" dirty="0" err="1" smtClean="0"/>
              <a:t>recommondated</a:t>
            </a:r>
            <a:r>
              <a:rPr lang="en-IN" dirty="0" smtClean="0"/>
              <a:t> food.</a:t>
            </a:r>
            <a:endParaRPr lang="en-IN" dirty="0"/>
          </a:p>
        </p:txBody>
      </p:sp>
    </p:spTree>
    <p:extLst>
      <p:ext uri="{BB962C8B-B14F-4D97-AF65-F5344CB8AC3E}">
        <p14:creationId xmlns:p14="http://schemas.microsoft.com/office/powerpoint/2010/main" val="3130111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Contant</a:t>
            </a:r>
            <a:endParaRPr lang="en-IN" dirty="0"/>
          </a:p>
        </p:txBody>
      </p:sp>
      <p:pic>
        <p:nvPicPr>
          <p:cNvPr id="5" name="Content Placeholder 4"/>
          <p:cNvPicPr>
            <a:picLocks noGrp="1" noChangeAspect="1"/>
          </p:cNvPicPr>
          <p:nvPr>
            <p:ph sz="quarter" idx="13"/>
          </p:nvPr>
        </p:nvPicPr>
        <p:blipFill>
          <a:blip r:embed="rId2"/>
          <a:stretch>
            <a:fillRect/>
          </a:stretch>
        </p:blipFill>
        <p:spPr>
          <a:xfrm>
            <a:off x="685801" y="2063396"/>
            <a:ext cx="3886200" cy="3200400"/>
          </a:xfrm>
          <a:prstGeom prst="rect">
            <a:avLst/>
          </a:prstGeom>
        </p:spPr>
      </p:pic>
      <p:sp>
        <p:nvSpPr>
          <p:cNvPr id="4" name="Content Placeholder 3"/>
          <p:cNvSpPr>
            <a:spLocks noGrp="1"/>
          </p:cNvSpPr>
          <p:nvPr>
            <p:ph sz="quarter" idx="14"/>
          </p:nvPr>
        </p:nvSpPr>
        <p:spPr>
          <a:xfrm>
            <a:off x="4816699" y="2063396"/>
            <a:ext cx="6263810" cy="3311189"/>
          </a:xfrm>
        </p:spPr>
        <p:txBody>
          <a:bodyPr/>
          <a:lstStyle/>
          <a:p>
            <a:r>
              <a:rPr lang="en-IN" dirty="0" smtClean="0"/>
              <a:t>AS a figure we use the content rating and collaborative rating the recommender the food or stall in the system</a:t>
            </a:r>
          </a:p>
          <a:p>
            <a:r>
              <a:rPr lang="en-IN" dirty="0"/>
              <a:t>A user profile is built with these attributes. Items are ranked by how closely they match the user attribute profile, and the best matches are recommended.</a:t>
            </a:r>
          </a:p>
        </p:txBody>
      </p:sp>
    </p:spTree>
    <p:extLst>
      <p:ext uri="{BB962C8B-B14F-4D97-AF65-F5344CB8AC3E}">
        <p14:creationId xmlns:p14="http://schemas.microsoft.com/office/powerpoint/2010/main" val="1584582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use</a:t>
            </a:r>
            <a:endParaRPr lang="en-IN" dirty="0"/>
          </a:p>
        </p:txBody>
      </p:sp>
      <p:pic>
        <p:nvPicPr>
          <p:cNvPr id="5" name="Content Placeholder 4"/>
          <p:cNvPicPr>
            <a:picLocks noGrp="1" noChangeAspect="1"/>
          </p:cNvPicPr>
          <p:nvPr>
            <p:ph sz="quarter" idx="13"/>
          </p:nvPr>
        </p:nvPicPr>
        <p:blipFill>
          <a:blip r:embed="rId2"/>
          <a:stretch>
            <a:fillRect/>
          </a:stretch>
        </p:blipFill>
        <p:spPr>
          <a:xfrm>
            <a:off x="685801" y="2252140"/>
            <a:ext cx="2343150" cy="2933700"/>
          </a:xfrm>
          <a:prstGeom prst="rect">
            <a:avLst/>
          </a:prstGeom>
        </p:spPr>
      </p:pic>
      <p:sp>
        <p:nvSpPr>
          <p:cNvPr id="4" name="Content Placeholder 3"/>
          <p:cNvSpPr>
            <a:spLocks noGrp="1"/>
          </p:cNvSpPr>
          <p:nvPr>
            <p:ph sz="quarter" idx="14"/>
          </p:nvPr>
        </p:nvSpPr>
        <p:spPr>
          <a:xfrm>
            <a:off x="3915178" y="2063396"/>
            <a:ext cx="7165332" cy="3311189"/>
          </a:xfrm>
        </p:spPr>
        <p:txBody>
          <a:bodyPr/>
          <a:lstStyle/>
          <a:p>
            <a:r>
              <a:rPr lang="en-IN" dirty="0" smtClean="0"/>
              <a:t>First of we make one system ,they search your location or city.</a:t>
            </a:r>
          </a:p>
          <a:p>
            <a:r>
              <a:rPr lang="en-IN" dirty="0" smtClean="0"/>
              <a:t>Then you select or search the good food stall by it’s rating. </a:t>
            </a:r>
            <a:endParaRPr lang="en-IN" dirty="0"/>
          </a:p>
          <a:p>
            <a:r>
              <a:rPr lang="en-IN" dirty="0" smtClean="0"/>
              <a:t>They view the list of food items</a:t>
            </a:r>
          </a:p>
          <a:p>
            <a:r>
              <a:rPr lang="en-IN" dirty="0" smtClean="0"/>
              <a:t>Then you see which food is healthy and preferable.</a:t>
            </a:r>
          </a:p>
          <a:p>
            <a:r>
              <a:rPr lang="en-IN" dirty="0" smtClean="0"/>
              <a:t>And you go to the stall and enjoy our </a:t>
            </a:r>
            <a:r>
              <a:rPr lang="en-IN" dirty="0" err="1" smtClean="0"/>
              <a:t>recommendational</a:t>
            </a:r>
            <a:r>
              <a:rPr lang="en-IN" dirty="0" smtClean="0"/>
              <a:t> choice</a:t>
            </a:r>
          </a:p>
          <a:p>
            <a:endParaRPr lang="en-IN" dirty="0"/>
          </a:p>
        </p:txBody>
      </p:sp>
    </p:spTree>
    <p:extLst>
      <p:ext uri="{BB962C8B-B14F-4D97-AF65-F5344CB8AC3E}">
        <p14:creationId xmlns:p14="http://schemas.microsoft.com/office/powerpoint/2010/main" val="3593692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Sequence diagram </a:t>
            </a:r>
          </a:p>
        </p:txBody>
      </p:sp>
      <p:pic>
        <p:nvPicPr>
          <p:cNvPr id="5" name="Content Placeholder 4"/>
          <p:cNvPicPr>
            <a:picLocks noGrp="1" noChangeAspect="1"/>
          </p:cNvPicPr>
          <p:nvPr>
            <p:ph sz="quarter" idx="13"/>
          </p:nvPr>
        </p:nvPicPr>
        <p:blipFill>
          <a:blip r:embed="rId2"/>
          <a:stretch>
            <a:fillRect/>
          </a:stretch>
        </p:blipFill>
        <p:spPr>
          <a:xfrm>
            <a:off x="205112" y="2236899"/>
            <a:ext cx="4838700" cy="2295525"/>
          </a:xfrm>
          <a:prstGeom prst="rect">
            <a:avLst/>
          </a:prstGeom>
        </p:spPr>
      </p:pic>
      <p:sp>
        <p:nvSpPr>
          <p:cNvPr id="4" name="Content Placeholder 3"/>
          <p:cNvSpPr>
            <a:spLocks noGrp="1"/>
          </p:cNvSpPr>
          <p:nvPr>
            <p:ph sz="quarter" idx="14"/>
          </p:nvPr>
        </p:nvSpPr>
        <p:spPr>
          <a:xfrm>
            <a:off x="5151549" y="2063396"/>
            <a:ext cx="5928960" cy="3311189"/>
          </a:xfrm>
        </p:spPr>
        <p:txBody>
          <a:bodyPr/>
          <a:lstStyle/>
          <a:p>
            <a:r>
              <a:rPr lang="en-IN" dirty="0"/>
              <a:t>As in Figure </a:t>
            </a:r>
            <a:r>
              <a:rPr lang="en-IN" dirty="0" smtClean="0"/>
              <a:t>, </a:t>
            </a:r>
            <a:r>
              <a:rPr lang="en-IN" dirty="0"/>
              <a:t>the user inputs a food item query in the application. </a:t>
            </a:r>
            <a:endParaRPr lang="en-IN" dirty="0" smtClean="0"/>
          </a:p>
          <a:p>
            <a:r>
              <a:rPr lang="en-IN" dirty="0" smtClean="0"/>
              <a:t>The </a:t>
            </a:r>
            <a:r>
              <a:rPr lang="en-IN" dirty="0"/>
              <a:t>list of food with the food item query with the main ingredient is shown.</a:t>
            </a:r>
          </a:p>
        </p:txBody>
      </p:sp>
    </p:spTree>
    <p:extLst>
      <p:ext uri="{BB962C8B-B14F-4D97-AF65-F5344CB8AC3E}">
        <p14:creationId xmlns:p14="http://schemas.microsoft.com/office/powerpoint/2010/main" val="2160206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State diagram</a:t>
            </a:r>
          </a:p>
        </p:txBody>
      </p:sp>
      <p:pic>
        <p:nvPicPr>
          <p:cNvPr id="5" name="Content Placeholder 4"/>
          <p:cNvPicPr>
            <a:picLocks noGrp="1" noChangeAspect="1"/>
          </p:cNvPicPr>
          <p:nvPr>
            <p:ph sz="quarter" idx="13"/>
          </p:nvPr>
        </p:nvPicPr>
        <p:blipFill>
          <a:blip r:embed="rId2"/>
          <a:stretch>
            <a:fillRect/>
          </a:stretch>
        </p:blipFill>
        <p:spPr>
          <a:xfrm>
            <a:off x="794723" y="2063396"/>
            <a:ext cx="1238250" cy="3057525"/>
          </a:xfrm>
          <a:prstGeom prst="rect">
            <a:avLst/>
          </a:prstGeom>
        </p:spPr>
      </p:pic>
      <p:sp>
        <p:nvSpPr>
          <p:cNvPr id="4" name="Content Placeholder 3"/>
          <p:cNvSpPr>
            <a:spLocks noGrp="1"/>
          </p:cNvSpPr>
          <p:nvPr>
            <p:ph sz="quarter" idx="14"/>
          </p:nvPr>
        </p:nvSpPr>
        <p:spPr>
          <a:xfrm>
            <a:off x="2730321" y="2063396"/>
            <a:ext cx="8350188" cy="3311189"/>
          </a:xfrm>
        </p:spPr>
        <p:txBody>
          <a:bodyPr/>
          <a:lstStyle/>
          <a:p>
            <a:r>
              <a:rPr lang="en-IN" dirty="0"/>
              <a:t>The Figure </a:t>
            </a:r>
            <a:r>
              <a:rPr lang="en-IN" dirty="0" smtClean="0"/>
              <a:t>explain </a:t>
            </a:r>
            <a:r>
              <a:rPr lang="en-IN" dirty="0"/>
              <a:t>the states of the application. When the user opens the application, they can make a search for the food item </a:t>
            </a:r>
            <a:r>
              <a:rPr lang="en-IN" dirty="0" smtClean="0"/>
              <a:t>in near by you.</a:t>
            </a:r>
          </a:p>
          <a:p>
            <a:r>
              <a:rPr lang="en-IN" dirty="0"/>
              <a:t>Then they are directed to a page where there is a list of food items where the searched ingredient is the main ingredient. They select a food </a:t>
            </a:r>
            <a:r>
              <a:rPr lang="en-IN" dirty="0" smtClean="0"/>
              <a:t>item.</a:t>
            </a:r>
            <a:endParaRPr lang="en-IN" dirty="0"/>
          </a:p>
        </p:txBody>
      </p:sp>
    </p:spTree>
    <p:extLst>
      <p:ext uri="{BB962C8B-B14F-4D97-AF65-F5344CB8AC3E}">
        <p14:creationId xmlns:p14="http://schemas.microsoft.com/office/powerpoint/2010/main" val="290498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Tools used</a:t>
            </a:r>
          </a:p>
        </p:txBody>
      </p:sp>
      <p:sp>
        <p:nvSpPr>
          <p:cNvPr id="3" name="Content Placeholder 2"/>
          <p:cNvSpPr>
            <a:spLocks noGrp="1"/>
          </p:cNvSpPr>
          <p:nvPr>
            <p:ph sz="quarter" idx="13"/>
          </p:nvPr>
        </p:nvSpPr>
        <p:spPr/>
        <p:txBody>
          <a:bodyPr/>
          <a:lstStyle/>
          <a:p>
            <a:r>
              <a:rPr lang="en-IN" dirty="0"/>
              <a:t>The application is based on Flask framework</a:t>
            </a:r>
            <a:r>
              <a:rPr lang="en-IN" dirty="0" smtClean="0"/>
              <a:t>.</a:t>
            </a:r>
          </a:p>
          <a:p>
            <a:r>
              <a:rPr lang="en-IN" dirty="0"/>
              <a:t>It uses python programming </a:t>
            </a:r>
            <a:r>
              <a:rPr lang="en-IN" dirty="0" smtClean="0"/>
              <a:t>language.</a:t>
            </a:r>
          </a:p>
        </p:txBody>
      </p:sp>
    </p:spTree>
    <p:extLst>
      <p:ext uri="{BB962C8B-B14F-4D97-AF65-F5344CB8AC3E}">
        <p14:creationId xmlns:p14="http://schemas.microsoft.com/office/powerpoint/2010/main" val="26983621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518</TotalTime>
  <Words>449</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Impact</vt:lpstr>
      <vt:lpstr>Main Event</vt:lpstr>
      <vt:lpstr>Food recommendation </vt:lpstr>
      <vt:lpstr>What’s problem?</vt:lpstr>
      <vt:lpstr>solution</vt:lpstr>
      <vt:lpstr>Scops</vt:lpstr>
      <vt:lpstr>Contant</vt:lpstr>
      <vt:lpstr>How to use</vt:lpstr>
      <vt:lpstr>Sequence diagram </vt:lpstr>
      <vt:lpstr>State diagram</vt:lpstr>
      <vt:lpstr>Tools used</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recommendation</dc:title>
  <dc:creator>Microsoft account</dc:creator>
  <cp:lastModifiedBy>Microsoft account</cp:lastModifiedBy>
  <cp:revision>11</cp:revision>
  <dcterms:created xsi:type="dcterms:W3CDTF">2020-10-09T08:42:38Z</dcterms:created>
  <dcterms:modified xsi:type="dcterms:W3CDTF">2020-10-09T17:20:52Z</dcterms:modified>
</cp:coreProperties>
</file>