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959F-B313-4108-AFD6-ED2697C36670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A5632-1335-4A32-A2F6-109084B7C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https://jellymarketing.ca/blog/how-do-search-engines-work/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168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chemeClr val="bg1"/>
                </a:solidFill>
              </a:rPr>
              <a:t>Action is the foundational key to all success</a:t>
            </a:r>
          </a:p>
          <a:p>
            <a:r>
              <a:rPr lang="en-GB" dirty="0"/>
              <a:t>Pablo Picasso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0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https://www.techtarget.com/whatis/definition/crawler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84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https://www.techtarget.com/whatis/definition/crawler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32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https://www.keycdn.com/support/web-cache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5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https://www.keycdn.com/support/web-cache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9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https://towardsdatascience.com/pagerank-algorithm-fully-explained-dc794184b4af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29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81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74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https://towardsdatascience.com/pagerank-algorithm-fully-explained-dc794184b4af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A5632-1335-4A32-A2F6-109084B7CA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50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9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agerank-algorithm-fully-explained-dc794184b4a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chtarget.com/whatis/definition/crawl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3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9FCB2-378A-AAAA-1617-4652BA22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" r="3442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55" name="Freeform: Shape 45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D9673-0AB3-9609-EE79-0D96A605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Web Search Engine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23919-136D-6700-7A04-D7CFACF71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7" y="2774236"/>
            <a:ext cx="4446528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Group: 14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Hamza Baig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Talha Mohammed </a:t>
            </a:r>
            <a:r>
              <a:rPr lang="en-US" sz="1700" dirty="0" err="1"/>
              <a:t>Shamoon</a:t>
            </a:r>
            <a:r>
              <a:rPr lang="en-US" sz="1700" dirty="0"/>
              <a:t> Choudhary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Adeel Ahmed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Dipen</a:t>
            </a:r>
            <a:r>
              <a:rPr lang="en-US" sz="1700" dirty="0"/>
              <a:t> </a:t>
            </a:r>
            <a:r>
              <a:rPr lang="en-US" sz="1700" dirty="0" err="1"/>
              <a:t>Kalal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4710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Auto-correct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705774"/>
            <a:ext cx="11192909" cy="12081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Three cases were handled: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dirty="0"/>
              <a:t>Wrong words. autocorrect made correction(s)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dirty="0"/>
              <a:t>Right word. autocorrect validated it.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dirty="0"/>
              <a:t>Word not found in word bank. autocorrect asked to enter the word-to-word bank and once added it accepted the input as a valid word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713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Auto-fill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11173245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 err="1"/>
              <a:t>Trie</a:t>
            </a:r>
            <a:r>
              <a:rPr lang="en-US" sz="1700" dirty="0"/>
              <a:t> was used for creating the mechanism of Auto-fill. The </a:t>
            </a:r>
            <a:r>
              <a:rPr lang="en-US" sz="1700" dirty="0" err="1"/>
              <a:t>Trie</a:t>
            </a:r>
            <a:r>
              <a:rPr lang="en-US" sz="1700" dirty="0"/>
              <a:t> was constructed from history.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As the user keeps on searching, the word bank improves and can give better suggestions.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220223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11153580" cy="120814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Amine, A. (2021, December 24). PageRank algorithm, fully explained - Towards Data Science. Medium. </a:t>
            </a:r>
            <a:r>
              <a:rPr lang="en-US" sz="1700" dirty="0">
                <a:hlinkClick r:id="rId3"/>
              </a:rPr>
              <a:t>https://towardsdatascience.com/pagerank-algorithm-fully-explained-dc794184b4af</a:t>
            </a:r>
            <a:endParaRPr lang="en-US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Gillis, A. S. (2022, September 30).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web crawler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WhatIs.com.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4"/>
              </a:rPr>
              <a:t>https://www.techtarget.com/whatis/definition/crawler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Web Cache Guide -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KeyCDN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Support. (n.d.). 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KeyCDN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https://www.keycdn.com/support/web-cache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98791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861D8-AF44-2987-ED5A-547078B1B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pPr algn="ctr"/>
            <a:r>
              <a:rPr lang="en-GB" sz="7200"/>
              <a:t>Thank You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CDCBC-4AB0-23E5-D1E8-15D47CB3D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Action is the foundational key to all success</a:t>
            </a:r>
          </a:p>
        </p:txBody>
      </p:sp>
    </p:spTree>
    <p:extLst>
      <p:ext uri="{BB962C8B-B14F-4D97-AF65-F5344CB8AC3E}">
        <p14:creationId xmlns:p14="http://schemas.microsoft.com/office/powerpoint/2010/main" val="31215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FFF2FB2E-4528-8376-312C-41F77182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50" r="144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6C9A0-6601-F084-9CA1-3551B4990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E2B0-9EB9-FD8B-2661-7BEC68AF7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/>
              <a:t>A search engine is a software system that searches the web to find the most relevant information related to the query given.</a:t>
            </a:r>
          </a:p>
          <a:p>
            <a:pPr>
              <a:lnSpc>
                <a:spcPct val="100000"/>
              </a:lnSpc>
            </a:pPr>
            <a:endParaRPr lang="en-GB" sz="17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23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7ACEA-BB24-1C0F-034C-D72CD4A61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Working of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84843-68D3-6D24-6038-6A14F892E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GB" sz="2000" dirty="0"/>
              <a:t>What really happens when you search for something on Google?</a:t>
            </a:r>
          </a:p>
        </p:txBody>
      </p:sp>
      <p:pic>
        <p:nvPicPr>
          <p:cNvPr id="5" name="Video 4">
            <a:extLst>
              <a:ext uri="{FF2B5EF4-FFF2-40B4-BE49-F238E27FC236}">
                <a16:creationId xmlns:a16="http://schemas.microsoft.com/office/drawing/2014/main" id="{8E278F31-F85B-E9C1-C025-72DC364307E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-1" b="-1"/>
          <a:stretch/>
        </p:blipFill>
        <p:spPr>
          <a:xfrm>
            <a:off x="124743" y="1708904"/>
            <a:ext cx="7596066" cy="4260652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36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E36522-A801-53CA-4FCC-7D1AB7EB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90" y="405575"/>
            <a:ext cx="6430414" cy="137160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How does google work?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9EAA80-1F23-F5F5-2F73-317F03E3F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6" y="498698"/>
            <a:ext cx="2893382" cy="1185353"/>
          </a:xfrm>
        </p:spPr>
        <p:txBody>
          <a:bodyPr anchor="ctr">
            <a:normAutofit fontScale="92500"/>
          </a:bodyPr>
          <a:lstStyle/>
          <a:p>
            <a:r>
              <a:rPr lang="en-GB" sz="1800" dirty="0"/>
              <a:t>A simple example of a search through the world’s most used search engine.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B948ED4-BA20-B01A-94D1-CBFE2FE73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52" y="2091095"/>
            <a:ext cx="983916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5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Web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Web crawlers systematically browse webpages to learn what each page on the website is about, so this information can be indexed, updated and retrieved when a user makes a search query</a:t>
            </a:r>
            <a:endParaRPr lang="en-GB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68" y="2400957"/>
            <a:ext cx="6846363" cy="3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0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Web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/>
              <a:t>Jsoup</a:t>
            </a:r>
            <a:r>
              <a:rPr lang="en-US" sz="1400" dirty="0"/>
              <a:t> was used for crawling the webpages. The </a:t>
            </a:r>
            <a:r>
              <a:rPr lang="en-US" sz="1400" dirty="0" err="1"/>
              <a:t>urls</a:t>
            </a:r>
            <a:r>
              <a:rPr lang="en-US" sz="1400" dirty="0"/>
              <a:t> were hit using </a:t>
            </a:r>
            <a:r>
              <a:rPr lang="en-US" sz="1400" dirty="0" err="1"/>
              <a:t>jsoup</a:t>
            </a:r>
            <a:r>
              <a:rPr lang="en-US" sz="1400" dirty="0"/>
              <a:t> and files were downloaded as text files. These files were added to cache as well.</a:t>
            </a:r>
            <a:endParaRPr lang="en-GB" sz="1400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68" y="2400957"/>
            <a:ext cx="6846363" cy="38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8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Cache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 web cache is a device or software application used to store temporary copies of information received by the origin server.</a:t>
            </a:r>
            <a:endParaRPr lang="en-GB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31911" y="1717409"/>
            <a:ext cx="6846363" cy="34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Cache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 web cache is a device or software application used to store temporary copies of information received by the origin server.</a:t>
            </a:r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831911" y="1717409"/>
            <a:ext cx="6846363" cy="34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5F0A-BCA5-7DAB-3711-E5F0CECE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 dirty="0"/>
              <a:t>Page Ranking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64057-0F12-8D8B-02D4-A0E35A7F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Page ranking was done based on the most occurrence of a word in the page. And word searches were performed on the pages in cache</a:t>
            </a: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8F54D-D3ED-0918-913B-6D9BC6CB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4125" y="1717409"/>
            <a:ext cx="6441935" cy="342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657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489</Words>
  <Application>Microsoft Office PowerPoint</Application>
  <PresentationFormat>Widescreen</PresentationFormat>
  <Paragraphs>56</Paragraphs>
  <Slides>13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Neue Haas Grotesk Text Pro</vt:lpstr>
      <vt:lpstr>Times New Roman</vt:lpstr>
      <vt:lpstr>AccentBoxVTI</vt:lpstr>
      <vt:lpstr>Web Search Engine</vt:lpstr>
      <vt:lpstr>Search Engine</vt:lpstr>
      <vt:lpstr>Working of Search Engine</vt:lpstr>
      <vt:lpstr>How does google work?</vt:lpstr>
      <vt:lpstr>Web Crawling</vt:lpstr>
      <vt:lpstr>Web Crawling</vt:lpstr>
      <vt:lpstr>Cache</vt:lpstr>
      <vt:lpstr>Cache</vt:lpstr>
      <vt:lpstr>Page Ranking</vt:lpstr>
      <vt:lpstr>Auto-correct</vt:lpstr>
      <vt:lpstr>Auto-fill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Hamza Baig</dc:creator>
  <cp:lastModifiedBy>Hamza Baig</cp:lastModifiedBy>
  <cp:revision>9</cp:revision>
  <dcterms:created xsi:type="dcterms:W3CDTF">2022-11-27T20:27:25Z</dcterms:created>
  <dcterms:modified xsi:type="dcterms:W3CDTF">2022-11-29T04:53:57Z</dcterms:modified>
</cp:coreProperties>
</file>