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39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Rectangle 43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9FCB2-378A-AAAA-1617-4652BA22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7" r="17387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55" name="Freeform: Shape 45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D9673-0AB3-9609-EE79-0D96A6059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Web Search Engine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3919-136D-6700-7A04-D7CFACF71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907" y="2774236"/>
            <a:ext cx="4446528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Group: 14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Hamza Baig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Talha Mohammed </a:t>
            </a:r>
            <a:r>
              <a:rPr lang="en-US" sz="1700" dirty="0" err="1"/>
              <a:t>Shamoon</a:t>
            </a:r>
            <a:r>
              <a:rPr lang="en-US" sz="1700" dirty="0"/>
              <a:t> Choudhary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Adeel Ahmed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Dipen</a:t>
            </a:r>
            <a:r>
              <a:rPr lang="en-US" sz="1700" dirty="0"/>
              <a:t> </a:t>
            </a:r>
            <a:r>
              <a:rPr lang="en-US" sz="1700" dirty="0" err="1"/>
              <a:t>Kalal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471021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AccentBoxVTI</vt:lpstr>
      <vt:lpstr>Web Search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Search Engine</dc:title>
  <dc:creator>Hamza Baig</dc:creator>
  <cp:lastModifiedBy>Hamza Baig</cp:lastModifiedBy>
  <cp:revision>1</cp:revision>
  <dcterms:created xsi:type="dcterms:W3CDTF">2022-11-27T20:27:25Z</dcterms:created>
  <dcterms:modified xsi:type="dcterms:W3CDTF">2022-11-27T20:33:09Z</dcterms:modified>
</cp:coreProperties>
</file>