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908C-A67B-4921-9F0F-F2D9060FF4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7032-B055-4D89-922A-7876059832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penpadhiyar/AML-reproducibi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F7D1AE-9239-B25E-070D-B0462499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Neural Networks Fail to Learn Periodic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Functions and How to Fix 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BDDFB82-B83E-E653-57DB-1F6DECD9F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91" y="1978091"/>
            <a:ext cx="7379469" cy="1825735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DE55F5-5565-38DA-8891-914F5D009FA7}"/>
              </a:ext>
            </a:extLst>
          </p:cNvPr>
          <p:cNvSpPr txBox="1"/>
          <p:nvPr/>
        </p:nvSpPr>
        <p:spPr>
          <a:xfrm>
            <a:off x="744235" y="3856071"/>
            <a:ext cx="77204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</a:rPr>
              <a:t>     The paper uses </a:t>
            </a:r>
            <a:r>
              <a:rPr lang="en-US" sz="2000" dirty="0">
                <a:effectLst/>
              </a:rPr>
              <a:t>experimental evidence </a:t>
            </a:r>
            <a:r>
              <a:rPr lang="en-US" sz="2000" dirty="0" smtClean="0">
                <a:effectLst/>
              </a:rPr>
              <a:t>to</a:t>
            </a: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show </a:t>
            </a:r>
            <a:r>
              <a:rPr lang="en-US" sz="2000" dirty="0">
                <a:effectLst/>
              </a:rPr>
              <a:t>that common activations like </a:t>
            </a:r>
            <a:r>
              <a:rPr lang="en-US" sz="2000" dirty="0" err="1">
                <a:effectLst/>
              </a:rPr>
              <a:t>ReLU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tanh</a:t>
            </a:r>
            <a:r>
              <a:rPr lang="en-US" sz="2000" dirty="0">
                <a:effectLst/>
              </a:rPr>
              <a:t>, sigmoid, and their variations are all incapable of </a:t>
            </a:r>
            <a:r>
              <a:rPr lang="en-US" sz="2000" dirty="0" smtClean="0">
                <a:effectLst/>
              </a:rPr>
              <a:t>learning</a:t>
            </a: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how </a:t>
            </a:r>
            <a:r>
              <a:rPr lang="en-US" sz="2000" dirty="0">
                <a:effectLst/>
              </a:rPr>
              <a:t>to extrapolate basic periodic functions. 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</a:rPr>
              <a:t>     The </a:t>
            </a:r>
            <a:r>
              <a:rPr lang="en-US" sz="2000" dirty="0">
                <a:effectLst/>
              </a:rPr>
              <a:t>research went on to suggest a new activation, which is referred as the snake function</a:t>
            </a:r>
            <a:r>
              <a:rPr lang="en-US" sz="2000" dirty="0" smtClean="0">
                <a:effectLst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Github</a:t>
            </a:r>
            <a:r>
              <a:rPr lang="en-US" sz="2000" dirty="0" smtClean="0"/>
              <a:t> Link - </a:t>
            </a:r>
            <a:r>
              <a:rPr lang="en-US" sz="2000" dirty="0" smtClean="0">
                <a:hlinkClick r:id="rId3"/>
              </a:rPr>
              <a:t>https://github.com/dipenpadhiyar/AML-reproducibility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0554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18004"/>
            <a:ext cx="7543800" cy="58782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ffectLst/>
              </a:rPr>
              <a:t>Extrapolation experiments on </a:t>
            </a:r>
            <a:r>
              <a:rPr lang="en-US" sz="3200" dirty="0" smtClean="0"/>
              <a:t>several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>
                <a:effectLst/>
              </a:rPr>
              <a:t>functions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29EDE308-02B2-B659-258B-FC4589C3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61" y="992778"/>
            <a:ext cx="7986945" cy="4848357"/>
          </a:xfrm>
        </p:spPr>
      </p:pic>
    </p:spTree>
    <p:extLst>
      <p:ext uri="{BB962C8B-B14F-4D97-AF65-F5344CB8AC3E}">
        <p14:creationId xmlns="" xmlns:p14="http://schemas.microsoft.com/office/powerpoint/2010/main" val="42465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Function 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="" xmlns:a16="http://schemas.microsoft.com/office/drawing/2014/main" id="{E56BFAB2-D663-EA8F-CF27-58A55F480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076" y="2311583"/>
            <a:ext cx="5585819" cy="3760788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C63BE0F-4E10-AEE7-4426-90AA5EC4A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318" y="1002202"/>
            <a:ext cx="2413326" cy="836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4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88" y="404945"/>
            <a:ext cx="7543800" cy="822958"/>
          </a:xfrm>
        </p:spPr>
        <p:txBody>
          <a:bodyPr/>
          <a:lstStyle/>
          <a:p>
            <a:r>
              <a:rPr lang="en-US" dirty="0"/>
              <a:t>Snake</a:t>
            </a:r>
            <a:r>
              <a:rPr lang="en-US" dirty="0" smtClean="0"/>
              <a:t>_(</a:t>
            </a:r>
            <a:r>
              <a:rPr lang="en-US" dirty="0" err="1" smtClean="0"/>
              <a:t>hyperparameter</a:t>
            </a:r>
            <a:r>
              <a:rPr lang="en-US" dirty="0" smtClean="0"/>
              <a:t>-a)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329" t="23571" r="28115" b="16607"/>
          <a:stretch>
            <a:fillRect/>
          </a:stretch>
        </p:blipFill>
        <p:spPr bwMode="auto">
          <a:xfrm>
            <a:off x="705395" y="1151635"/>
            <a:ext cx="7641771" cy="507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03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986" y="3415554"/>
            <a:ext cx="4912691" cy="51520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Sin function with Snake as Activation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28" t="22679" r="26609" b="36607"/>
          <a:stretch>
            <a:fillRect/>
          </a:stretch>
        </p:blipFill>
        <p:spPr bwMode="auto">
          <a:xfrm>
            <a:off x="1" y="3879670"/>
            <a:ext cx="9144000" cy="297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5959" t="30625" r="27578" b="27589"/>
          <a:stretch>
            <a:fillRect/>
          </a:stretch>
        </p:blipFill>
        <p:spPr bwMode="auto">
          <a:xfrm>
            <a:off x="0" y="1"/>
            <a:ext cx="9144001" cy="305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 txBox="1">
            <a:spLocks/>
          </p:cNvSpPr>
          <p:nvPr/>
        </p:nvSpPr>
        <p:spPr>
          <a:xfrm>
            <a:off x="408982" y="2841812"/>
            <a:ext cx="4912691" cy="515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Sin function with Sin as Activation </a:t>
            </a:r>
            <a:endParaRPr kumimoji="0" lang="en-US" sz="28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30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Body_temp_regre_scratch_keras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0B412CF-16EB-2BAA-A739-F64055960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8" y="2020651"/>
            <a:ext cx="4729506" cy="3310106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F9840A4-46F4-DC9C-E0E5-3018FEC25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66" y="2122295"/>
            <a:ext cx="4284062" cy="2998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B490575-00D7-6249-F18C-452C24EBA057}"/>
              </a:ext>
            </a:extLst>
          </p:cNvPr>
          <p:cNvSpPr txBox="1"/>
          <p:nvPr/>
        </p:nvSpPr>
        <p:spPr>
          <a:xfrm>
            <a:off x="764230" y="5330758"/>
            <a:ext cx="459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activations = ["</a:t>
            </a:r>
            <a:r>
              <a:rPr lang="en-US" dirty="0" err="1"/>
              <a:t>tanh","relu</a:t>
            </a:r>
            <a:r>
              <a:rPr lang="en-US" dirty="0"/>
              <a:t>"]</a:t>
            </a:r>
          </a:p>
          <a:p>
            <a:r>
              <a:rPr lang="en-US" dirty="0"/>
              <a:t>labels = ["tanh","</a:t>
            </a:r>
            <a:r>
              <a:rPr lang="en-US" dirty="0" err="1"/>
              <a:t>ReLU</a:t>
            </a:r>
            <a:r>
              <a:rPr lang="en-US" dirty="0"/>
              <a:t>"]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9082B83-7D15-2A12-4C71-C57D6AEF51B4}"/>
              </a:ext>
            </a:extLst>
          </p:cNvPr>
          <p:cNvSpPr txBox="1"/>
          <p:nvPr/>
        </p:nvSpPr>
        <p:spPr>
          <a:xfrm>
            <a:off x="5356900" y="5222286"/>
            <a:ext cx="459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activations = ["</a:t>
            </a:r>
            <a:r>
              <a:rPr lang="en-US" dirty="0" err="1"/>
              <a:t>SinActivation</a:t>
            </a:r>
            <a:r>
              <a:rPr lang="en-US" dirty="0"/>
              <a:t>"]</a:t>
            </a:r>
          </a:p>
          <a:p>
            <a:r>
              <a:rPr lang="en-US" dirty="0"/>
              <a:t>labels = [ "</a:t>
            </a:r>
            <a:r>
              <a:rPr lang="en-US" dirty="0" err="1"/>
              <a:t>SinActivation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="" xmlns:p14="http://schemas.microsoft.com/office/powerpoint/2010/main" val="218397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89B1BB1-8F7B-BBFF-6849-038ECDFB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9" y="2108201"/>
            <a:ext cx="4607199" cy="322450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5E1996-CE55-99F2-9AB8-CC7D7836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71" y="2194912"/>
            <a:ext cx="4214905" cy="2949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752AAF-6566-762F-0C73-73701280923D}"/>
              </a:ext>
            </a:extLst>
          </p:cNvPr>
          <p:cNvSpPr txBox="1"/>
          <p:nvPr/>
        </p:nvSpPr>
        <p:spPr>
          <a:xfrm>
            <a:off x="5035888" y="5279243"/>
            <a:ext cx="457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activations = ["</a:t>
            </a:r>
            <a:r>
              <a:rPr lang="en-US" dirty="0" err="1"/>
              <a:t>SnakeActivation</a:t>
            </a:r>
            <a:r>
              <a:rPr lang="en-US" dirty="0"/>
              <a:t>"]</a:t>
            </a:r>
          </a:p>
          <a:p>
            <a:r>
              <a:rPr lang="en-US" dirty="0"/>
              <a:t>labels = [ "</a:t>
            </a:r>
            <a:r>
              <a:rPr lang="en-US" dirty="0" err="1"/>
              <a:t>SnakeActivation</a:t>
            </a:r>
            <a:r>
              <a:rPr lang="en-US" dirty="0"/>
              <a:t>"]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722AF0-2A47-DDA6-7E66-ED9E27BC8740}"/>
              </a:ext>
            </a:extLst>
          </p:cNvPr>
          <p:cNvSpPr txBox="1"/>
          <p:nvPr/>
        </p:nvSpPr>
        <p:spPr>
          <a:xfrm>
            <a:off x="461456" y="5254546"/>
            <a:ext cx="480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activations = ["</a:t>
            </a:r>
            <a:r>
              <a:rPr lang="en-US" dirty="0" err="1"/>
              <a:t>SinPlusCosActivation</a:t>
            </a:r>
            <a:r>
              <a:rPr lang="en-US" dirty="0"/>
              <a:t>"]</a:t>
            </a:r>
          </a:p>
          <a:p>
            <a:r>
              <a:rPr lang="en-US" dirty="0"/>
              <a:t>labels = [ "</a:t>
            </a:r>
            <a:r>
              <a:rPr lang="en-US" dirty="0" err="1"/>
              <a:t>SinPlusCosActivation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="" xmlns:p14="http://schemas.microsoft.com/office/powerpoint/2010/main" val="307870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resnet50_cifar10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A84EC94-8936-E5B2-821B-700F0882D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86" y="2215205"/>
            <a:ext cx="3702025" cy="3760788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AE3B9B-C42B-BA52-594C-BC695DAC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8" t="27366" r="55718" b="23390"/>
          <a:stretch/>
        </p:blipFill>
        <p:spPr>
          <a:xfrm>
            <a:off x="5408578" y="2215206"/>
            <a:ext cx="3326860" cy="3375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711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6D3F8-E873-851C-84E0-B627E5EF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76D6A90-D9A4-9785-0F36-C8E2404E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1" y="2001196"/>
            <a:ext cx="3462518" cy="376078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4C4D9F-B13A-6D74-8D28-D59DCF50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77" y="1892766"/>
            <a:ext cx="3662180" cy="3977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271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Neural Networks Fail to Learn Periodic Functions and How to Fix It</vt:lpstr>
      <vt:lpstr>Extrapolation experiments on several functions</vt:lpstr>
      <vt:lpstr>Snake Function </vt:lpstr>
      <vt:lpstr>Snake_(hyperparameter-a)</vt:lpstr>
      <vt:lpstr>Sin function with Snake as Activation </vt:lpstr>
      <vt:lpstr>Body_temp_regre_scratch_keras</vt:lpstr>
      <vt:lpstr>Slide 7</vt:lpstr>
      <vt:lpstr>resnet50_cifar10</vt:lpstr>
      <vt:lpstr>Matric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Fail to Learn Periodic Functions and How to Fix It</dc:title>
  <dc:creator>Windows User</dc:creator>
  <cp:lastModifiedBy>Windows User</cp:lastModifiedBy>
  <cp:revision>1</cp:revision>
  <dcterms:created xsi:type="dcterms:W3CDTF">2023-04-26T08:26:11Z</dcterms:created>
  <dcterms:modified xsi:type="dcterms:W3CDTF">2023-04-26T08:26:48Z</dcterms:modified>
</cp:coreProperties>
</file>