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337" r:id="rId3"/>
    <p:sldId id="275" r:id="rId4"/>
    <p:sldId id="338" r:id="rId5"/>
    <p:sldId id="340" r:id="rId6"/>
    <p:sldId id="271" r:id="rId7"/>
    <p:sldId id="341" r:id="rId8"/>
    <p:sldId id="339" r:id="rId9"/>
  </p:sldIdLst>
  <p:sldSz cx="9144000" cy="6858000" type="screen4x3"/>
  <p:notesSz cx="6858000" cy="9144000"/>
  <p:defaultTextStyle>
    <a:defPPr>
      <a:defRPr lang="en-US"/>
    </a:defPPr>
    <a:lvl1pPr marL="0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5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05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74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09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45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79" algn="l" defTabSz="4570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8D709"/>
    <a:srgbClr val="192632"/>
    <a:srgbClr val="2C4155"/>
    <a:srgbClr val="DBDBDB"/>
    <a:srgbClr val="C3C3C3"/>
    <a:srgbClr val="383433"/>
    <a:srgbClr val="E54C29"/>
    <a:srgbClr val="FABD30"/>
    <a:srgbClr val="BFCE09"/>
    <a:srgbClr val="52B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9361" autoAdjust="0"/>
  </p:normalViewPr>
  <p:slideViewPr>
    <p:cSldViewPr snapToObjects="1" showGuides="1">
      <p:cViewPr>
        <p:scale>
          <a:sx n="100" d="100"/>
          <a:sy n="100" d="100"/>
        </p:scale>
        <p:origin x="-1230" y="-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5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05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74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09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5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79" algn="l" defTabSz="457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2163" y="1600200"/>
            <a:ext cx="2895598" cy="3860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1"/>
            <a:ext cx="9144000" cy="528955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" y="2"/>
            <a:ext cx="9144000" cy="5311719"/>
          </a:xfrm>
          <a:prstGeom prst="rect">
            <a:avLst/>
          </a:prstGeom>
          <a:solidFill>
            <a:schemeClr val="accent3">
              <a:lumMod val="75000"/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8775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3396239" y="1350576"/>
            <a:ext cx="2191762" cy="3961145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35291" y="2327764"/>
            <a:ext cx="1500411" cy="29849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114800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400573" cy="6858000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88155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1295402"/>
            <a:ext cx="4572000" cy="446193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88155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32071" y="1803400"/>
            <a:ext cx="16002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743200" y="1803400"/>
            <a:ext cx="16002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4572000" y="1803400"/>
            <a:ext cx="16002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6400800" y="1803400"/>
            <a:ext cx="16002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646270" y="1600201"/>
            <a:ext cx="2374458" cy="316594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6224" y="1369495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2757197" y="1369495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10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48170" y="1374662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339143" y="1379756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66224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57197" y="3779714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548170" y="3769452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339143" y="3769452"/>
            <a:ext cx="1738058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5109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9868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741577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5109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69868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741577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66602" y="385332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741577" y="385332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3288" y="385332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66602" y="501455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741577" y="501455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613288" y="501455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612077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487053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5109" y="387872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12077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3487053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5109" y="5039953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3483788" y="385332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3483788" y="501455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3193" y="471661"/>
            <a:ext cx="582075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2164" y="170331"/>
            <a:ext cx="7285075" cy="7310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28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92164" y="685800"/>
            <a:ext cx="7285038" cy="38946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03019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77996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949705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03019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77996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949705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438601" y="14986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313577" y="14986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185288" y="14986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438601" y="2659833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313577" y="2659833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7185288" y="2659833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2820205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695182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566891" y="15240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820205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3695182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4566891" y="2685235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8055787" y="1498600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8055787" y="2659833"/>
            <a:ext cx="859615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8535547" y="387564"/>
            <a:ext cx="258774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6761003"/>
            <a:ext cx="9144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3" rIns="91407" bIns="45703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07" tIns="45703" rIns="91407" bIns="4570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07" tIns="45703" rIns="91407" bIns="4570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6B8-C880-FF40-96DC-14FF2413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1" r:id="rId3"/>
    <p:sldLayoutId id="2147483650" r:id="rId4"/>
    <p:sldLayoutId id="2147483662" r:id="rId5"/>
    <p:sldLayoutId id="2147483663" r:id="rId6"/>
    <p:sldLayoutId id="2147483669" r:id="rId7"/>
    <p:sldLayoutId id="2147483667" r:id="rId8"/>
    <p:sldLayoutId id="2147483666" r:id="rId9"/>
    <p:sldLayoutId id="2147483665" r:id="rId10"/>
    <p:sldLayoutId id="2147483670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035" rtl="0" eaLnBrk="1" latinLnBrk="0" hangingPunct="1">
        <a:spcBef>
          <a:spcPct val="0"/>
        </a:spcBef>
        <a:buNone/>
        <a:defRPr sz="2800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457035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457035" indent="0" algn="l" defTabSz="457035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914070" indent="0" algn="l" defTabSz="457035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1371105" indent="0" algn="l" defTabSz="457035" rtl="0" eaLnBrk="1" latinLnBrk="0" hangingPunct="1">
        <a:spcBef>
          <a:spcPct val="20000"/>
        </a:spcBef>
        <a:buFont typeface="Arial"/>
        <a:buNone/>
        <a:defRPr sz="1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1828140" indent="0" algn="l" defTabSz="457035" rtl="0" eaLnBrk="1" latinLnBrk="0" hangingPunct="1">
        <a:spcBef>
          <a:spcPct val="20000"/>
        </a:spcBef>
        <a:buFont typeface="Arial"/>
        <a:buNone/>
        <a:defRPr sz="1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2513692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6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61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97" indent="-228517" algn="l" defTabSz="45703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5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5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4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09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5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79" algn="l" defTabSz="457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0" y="2971800"/>
            <a:ext cx="6423470" cy="1470025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Restaurant POS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0" y="4169881"/>
            <a:ext cx="6423470" cy="55290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Raleway ExtraLight"/>
                <a:cs typeface="Raleway ExtraLight"/>
              </a:rPr>
              <a:t>Restaurant Management System &amp; Point of Sale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83937" y="4690975"/>
            <a:ext cx="984684" cy="233524"/>
            <a:chOff x="6221638" y="2403583"/>
            <a:chExt cx="1501283" cy="267029"/>
          </a:xfrm>
        </p:grpSpPr>
        <p:sp>
          <p:nvSpPr>
            <p:cNvPr id="4" name="Oval 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41148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76" tIns="17138" rIns="34276" bIns="17138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4878" y="4257602"/>
            <a:ext cx="6423470" cy="1470025"/>
          </a:xfrm>
          <a:prstGeom prst="rect">
            <a:avLst/>
          </a:prstGeom>
        </p:spPr>
        <p:txBody>
          <a:bodyPr vert="horz" lIns="91407" tIns="45703" rIns="91407" bIns="45703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5400" dirty="0" smtClean="0">
                <a:solidFill>
                  <a:schemeClr val="accent1"/>
                </a:solidFill>
              </a:rPr>
              <a:t>Restaurant POS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14878" y="5455683"/>
            <a:ext cx="6423470" cy="552904"/>
          </a:xfrm>
          <a:prstGeom prst="rect">
            <a:avLst/>
          </a:prstGeom>
        </p:spPr>
        <p:txBody>
          <a:bodyPr vert="horz" lIns="91407" tIns="45703" rIns="91407" bIns="45703" rtlCol="0">
            <a:norm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Raleway ExtraLight"/>
                <a:cs typeface="Raleway ExtraLight"/>
              </a:rPr>
              <a:t>Restaurant Management System &amp; Point of Sale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2816" y="5976777"/>
            <a:ext cx="984684" cy="233524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0" y="0"/>
            <a:ext cx="9144000" cy="4114800"/>
          </a:xfrm>
        </p:spPr>
      </p:pic>
      <p:pic>
        <p:nvPicPr>
          <p:cNvPr id="1027" name="Picture 3" descr="E:\xampp\htdocs\project\SAGAR\restaurant-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36331"/>
            <a:ext cx="2238703" cy="22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Member involved in the business including worker manager supervisor and supporting staff and their respected duties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310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Raleway Bold"/>
                <a:cs typeface="Raleway Bold"/>
              </a:rPr>
              <a:t>Admin Owner </a:t>
            </a:r>
            <a:endParaRPr lang="en-US" dirty="0">
              <a:solidFill>
                <a:schemeClr val="tx2"/>
              </a:solidFill>
              <a:latin typeface="Raleway Bold"/>
              <a:cs typeface="Raleway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2831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Raleway Bold"/>
                <a:cs typeface="Raleway Bold"/>
              </a:rPr>
              <a:t>Waiter </a:t>
            </a:r>
            <a:endParaRPr lang="en-US" dirty="0">
              <a:solidFill>
                <a:schemeClr val="tx2"/>
              </a:solidFill>
              <a:latin typeface="Raleway Bold"/>
              <a:cs typeface="Raleway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5600" y="2831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Raleway Bold"/>
                <a:cs typeface="Raleway Bold"/>
              </a:rPr>
              <a:t>W-Helper </a:t>
            </a:r>
            <a:endParaRPr lang="en-US" dirty="0">
              <a:solidFill>
                <a:schemeClr val="tx2"/>
              </a:solidFill>
              <a:latin typeface="Raleway Bold"/>
              <a:cs typeface="Raleway Bold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890168" y="1464322"/>
            <a:ext cx="1266867" cy="1219398"/>
            <a:chOff x="17467456" y="2979347"/>
            <a:chExt cx="2286298" cy="22860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17467456" y="2979347"/>
              <a:ext cx="2286298" cy="2286000"/>
            </a:xfrm>
            <a:prstGeom prst="ellipse">
              <a:avLst/>
            </a:prstGeom>
            <a:noFill/>
            <a:ln w="5715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7960133" y="3489741"/>
              <a:ext cx="1142182" cy="1138790"/>
            </a:xfrm>
            <a:custGeom>
              <a:avLst/>
              <a:gdLst>
                <a:gd name="T0" fmla="*/ 839 w 852"/>
                <a:gd name="T1" fmla="*/ 4 h 850"/>
                <a:gd name="T2" fmla="*/ 824 w 852"/>
                <a:gd name="T3" fmla="*/ 0 h 850"/>
                <a:gd name="T4" fmla="*/ 810 w 852"/>
                <a:gd name="T5" fmla="*/ 5 h 850"/>
                <a:gd name="T6" fmla="*/ 13 w 852"/>
                <a:gd name="T7" fmla="*/ 536 h 850"/>
                <a:gd name="T8" fmla="*/ 1 w 852"/>
                <a:gd name="T9" fmla="*/ 561 h 850"/>
                <a:gd name="T10" fmla="*/ 18 w 852"/>
                <a:gd name="T11" fmla="*/ 583 h 850"/>
                <a:gd name="T12" fmla="*/ 225 w 852"/>
                <a:gd name="T13" fmla="*/ 666 h 850"/>
                <a:gd name="T14" fmla="*/ 323 w 852"/>
                <a:gd name="T15" fmla="*/ 837 h 850"/>
                <a:gd name="T16" fmla="*/ 346 w 852"/>
                <a:gd name="T17" fmla="*/ 850 h 850"/>
                <a:gd name="T18" fmla="*/ 346 w 852"/>
                <a:gd name="T19" fmla="*/ 850 h 850"/>
                <a:gd name="T20" fmla="*/ 369 w 852"/>
                <a:gd name="T21" fmla="*/ 837 h 850"/>
                <a:gd name="T22" fmla="*/ 424 w 852"/>
                <a:gd name="T23" fmla="*/ 745 h 850"/>
                <a:gd name="T24" fmla="*/ 682 w 852"/>
                <a:gd name="T25" fmla="*/ 848 h 850"/>
                <a:gd name="T26" fmla="*/ 691 w 852"/>
                <a:gd name="T27" fmla="*/ 850 h 850"/>
                <a:gd name="T28" fmla="*/ 705 w 852"/>
                <a:gd name="T29" fmla="*/ 847 h 850"/>
                <a:gd name="T30" fmla="*/ 718 w 852"/>
                <a:gd name="T31" fmla="*/ 828 h 850"/>
                <a:gd name="T32" fmla="*/ 850 w 852"/>
                <a:gd name="T33" fmla="*/ 31 h 850"/>
                <a:gd name="T34" fmla="*/ 839 w 852"/>
                <a:gd name="T35" fmla="*/ 4 h 850"/>
                <a:gd name="T36" fmla="*/ 84 w 852"/>
                <a:gd name="T37" fmla="*/ 552 h 850"/>
                <a:gd name="T38" fmla="*/ 700 w 852"/>
                <a:gd name="T39" fmla="*/ 142 h 850"/>
                <a:gd name="T40" fmla="*/ 252 w 852"/>
                <a:gd name="T41" fmla="*/ 621 h 850"/>
                <a:gd name="T42" fmla="*/ 245 w 852"/>
                <a:gd name="T43" fmla="*/ 616 h 850"/>
                <a:gd name="T44" fmla="*/ 84 w 852"/>
                <a:gd name="T45" fmla="*/ 552 h 850"/>
                <a:gd name="T46" fmla="*/ 272 w 852"/>
                <a:gd name="T47" fmla="*/ 639 h 850"/>
                <a:gd name="T48" fmla="*/ 271 w 852"/>
                <a:gd name="T49" fmla="*/ 639 h 850"/>
                <a:gd name="T50" fmla="*/ 774 w 852"/>
                <a:gd name="T51" fmla="*/ 101 h 850"/>
                <a:gd name="T52" fmla="*/ 346 w 852"/>
                <a:gd name="T53" fmla="*/ 769 h 850"/>
                <a:gd name="T54" fmla="*/ 272 w 852"/>
                <a:gd name="T55" fmla="*/ 639 h 850"/>
                <a:gd name="T56" fmla="*/ 671 w 852"/>
                <a:gd name="T57" fmla="*/ 787 h 850"/>
                <a:gd name="T58" fmla="*/ 444 w 852"/>
                <a:gd name="T59" fmla="*/ 696 h 850"/>
                <a:gd name="T60" fmla="*/ 427 w 852"/>
                <a:gd name="T61" fmla="*/ 693 h 850"/>
                <a:gd name="T62" fmla="*/ 777 w 852"/>
                <a:gd name="T63" fmla="*/ 151 h 850"/>
                <a:gd name="T64" fmla="*/ 671 w 852"/>
                <a:gd name="T65" fmla="*/ 787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2" h="850">
                  <a:moveTo>
                    <a:pt x="839" y="4"/>
                  </a:moveTo>
                  <a:cubicBezTo>
                    <a:pt x="834" y="2"/>
                    <a:pt x="829" y="0"/>
                    <a:pt x="824" y="0"/>
                  </a:cubicBezTo>
                  <a:cubicBezTo>
                    <a:pt x="819" y="0"/>
                    <a:pt x="814" y="2"/>
                    <a:pt x="810" y="5"/>
                  </a:cubicBezTo>
                  <a:cubicBezTo>
                    <a:pt x="13" y="536"/>
                    <a:pt x="13" y="536"/>
                    <a:pt x="13" y="536"/>
                  </a:cubicBezTo>
                  <a:cubicBezTo>
                    <a:pt x="5" y="541"/>
                    <a:pt x="0" y="551"/>
                    <a:pt x="1" y="561"/>
                  </a:cubicBezTo>
                  <a:cubicBezTo>
                    <a:pt x="2" y="570"/>
                    <a:pt x="9" y="579"/>
                    <a:pt x="18" y="583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323" y="837"/>
                    <a:pt x="323" y="837"/>
                    <a:pt x="323" y="837"/>
                  </a:cubicBezTo>
                  <a:cubicBezTo>
                    <a:pt x="328" y="845"/>
                    <a:pt x="337" y="850"/>
                    <a:pt x="346" y="850"/>
                  </a:cubicBezTo>
                  <a:cubicBezTo>
                    <a:pt x="346" y="850"/>
                    <a:pt x="346" y="850"/>
                    <a:pt x="346" y="850"/>
                  </a:cubicBezTo>
                  <a:cubicBezTo>
                    <a:pt x="356" y="850"/>
                    <a:pt x="364" y="845"/>
                    <a:pt x="369" y="837"/>
                  </a:cubicBezTo>
                  <a:cubicBezTo>
                    <a:pt x="424" y="745"/>
                    <a:pt x="424" y="745"/>
                    <a:pt x="424" y="745"/>
                  </a:cubicBezTo>
                  <a:cubicBezTo>
                    <a:pt x="682" y="848"/>
                    <a:pt x="682" y="848"/>
                    <a:pt x="682" y="848"/>
                  </a:cubicBezTo>
                  <a:cubicBezTo>
                    <a:pt x="685" y="849"/>
                    <a:pt x="688" y="850"/>
                    <a:pt x="691" y="850"/>
                  </a:cubicBezTo>
                  <a:cubicBezTo>
                    <a:pt x="696" y="850"/>
                    <a:pt x="700" y="849"/>
                    <a:pt x="705" y="847"/>
                  </a:cubicBezTo>
                  <a:cubicBezTo>
                    <a:pt x="712" y="843"/>
                    <a:pt x="716" y="836"/>
                    <a:pt x="718" y="828"/>
                  </a:cubicBezTo>
                  <a:cubicBezTo>
                    <a:pt x="850" y="31"/>
                    <a:pt x="850" y="31"/>
                    <a:pt x="850" y="31"/>
                  </a:cubicBezTo>
                  <a:cubicBezTo>
                    <a:pt x="852" y="21"/>
                    <a:pt x="848" y="10"/>
                    <a:pt x="839" y="4"/>
                  </a:cubicBezTo>
                  <a:close/>
                  <a:moveTo>
                    <a:pt x="84" y="552"/>
                  </a:moveTo>
                  <a:cubicBezTo>
                    <a:pt x="700" y="142"/>
                    <a:pt x="700" y="142"/>
                    <a:pt x="700" y="142"/>
                  </a:cubicBezTo>
                  <a:cubicBezTo>
                    <a:pt x="252" y="621"/>
                    <a:pt x="252" y="621"/>
                    <a:pt x="252" y="621"/>
                  </a:cubicBezTo>
                  <a:cubicBezTo>
                    <a:pt x="250" y="619"/>
                    <a:pt x="248" y="617"/>
                    <a:pt x="245" y="616"/>
                  </a:cubicBezTo>
                  <a:lnTo>
                    <a:pt x="84" y="552"/>
                  </a:lnTo>
                  <a:close/>
                  <a:moveTo>
                    <a:pt x="272" y="639"/>
                  </a:moveTo>
                  <a:cubicBezTo>
                    <a:pt x="272" y="639"/>
                    <a:pt x="271" y="639"/>
                    <a:pt x="271" y="639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346" y="769"/>
                    <a:pt x="346" y="769"/>
                    <a:pt x="346" y="769"/>
                  </a:cubicBezTo>
                  <a:lnTo>
                    <a:pt x="272" y="639"/>
                  </a:lnTo>
                  <a:close/>
                  <a:moveTo>
                    <a:pt x="671" y="787"/>
                  </a:moveTo>
                  <a:cubicBezTo>
                    <a:pt x="444" y="696"/>
                    <a:pt x="444" y="696"/>
                    <a:pt x="444" y="696"/>
                  </a:cubicBezTo>
                  <a:cubicBezTo>
                    <a:pt x="438" y="694"/>
                    <a:pt x="433" y="693"/>
                    <a:pt x="427" y="693"/>
                  </a:cubicBezTo>
                  <a:cubicBezTo>
                    <a:pt x="777" y="151"/>
                    <a:pt x="777" y="151"/>
                    <a:pt x="777" y="151"/>
                  </a:cubicBezTo>
                  <a:lnTo>
                    <a:pt x="671" y="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04512" y="1460297"/>
            <a:ext cx="1266867" cy="1219398"/>
            <a:chOff x="11055873" y="2971800"/>
            <a:chExt cx="2286298" cy="2286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1055873" y="2971800"/>
              <a:ext cx="2286298" cy="2286000"/>
            </a:xfrm>
            <a:prstGeom prst="ellipse">
              <a:avLst/>
            </a:prstGeom>
            <a:noFill/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601834" y="3516431"/>
              <a:ext cx="1246216" cy="1052832"/>
              <a:chOff x="13828713" y="2805113"/>
              <a:chExt cx="1381125" cy="1166812"/>
            </a:xfrm>
            <a:solidFill>
              <a:schemeClr val="accent3"/>
            </a:solidFill>
          </p:grpSpPr>
          <p:sp>
            <p:nvSpPr>
              <p:cNvPr id="25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984933" y="1447800"/>
            <a:ext cx="1262609" cy="1215301"/>
            <a:chOff x="4517312" y="2971800"/>
            <a:chExt cx="2278614" cy="2278322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517312" y="2971800"/>
              <a:ext cx="2278614" cy="2278322"/>
            </a:xfrm>
            <a:prstGeom prst="ellipse">
              <a:avLst/>
            </a:prstGeom>
            <a:noFill/>
            <a:ln w="571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007839" y="3481333"/>
              <a:ext cx="1317236" cy="1253388"/>
              <a:chOff x="1588" y="4763"/>
              <a:chExt cx="6746875" cy="6419850"/>
            </a:xfrm>
            <a:solidFill>
              <a:schemeClr val="accent2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7"/>
              <p:cNvSpPr>
                <a:spLocks noEditPoints="1"/>
              </p:cNvSpPr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33400" y="3386090"/>
            <a:ext cx="26368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dirty="0"/>
              <a:t>Coordinating </a:t>
            </a:r>
            <a:r>
              <a:rPr lang="en-US" sz="1400" dirty="0" smtClean="0"/>
              <a:t>management operations Preparing </a:t>
            </a:r>
            <a:r>
              <a:rPr lang="en-US" sz="1400" dirty="0"/>
              <a:t>restaurant tables</a:t>
            </a: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maximizing customer </a:t>
            </a:r>
            <a:r>
              <a:rPr lang="en-US" sz="1400" dirty="0" smtClean="0"/>
              <a:t>satisfaction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Responding </a:t>
            </a:r>
            <a:r>
              <a:rPr lang="en-US" sz="1400" dirty="0"/>
              <a:t>customer </a:t>
            </a:r>
            <a:r>
              <a:rPr lang="en-US" sz="1400" dirty="0" smtClean="0"/>
              <a:t>complaints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Organize and supervise shifts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Train new and current </a:t>
            </a:r>
            <a:r>
              <a:rPr lang="en-US" sz="1400" dirty="0" smtClean="0"/>
              <a:t>employees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/>
              <a:t>Issue bills and accept </a:t>
            </a:r>
            <a:r>
              <a:rPr lang="en-US" sz="1400" b="1" dirty="0" smtClean="0"/>
              <a:t>payment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Salary Management </a:t>
            </a:r>
            <a:endParaRPr lang="en-US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3154364" y="3352800"/>
            <a:ext cx="2941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b="1" dirty="0"/>
              <a:t>Attending to </a:t>
            </a:r>
            <a:r>
              <a:rPr lang="en-US" sz="1400" b="1" dirty="0" smtClean="0"/>
              <a:t>customers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Preparing </a:t>
            </a:r>
            <a:r>
              <a:rPr lang="en-US" sz="1400" dirty="0"/>
              <a:t>restaurant </a:t>
            </a:r>
            <a:r>
              <a:rPr lang="en-US" sz="1400" dirty="0" smtClean="0"/>
              <a:t>tables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Present Menus  &amp; Help </a:t>
            </a:r>
            <a:r>
              <a:rPr lang="en-US" sz="1400" b="1" dirty="0"/>
              <a:t>customers </a:t>
            </a:r>
            <a:r>
              <a:rPr lang="en-US" sz="1400" b="1" dirty="0" smtClean="0"/>
              <a:t>select food/beverages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Place </a:t>
            </a:r>
            <a:r>
              <a:rPr lang="en-US" sz="1400" dirty="0"/>
              <a:t>orders</a:t>
            </a:r>
            <a:endParaRPr lang="en-US" sz="1400" b="1" dirty="0"/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Take/serve orders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Answer questions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b="1" dirty="0" smtClean="0"/>
              <a:t>Issue </a:t>
            </a:r>
            <a:r>
              <a:rPr lang="en-US" sz="1400" b="1" dirty="0"/>
              <a:t>bills and accept </a:t>
            </a:r>
            <a:r>
              <a:rPr lang="en-US" sz="1400" b="1" dirty="0" smtClean="0"/>
              <a:t>payment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Take feedback from Customer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0" y="3378875"/>
            <a:ext cx="29416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dirty="0"/>
              <a:t>Serve food and drink </a:t>
            </a:r>
            <a:r>
              <a:rPr lang="en-US" sz="1400" dirty="0" smtClean="0"/>
              <a:t>orders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Clean table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Serve </a:t>
            </a:r>
            <a:r>
              <a:rPr lang="en-US" sz="1400" dirty="0"/>
              <a:t>food and drink orders</a:t>
            </a: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Ask for any help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Check </a:t>
            </a:r>
            <a:r>
              <a:rPr lang="en-US" sz="1400" dirty="0" smtClean="0"/>
              <a:t>dishes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Arrange table settings and maintain a tidy dining area</a:t>
            </a: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Carry dirty </a:t>
            </a:r>
            <a:r>
              <a:rPr lang="en-US" sz="1400" dirty="0" smtClean="0"/>
              <a:t>plates &amp; glasses</a:t>
            </a:r>
            <a:r>
              <a:rPr lang="en-US" sz="1400" dirty="0"/>
              <a:t> for cleaning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072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1" grpId="0"/>
      <p:bldP spid="11" grpId="0"/>
      <p:bldP spid="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Member involved in the business including worker manager supervisor and supporting staff and their respected duties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57400" y="3301188"/>
            <a:ext cx="1600200" cy="978229"/>
            <a:chOff x="838200" y="3090668"/>
            <a:chExt cx="1600200" cy="7336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090668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Raleway Bold"/>
                  <a:cs typeface="Raleway Bold"/>
                </a:rPr>
                <a:t>Cook </a:t>
              </a:r>
              <a:endParaRPr lang="en-US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3305546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050" dirty="0">
                <a:solidFill>
                  <a:schemeClr val="tx2"/>
                </a:solidFill>
                <a:latin typeface="Raleway Bold"/>
                <a:cs typeface="Raleway Bold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953000" y="33011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Raleway Bold"/>
                <a:cs typeface="Raleway Bold"/>
              </a:rPr>
              <a:t>Cleaner </a:t>
            </a:r>
            <a:endParaRPr lang="en-US" dirty="0">
              <a:solidFill>
                <a:schemeClr val="tx2"/>
              </a:solidFill>
              <a:latin typeface="Raleway Bold"/>
              <a:cs typeface="Raleway Bold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23712" y="1930415"/>
            <a:ext cx="1266867" cy="1219398"/>
            <a:chOff x="11055873" y="2971800"/>
            <a:chExt cx="2286298" cy="2286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1055873" y="2971800"/>
              <a:ext cx="2286298" cy="2286000"/>
            </a:xfrm>
            <a:prstGeom prst="ellipse">
              <a:avLst/>
            </a:prstGeom>
            <a:noFill/>
            <a:ln w="5715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601834" y="3516431"/>
              <a:ext cx="1246216" cy="1052832"/>
              <a:chOff x="13828713" y="2805113"/>
              <a:chExt cx="1381125" cy="1166812"/>
            </a:xfrm>
            <a:solidFill>
              <a:schemeClr val="accent3"/>
            </a:solidFill>
          </p:grpSpPr>
          <p:sp>
            <p:nvSpPr>
              <p:cNvPr id="25" name="Freeform 10"/>
              <p:cNvSpPr>
                <a:spLocks noEditPoints="1"/>
              </p:cNvSpPr>
              <p:nvPr/>
            </p:nvSpPr>
            <p:spPr bwMode="auto">
              <a:xfrm>
                <a:off x="14173200" y="3109913"/>
                <a:ext cx="690563" cy="690562"/>
              </a:xfrm>
              <a:custGeom>
                <a:avLst/>
                <a:gdLst>
                  <a:gd name="T0" fmla="*/ 92 w 184"/>
                  <a:gd name="T1" fmla="*/ 0 h 184"/>
                  <a:gd name="T2" fmla="*/ 0 w 184"/>
                  <a:gd name="T3" fmla="*/ 92 h 184"/>
                  <a:gd name="T4" fmla="*/ 92 w 184"/>
                  <a:gd name="T5" fmla="*/ 184 h 184"/>
                  <a:gd name="T6" fmla="*/ 184 w 184"/>
                  <a:gd name="T7" fmla="*/ 92 h 184"/>
                  <a:gd name="T8" fmla="*/ 92 w 184"/>
                  <a:gd name="T9" fmla="*/ 0 h 184"/>
                  <a:gd name="T10" fmla="*/ 144 w 184"/>
                  <a:gd name="T11" fmla="*/ 137 h 184"/>
                  <a:gd name="T12" fmla="*/ 47 w 184"/>
                  <a:gd name="T13" fmla="*/ 144 h 184"/>
                  <a:gd name="T14" fmla="*/ 39 w 184"/>
                  <a:gd name="T15" fmla="*/ 47 h 184"/>
                  <a:gd name="T16" fmla="*/ 137 w 184"/>
                  <a:gd name="T17" fmla="*/ 39 h 184"/>
                  <a:gd name="T18" fmla="*/ 144 w 184"/>
                  <a:gd name="T19" fmla="*/ 13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84">
                    <a:moveTo>
                      <a:pt x="92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3"/>
                      <a:pt x="41" y="184"/>
                      <a:pt x="92" y="184"/>
                    </a:cubicBezTo>
                    <a:cubicBezTo>
                      <a:pt x="143" y="184"/>
                      <a:pt x="184" y="143"/>
                      <a:pt x="184" y="92"/>
                    </a:cubicBezTo>
                    <a:cubicBezTo>
                      <a:pt x="184" y="41"/>
                      <a:pt x="143" y="0"/>
                      <a:pt x="92" y="0"/>
                    </a:cubicBezTo>
                    <a:close/>
                    <a:moveTo>
                      <a:pt x="144" y="137"/>
                    </a:moveTo>
                    <a:cubicBezTo>
                      <a:pt x="119" y="166"/>
                      <a:pt x="76" y="169"/>
                      <a:pt x="47" y="144"/>
                    </a:cubicBezTo>
                    <a:cubicBezTo>
                      <a:pt x="18" y="120"/>
                      <a:pt x="15" y="76"/>
                      <a:pt x="39" y="47"/>
                    </a:cubicBezTo>
                    <a:cubicBezTo>
                      <a:pt x="64" y="18"/>
                      <a:pt x="108" y="15"/>
                      <a:pt x="137" y="39"/>
                    </a:cubicBezTo>
                    <a:cubicBezTo>
                      <a:pt x="166" y="64"/>
                      <a:pt x="169" y="108"/>
                      <a:pt x="144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14346238" y="3281363"/>
                <a:ext cx="195263" cy="195262"/>
              </a:xfrm>
              <a:custGeom>
                <a:avLst/>
                <a:gdLst>
                  <a:gd name="T0" fmla="*/ 46 w 52"/>
                  <a:gd name="T1" fmla="*/ 0 h 52"/>
                  <a:gd name="T2" fmla="*/ 0 w 52"/>
                  <a:gd name="T3" fmla="*/ 46 h 52"/>
                  <a:gd name="T4" fmla="*/ 0 w 52"/>
                  <a:gd name="T5" fmla="*/ 46 h 52"/>
                  <a:gd name="T6" fmla="*/ 6 w 52"/>
                  <a:gd name="T7" fmla="*/ 52 h 52"/>
                  <a:gd name="T8" fmla="*/ 11 w 52"/>
                  <a:gd name="T9" fmla="*/ 46 h 52"/>
                  <a:gd name="T10" fmla="*/ 11 w 52"/>
                  <a:gd name="T11" fmla="*/ 46 h 52"/>
                  <a:gd name="T12" fmla="*/ 46 w 52"/>
                  <a:gd name="T13" fmla="*/ 11 h 52"/>
                  <a:gd name="T14" fmla="*/ 52 w 52"/>
                  <a:gd name="T15" fmla="*/ 6 h 52"/>
                  <a:gd name="T16" fmla="*/ 46 w 52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46" y="0"/>
                    </a:moveTo>
                    <a:cubicBezTo>
                      <a:pt x="20" y="0"/>
                      <a:pt x="0" y="20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2"/>
                      <a:pt x="6" y="52"/>
                    </a:cubicBezTo>
                    <a:cubicBezTo>
                      <a:pt x="9" y="52"/>
                      <a:pt x="11" y="49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27"/>
                      <a:pt x="27" y="11"/>
                      <a:pt x="46" y="11"/>
                    </a:cubicBezTo>
                    <a:cubicBezTo>
                      <a:pt x="49" y="11"/>
                      <a:pt x="52" y="9"/>
                      <a:pt x="52" y="6"/>
                    </a:cubicBezTo>
                    <a:cubicBezTo>
                      <a:pt x="52" y="2"/>
                      <a:pt x="49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13828713" y="2805113"/>
                <a:ext cx="1381125" cy="1166812"/>
              </a:xfrm>
              <a:custGeom>
                <a:avLst/>
                <a:gdLst>
                  <a:gd name="T0" fmla="*/ 339 w 368"/>
                  <a:gd name="T1" fmla="*/ 70 h 311"/>
                  <a:gd name="T2" fmla="*/ 289 w 368"/>
                  <a:gd name="T3" fmla="*/ 61 h 311"/>
                  <a:gd name="T4" fmla="*/ 273 w 368"/>
                  <a:gd name="T5" fmla="*/ 22 h 311"/>
                  <a:gd name="T6" fmla="*/ 241 w 368"/>
                  <a:gd name="T7" fmla="*/ 0 h 311"/>
                  <a:gd name="T8" fmla="*/ 126 w 368"/>
                  <a:gd name="T9" fmla="*/ 0 h 311"/>
                  <a:gd name="T10" fmla="*/ 94 w 368"/>
                  <a:gd name="T11" fmla="*/ 22 h 311"/>
                  <a:gd name="T12" fmla="*/ 78 w 368"/>
                  <a:gd name="T13" fmla="*/ 61 h 311"/>
                  <a:gd name="T14" fmla="*/ 29 w 368"/>
                  <a:gd name="T15" fmla="*/ 70 h 311"/>
                  <a:gd name="T16" fmla="*/ 0 w 368"/>
                  <a:gd name="T17" fmla="*/ 104 h 311"/>
                  <a:gd name="T18" fmla="*/ 0 w 368"/>
                  <a:gd name="T19" fmla="*/ 277 h 311"/>
                  <a:gd name="T20" fmla="*/ 34 w 368"/>
                  <a:gd name="T21" fmla="*/ 311 h 311"/>
                  <a:gd name="T22" fmla="*/ 333 w 368"/>
                  <a:gd name="T23" fmla="*/ 311 h 311"/>
                  <a:gd name="T24" fmla="*/ 368 w 368"/>
                  <a:gd name="T25" fmla="*/ 277 h 311"/>
                  <a:gd name="T26" fmla="*/ 368 w 368"/>
                  <a:gd name="T27" fmla="*/ 104 h 311"/>
                  <a:gd name="T28" fmla="*/ 339 w 368"/>
                  <a:gd name="T29" fmla="*/ 70 h 311"/>
                  <a:gd name="T30" fmla="*/ 345 w 368"/>
                  <a:gd name="T31" fmla="*/ 277 h 311"/>
                  <a:gd name="T32" fmla="*/ 333 w 368"/>
                  <a:gd name="T33" fmla="*/ 288 h 311"/>
                  <a:gd name="T34" fmla="*/ 34 w 368"/>
                  <a:gd name="T35" fmla="*/ 288 h 311"/>
                  <a:gd name="T36" fmla="*/ 23 w 368"/>
                  <a:gd name="T37" fmla="*/ 277 h 311"/>
                  <a:gd name="T38" fmla="*/ 23 w 368"/>
                  <a:gd name="T39" fmla="*/ 104 h 311"/>
                  <a:gd name="T40" fmla="*/ 32 w 368"/>
                  <a:gd name="T41" fmla="*/ 92 h 311"/>
                  <a:gd name="T42" fmla="*/ 95 w 368"/>
                  <a:gd name="T43" fmla="*/ 82 h 311"/>
                  <a:gd name="T44" fmla="*/ 116 w 368"/>
                  <a:gd name="T45" fmla="*/ 31 h 311"/>
                  <a:gd name="T46" fmla="*/ 126 w 368"/>
                  <a:gd name="T47" fmla="*/ 23 h 311"/>
                  <a:gd name="T48" fmla="*/ 241 w 368"/>
                  <a:gd name="T49" fmla="*/ 23 h 311"/>
                  <a:gd name="T50" fmla="*/ 252 w 368"/>
                  <a:gd name="T51" fmla="*/ 31 h 311"/>
                  <a:gd name="T52" fmla="*/ 273 w 368"/>
                  <a:gd name="T53" fmla="*/ 82 h 311"/>
                  <a:gd name="T54" fmla="*/ 335 w 368"/>
                  <a:gd name="T55" fmla="*/ 92 h 311"/>
                  <a:gd name="T56" fmla="*/ 345 w 368"/>
                  <a:gd name="T57" fmla="*/ 104 h 311"/>
                  <a:gd name="T58" fmla="*/ 345 w 368"/>
                  <a:gd name="T59" fmla="*/ 2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8" h="311">
                    <a:moveTo>
                      <a:pt x="339" y="70"/>
                    </a:moveTo>
                    <a:cubicBezTo>
                      <a:pt x="289" y="61"/>
                      <a:pt x="289" y="61"/>
                      <a:pt x="289" y="61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68" y="9"/>
                      <a:pt x="256" y="0"/>
                      <a:pt x="241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12" y="0"/>
                      <a:pt x="99" y="9"/>
                      <a:pt x="94" y="22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12" y="73"/>
                      <a:pt x="0" y="87"/>
                      <a:pt x="0" y="104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296"/>
                      <a:pt x="15" y="311"/>
                      <a:pt x="34" y="311"/>
                    </a:cubicBezTo>
                    <a:cubicBezTo>
                      <a:pt x="333" y="311"/>
                      <a:pt x="333" y="311"/>
                      <a:pt x="333" y="311"/>
                    </a:cubicBezTo>
                    <a:cubicBezTo>
                      <a:pt x="353" y="311"/>
                      <a:pt x="368" y="296"/>
                      <a:pt x="368" y="277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87"/>
                      <a:pt x="356" y="73"/>
                      <a:pt x="339" y="70"/>
                    </a:cubicBezTo>
                    <a:close/>
                    <a:moveTo>
                      <a:pt x="345" y="277"/>
                    </a:moveTo>
                    <a:cubicBezTo>
                      <a:pt x="345" y="283"/>
                      <a:pt x="340" y="288"/>
                      <a:pt x="333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28" y="288"/>
                      <a:pt x="23" y="283"/>
                      <a:pt x="23" y="277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98"/>
                      <a:pt x="27" y="93"/>
                      <a:pt x="32" y="9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7" y="26"/>
                      <a:pt x="122" y="23"/>
                      <a:pt x="126" y="23"/>
                    </a:cubicBezTo>
                    <a:cubicBezTo>
                      <a:pt x="241" y="23"/>
                      <a:pt x="241" y="23"/>
                      <a:pt x="241" y="23"/>
                    </a:cubicBezTo>
                    <a:cubicBezTo>
                      <a:pt x="246" y="23"/>
                      <a:pt x="250" y="26"/>
                      <a:pt x="252" y="31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335" y="92"/>
                      <a:pt x="335" y="92"/>
                      <a:pt x="335" y="92"/>
                    </a:cubicBezTo>
                    <a:cubicBezTo>
                      <a:pt x="341" y="93"/>
                      <a:pt x="345" y="98"/>
                      <a:pt x="345" y="104"/>
                    </a:cubicBezTo>
                    <a:lnTo>
                      <a:pt x="345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04133" y="1917918"/>
            <a:ext cx="1262609" cy="1215301"/>
            <a:chOff x="4517312" y="2971800"/>
            <a:chExt cx="2278614" cy="2278322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517312" y="2971800"/>
              <a:ext cx="2278614" cy="2278322"/>
            </a:xfrm>
            <a:prstGeom prst="ellipse">
              <a:avLst/>
            </a:prstGeom>
            <a:noFill/>
            <a:ln w="571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007839" y="3481333"/>
              <a:ext cx="1317236" cy="1253388"/>
              <a:chOff x="1588" y="4763"/>
              <a:chExt cx="6746875" cy="6419850"/>
            </a:xfrm>
            <a:solidFill>
              <a:schemeClr val="accent2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7"/>
              <p:cNvSpPr>
                <a:spLocks noEditPoints="1"/>
              </p:cNvSpPr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1752600" y="3856208"/>
            <a:ext cx="26368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dirty="0"/>
              <a:t>Cook </a:t>
            </a:r>
            <a:r>
              <a:rPr lang="en-US" sz="1400" dirty="0" smtClean="0"/>
              <a:t>food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Check </a:t>
            </a:r>
            <a:r>
              <a:rPr lang="en-US" sz="1400" dirty="0" smtClean="0"/>
              <a:t>food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Deliver </a:t>
            </a:r>
            <a:r>
              <a:rPr lang="en-US" sz="1400" dirty="0"/>
              <a:t>food </a:t>
            </a:r>
            <a:r>
              <a:rPr lang="en-US" sz="1400" dirty="0" smtClean="0"/>
              <a:t>to Table respective Table, when it cooked or Ready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 smtClean="0"/>
              <a:t>Monitor Order &amp; Stock </a:t>
            </a:r>
          </a:p>
          <a:p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endParaRPr lang="en-US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4373564" y="3822918"/>
            <a:ext cx="2941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400" dirty="0"/>
              <a:t>Keep a </a:t>
            </a:r>
            <a:r>
              <a:rPr lang="en-US" sz="1400" dirty="0" smtClean="0"/>
              <a:t>sanitized</a:t>
            </a:r>
            <a:r>
              <a:rPr lang="en-US" sz="1400" dirty="0"/>
              <a:t> environment in the </a:t>
            </a:r>
            <a:r>
              <a:rPr lang="en-US" sz="1400" dirty="0" smtClean="0"/>
              <a:t>kitchen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Prepare </a:t>
            </a:r>
            <a:r>
              <a:rPr lang="en-US" sz="1400" dirty="0" smtClean="0"/>
              <a:t>tables, Plates and glasses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Check dishes and kitchenware for cleanliness</a:t>
            </a: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endParaRPr lang="en-US" sz="1400" dirty="0" smtClean="0"/>
          </a:p>
          <a:p>
            <a:pPr marL="400050" indent="-400050">
              <a:buFont typeface="+mj-lt"/>
              <a:buAutoNum type="romanUcPeriod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890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System Requirements that are available in Desired Software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0279"/>
              </p:ext>
            </p:extLst>
          </p:nvPr>
        </p:nvGraphicFramePr>
        <p:xfrm>
          <a:off x="533400" y="1219200"/>
          <a:ext cx="8077200" cy="438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/>
                <a:gridCol w="1918335"/>
                <a:gridCol w="5452110"/>
              </a:tblGrid>
              <a:tr h="7262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</a:t>
                      </a:r>
                      <a:endParaRPr lang="en-US" dirty="0"/>
                    </a:p>
                  </a:txBody>
                  <a:tcPr/>
                </a:tc>
              </a:tr>
              <a:tr h="22765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Shall be able to Create / Delete and Manage  Location’s 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Admin Shall</a:t>
                      </a:r>
                      <a:r>
                        <a:rPr lang="en-US" baseline="0" dirty="0" smtClean="0"/>
                        <a:t> be create (System user’s) as well as another Admin of System that may have all Rights of system 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marR="0" indent="-285750" algn="l" defTabSz="457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baseline="0" dirty="0" smtClean="0"/>
                        <a:t>Create, Update and Delete (Menu and Table)( CRUD operations )</a:t>
                      </a:r>
                    </a:p>
                    <a:p>
                      <a:pPr marL="285750" marR="0" indent="-285750" algn="l" defTabSz="457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457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baseline="0" dirty="0" smtClean="0"/>
                        <a:t>Admin shall be able to give Authentication and any rights to System users as per Requirements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System Requirements that are available in Desired Software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63018"/>
              </p:ext>
            </p:extLst>
          </p:nvPr>
        </p:nvGraphicFramePr>
        <p:xfrm>
          <a:off x="533400" y="1219200"/>
          <a:ext cx="8077200" cy="474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/>
                <a:gridCol w="1918335"/>
                <a:gridCol w="5452110"/>
              </a:tblGrid>
              <a:tr h="7262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</a:t>
                      </a:r>
                      <a:endParaRPr lang="en-US" dirty="0"/>
                    </a:p>
                  </a:txBody>
                  <a:tcPr/>
                </a:tc>
              </a:tr>
              <a:tr h="22765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Add new items into Menu  ( CRUD operations  )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Generate Reports regarding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Income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Cash flow (income and Expense ) 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Report about Sales like Main Category , Sub category or particular item wise </a:t>
                      </a:r>
                    </a:p>
                    <a:p>
                      <a:pPr marL="342900" indent="-342900"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MIS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0" marR="0" indent="0" algn="l" defTabSz="457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dirty="0" smtClean="0"/>
                        <a:t>* Admin</a:t>
                      </a:r>
                      <a:r>
                        <a:rPr lang="en-US" baseline="0" dirty="0" smtClean="0"/>
                        <a:t> can do whatever he wants ( limited to the system bounders, in terms of authentication and Rights )</a:t>
                      </a:r>
                      <a:endParaRPr lang="en-US" dirty="0" smtClean="0"/>
                    </a:p>
                  </a:txBody>
                  <a:tcPr/>
                </a:tc>
              </a:tr>
              <a:tr h="858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System Requirements that are available in Desired Software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66578"/>
              </p:ext>
            </p:extLst>
          </p:nvPr>
        </p:nvGraphicFramePr>
        <p:xfrm>
          <a:off x="533400" y="1219200"/>
          <a:ext cx="8077200" cy="438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55"/>
                <a:gridCol w="1918335"/>
                <a:gridCol w="5452110"/>
              </a:tblGrid>
              <a:tr h="7262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</a:t>
                      </a:r>
                      <a:endParaRPr lang="en-US" dirty="0"/>
                    </a:p>
                  </a:txBody>
                  <a:tcPr/>
                </a:tc>
              </a:tr>
              <a:tr h="85870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Display / View Manu  ( Waiter can not able to change and edit Restaurants Main Menu )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Waiter shall be able to take order from Customers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Waiter shall be able to send change and modify order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View status of order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Check free/ available tables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Add/delete/remove/merge tables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Checkout and get payment from customers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Modify order ( add/remove items )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4 Features and Benefit’s of Software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Requirements </a:t>
            </a:r>
            <a:r>
              <a:rPr lang="en-US" dirty="0"/>
              <a:t>that are available in Desired Software ( Features </a:t>
            </a:r>
            <a:r>
              <a:rPr lang="en-US" dirty="0" smtClean="0"/>
              <a:t>&amp; Benefits </a:t>
            </a:r>
            <a:r>
              <a:rPr lang="en-US" dirty="0"/>
              <a:t>of Software )</a:t>
            </a:r>
          </a:p>
        </p:txBody>
      </p:sp>
      <p:sp>
        <p:nvSpPr>
          <p:cNvPr id="43" name="Title 20"/>
          <p:cNvSpPr txBox="1">
            <a:spLocks/>
          </p:cNvSpPr>
          <p:nvPr/>
        </p:nvSpPr>
        <p:spPr>
          <a:xfrm>
            <a:off x="1662221" y="1250722"/>
            <a:ext cx="6414981" cy="307777"/>
          </a:xfrm>
          <a:prstGeom prst="rect">
            <a:avLst/>
          </a:prstGeom>
        </p:spPr>
        <p:txBody>
          <a:bodyPr vert="horz" wrap="square" lIns="91440" tIns="0" rIns="9144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2000" dirty="0" smtClean="0">
                <a:solidFill>
                  <a:srgbClr val="00B0F0"/>
                </a:solidFill>
                <a:latin typeface="Raleway Light"/>
                <a:cs typeface="Raleway Light"/>
              </a:rPr>
              <a:t>User Friendly Order Management System </a:t>
            </a:r>
            <a:endParaRPr lang="en-US" sz="2000" dirty="0">
              <a:solidFill>
                <a:srgbClr val="00B0F0"/>
              </a:solidFill>
              <a:latin typeface="Raleway Light"/>
              <a:cs typeface="Raleway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2511" y="356058"/>
            <a:ext cx="399450" cy="365125"/>
          </a:xfrm>
        </p:spPr>
        <p:txBody>
          <a:bodyPr/>
          <a:lstStyle/>
          <a:p>
            <a:fld id="{9DF686B8-C880-FF40-96DC-14FF2413C3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36606" y="6681977"/>
            <a:ext cx="69286" cy="311610"/>
          </a:xfrm>
          <a:prstGeom prst="rect">
            <a:avLst/>
          </a:prstGeom>
          <a:noFill/>
        </p:spPr>
        <p:txBody>
          <a:bodyPr wrap="none" lIns="34276" tIns="17138" rIns="34276" bIns="17138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490" y="2021681"/>
            <a:ext cx="373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Easy to install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Live Kitchen – (Kitchen with real time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data)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Dish 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Kitchen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Waiter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Income Report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Expanse Report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Dish Report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Waiter Report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Kitchen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Stock and inventory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2890" y="2005012"/>
            <a:ext cx="38791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Sometimes it happens that the tables get booked soon during festive seasons therefore user can make advance booking using this system.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saves user time looking out for restaurants.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system generates online bill for requested table.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saves business’s resources and expenses.</a:t>
            </a:r>
          </a:p>
        </p:txBody>
      </p:sp>
    </p:spTree>
    <p:extLst>
      <p:ext uri="{BB962C8B-B14F-4D97-AF65-F5344CB8AC3E}">
        <p14:creationId xmlns:p14="http://schemas.microsoft.com/office/powerpoint/2010/main" val="26200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ss Light">
      <a:dk1>
        <a:sysClr val="windowText" lastClr="000000"/>
      </a:dk1>
      <a:lt1>
        <a:sysClr val="window" lastClr="FFFFFF"/>
      </a:lt1>
      <a:dk2>
        <a:srgbClr val="797979"/>
      </a:dk2>
      <a:lt2>
        <a:srgbClr val="91CE55"/>
      </a:lt2>
      <a:accent1>
        <a:srgbClr val="91CE55"/>
      </a:accent1>
      <a:accent2>
        <a:srgbClr val="CECECE"/>
      </a:accent2>
      <a:accent3>
        <a:srgbClr val="91CE55"/>
      </a:accent3>
      <a:accent4>
        <a:srgbClr val="CECECE"/>
      </a:accent4>
      <a:accent5>
        <a:srgbClr val="91CE55"/>
      </a:accent5>
      <a:accent6>
        <a:srgbClr val="CECECE"/>
      </a:accent6>
      <a:hlink>
        <a:srgbClr val="91CE55"/>
      </a:hlink>
      <a:folHlink>
        <a:srgbClr val="5485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504</Words>
  <Application>Microsoft Office PowerPoint</Application>
  <PresentationFormat>On-screen Show (4:3)</PresentationFormat>
  <Paragraphs>120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Restaurant POS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</dc:title>
  <dc:creator>Louis Twelve</dc:creator>
  <cp:lastModifiedBy>Dipen</cp:lastModifiedBy>
  <cp:revision>681</cp:revision>
  <dcterms:created xsi:type="dcterms:W3CDTF">2014-11-10T20:05:35Z</dcterms:created>
  <dcterms:modified xsi:type="dcterms:W3CDTF">2018-11-30T17:03:51Z</dcterms:modified>
</cp:coreProperties>
</file>