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handoutMasterIdLst>
    <p:handoutMasterId r:id="rId7"/>
  </p:handoutMasterIdLst>
  <p:sldIdLst>
    <p:sldId id="263" r:id="rId2"/>
    <p:sldId id="271" r:id="rId3"/>
    <p:sldId id="338" r:id="rId4"/>
    <p:sldId id="337" r:id="rId5"/>
  </p:sldIdLst>
  <p:sldSz cx="18288000" cy="13716000"/>
  <p:notesSz cx="6858000" cy="9144000"/>
  <p:defaultText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4155"/>
    <a:srgbClr val="E54C29"/>
    <a:srgbClr val="A8D709"/>
    <a:srgbClr val="192632"/>
    <a:srgbClr val="DBDBDB"/>
    <a:srgbClr val="C3C3C3"/>
    <a:srgbClr val="383433"/>
    <a:srgbClr val="FABD30"/>
    <a:srgbClr val="BFCE09"/>
    <a:srgbClr val="52B3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9361" autoAdjust="0"/>
  </p:normalViewPr>
  <p:slideViewPr>
    <p:cSldViewPr snapToObjects="1" showGuides="1">
      <p:cViewPr varScale="1">
        <p:scale>
          <a:sx n="49" d="100"/>
          <a:sy n="49" d="100"/>
        </p:scale>
        <p:origin x="1008" y="54"/>
      </p:cViewPr>
      <p:guideLst>
        <p:guide orient="horz"/>
        <p:guide/>
      </p:guideLst>
    </p:cSldViewPr>
  </p:slideViewPr>
  <p:notesTextViewPr>
    <p:cViewPr>
      <p:scale>
        <a:sx n="100" d="100"/>
        <a:sy n="100" d="100"/>
      </p:scale>
      <p:origin x="0" y="0"/>
    </p:cViewPr>
  </p:notesTextViewPr>
  <p:sorterViewPr>
    <p:cViewPr>
      <p:scale>
        <a:sx n="24" d="100"/>
        <a:sy n="2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E31EDE-17CF-D746-B83B-FEE41F000DF3}" type="datetimeFigureOut">
              <a:rPr lang="en-US" smtClean="0"/>
              <a:pPr/>
              <a:t>2/15/2019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320672-5196-0B4F-93AE-044FFF107570}" type="slidenum">
              <a:rPr lang="en-US" smtClean="0"/>
              <a:pPr/>
              <a:t>‹#›</a:t>
            </a:fld>
            <a:endParaRPr lang="en-US"/>
          </a:p>
        </p:txBody>
      </p:sp>
    </p:spTree>
    <p:extLst>
      <p:ext uri="{BB962C8B-B14F-4D97-AF65-F5344CB8AC3E}">
        <p14:creationId xmlns:p14="http://schemas.microsoft.com/office/powerpoint/2010/main" val="135391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6A9F3C-04AF-8847-8AD8-CAC892C2E245}" type="datetimeFigureOut">
              <a:rPr lang="en-US" smtClean="0"/>
              <a:pPr/>
              <a:t>2/15/2019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17CB07-0039-4545-92EA-48E12138E514}" type="slidenum">
              <a:rPr lang="en-US" smtClean="0"/>
              <a:pPr/>
              <a:t>‹#›</a:t>
            </a:fld>
            <a:endParaRPr lang="en-US"/>
          </a:p>
        </p:txBody>
      </p:sp>
    </p:spTree>
    <p:extLst>
      <p:ext uri="{BB962C8B-B14F-4D97-AF65-F5344CB8AC3E}">
        <p14:creationId xmlns:p14="http://schemas.microsoft.com/office/powerpoint/2010/main" val="1873210512"/>
      </p:ext>
    </p:extLst>
  </p:cSld>
  <p:clrMap bg1="lt1" tx1="dk1" bg2="lt2" tx2="dk2" accent1="accent1" accent2="accent2" accent3="accent3" accent4="accent4" accent5="accent5" accent6="accent6" hlink="hlink" folHlink="folHlink"/>
  <p:hf hdr="0" ftr="0" dt="0"/>
  <p:notesStyle>
    <a:lvl1pPr marL="0" algn="l" defTabSz="1219261" rtl="0" eaLnBrk="1" latinLnBrk="0" hangingPunct="1">
      <a:defRPr sz="3200" kern="1200">
        <a:solidFill>
          <a:schemeClr val="tx1"/>
        </a:solidFill>
        <a:latin typeface="+mn-lt"/>
        <a:ea typeface="+mn-ea"/>
        <a:cs typeface="+mn-cs"/>
      </a:defRPr>
    </a:lvl1pPr>
    <a:lvl2pPr marL="1219261" algn="l" defTabSz="1219261" rtl="0" eaLnBrk="1" latinLnBrk="0" hangingPunct="1">
      <a:defRPr sz="3200" kern="1200">
        <a:solidFill>
          <a:schemeClr val="tx1"/>
        </a:solidFill>
        <a:latin typeface="+mn-lt"/>
        <a:ea typeface="+mn-ea"/>
        <a:cs typeface="+mn-cs"/>
      </a:defRPr>
    </a:lvl2pPr>
    <a:lvl3pPr marL="2438522" algn="l" defTabSz="1219261" rtl="0" eaLnBrk="1" latinLnBrk="0" hangingPunct="1">
      <a:defRPr sz="3200" kern="1200">
        <a:solidFill>
          <a:schemeClr val="tx1"/>
        </a:solidFill>
        <a:latin typeface="+mn-lt"/>
        <a:ea typeface="+mn-ea"/>
        <a:cs typeface="+mn-cs"/>
      </a:defRPr>
    </a:lvl3pPr>
    <a:lvl4pPr marL="3657783" algn="l" defTabSz="1219261" rtl="0" eaLnBrk="1" latinLnBrk="0" hangingPunct="1">
      <a:defRPr sz="3200" kern="1200">
        <a:solidFill>
          <a:schemeClr val="tx1"/>
        </a:solidFill>
        <a:latin typeface="+mn-lt"/>
        <a:ea typeface="+mn-ea"/>
        <a:cs typeface="+mn-cs"/>
      </a:defRPr>
    </a:lvl4pPr>
    <a:lvl5pPr marL="4877044" algn="l" defTabSz="1219261" rtl="0" eaLnBrk="1" latinLnBrk="0" hangingPunct="1">
      <a:defRPr sz="3200" kern="1200">
        <a:solidFill>
          <a:schemeClr val="tx1"/>
        </a:solidFill>
        <a:latin typeface="+mn-lt"/>
        <a:ea typeface="+mn-ea"/>
        <a:cs typeface="+mn-cs"/>
      </a:defRPr>
    </a:lvl5pPr>
    <a:lvl6pPr marL="6096305" algn="l" defTabSz="1219261" rtl="0" eaLnBrk="1" latinLnBrk="0" hangingPunct="1">
      <a:defRPr sz="3200" kern="1200">
        <a:solidFill>
          <a:schemeClr val="tx1"/>
        </a:solidFill>
        <a:latin typeface="+mn-lt"/>
        <a:ea typeface="+mn-ea"/>
        <a:cs typeface="+mn-cs"/>
      </a:defRPr>
    </a:lvl6pPr>
    <a:lvl7pPr marL="7315566" algn="l" defTabSz="1219261" rtl="0" eaLnBrk="1" latinLnBrk="0" hangingPunct="1">
      <a:defRPr sz="3200" kern="1200">
        <a:solidFill>
          <a:schemeClr val="tx1"/>
        </a:solidFill>
        <a:latin typeface="+mn-lt"/>
        <a:ea typeface="+mn-ea"/>
        <a:cs typeface="+mn-cs"/>
      </a:defRPr>
    </a:lvl7pPr>
    <a:lvl8pPr marL="8534827" algn="l" defTabSz="1219261" rtl="0" eaLnBrk="1" latinLnBrk="0" hangingPunct="1">
      <a:defRPr sz="3200" kern="1200">
        <a:solidFill>
          <a:schemeClr val="tx1"/>
        </a:solidFill>
        <a:latin typeface="+mn-lt"/>
        <a:ea typeface="+mn-ea"/>
        <a:cs typeface="+mn-cs"/>
      </a:defRPr>
    </a:lvl8pPr>
    <a:lvl9pPr marL="9754088" algn="l" defTabSz="1219261" rtl="0" eaLnBrk="1" latinLnBrk="0" hangingPunct="1">
      <a:defRPr sz="3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hitout Title">
    <p:spTree>
      <p:nvGrpSpPr>
        <p:cNvPr id="1" name=""/>
        <p:cNvGrpSpPr/>
        <p:nvPr/>
      </p:nvGrpSpPr>
      <p:grpSpPr>
        <a:xfrm>
          <a:off x="0" y="0"/>
          <a:ext cx="0" cy="0"/>
          <a:chOff x="0" y="0"/>
          <a:chExt cx="0" cy="0"/>
        </a:xfrm>
      </p:grpSpPr>
      <p:sp>
        <p:nvSpPr>
          <p:cNvPr id="7" name="Oval 6"/>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6"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8" name="Rectangle 7"/>
          <p:cNvSpPr/>
          <p:nvPr userDrawn="1"/>
        </p:nvSpPr>
        <p:spPr>
          <a:xfrm>
            <a:off x="0" y="13522004"/>
            <a:ext cx="18288000"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Tree>
    <p:extLst>
      <p:ext uri="{BB962C8B-B14F-4D97-AF65-F5344CB8AC3E}">
        <p14:creationId xmlns:p14="http://schemas.microsoft.com/office/powerpoint/2010/main" val="124953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folio Four">
    <p:spTree>
      <p:nvGrpSpPr>
        <p:cNvPr id="1" name=""/>
        <p:cNvGrpSpPr/>
        <p:nvPr/>
      </p:nvGrpSpPr>
      <p:grpSpPr>
        <a:xfrm>
          <a:off x="0" y="0"/>
          <a:ext cx="0" cy="0"/>
          <a:chOff x="0" y="0"/>
          <a:chExt cx="0" cy="0"/>
        </a:xfrm>
      </p:grpSpPr>
      <p:sp>
        <p:nvSpPr>
          <p:cNvPr id="9" name="Rectangle 8"/>
          <p:cNvSpPr/>
          <p:nvPr userDrawn="1"/>
        </p:nvSpPr>
        <p:spPr>
          <a:xfrm>
            <a:off x="0" y="13522004"/>
            <a:ext cx="18288000"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366383" y="943321"/>
            <a:ext cx="1164149"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1584326" y="340660"/>
            <a:ext cx="14570149"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1584326" y="1371600"/>
            <a:ext cx="14570076"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3" name="Picture Placeholder 2"/>
          <p:cNvSpPr>
            <a:spLocks noGrp="1"/>
          </p:cNvSpPr>
          <p:nvPr>
            <p:ph type="pic" sz="quarter" idx="15"/>
          </p:nvPr>
        </p:nvSpPr>
        <p:spPr>
          <a:xfrm>
            <a:off x="1584328" y="3200400"/>
            <a:ext cx="5791196" cy="7721600"/>
          </a:xfrm>
        </p:spPr>
        <p:txBody>
          <a:bodyPr>
            <a:normAutofit/>
          </a:bodyPr>
          <a:lstStyle>
            <a:lvl1pPr>
              <a:defRPr sz="3200"/>
            </a:lvl1pPr>
          </a:lstStyle>
          <a:p>
            <a:endParaRPr lang="en-US"/>
          </a:p>
        </p:txBody>
      </p:sp>
      <p:sp>
        <p:nvSpPr>
          <p:cNvPr id="18" name="Oval 17"/>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9"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247426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3"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 Project">
    <p:spTree>
      <p:nvGrpSpPr>
        <p:cNvPr id="1" name=""/>
        <p:cNvGrpSpPr/>
        <p:nvPr/>
      </p:nvGrpSpPr>
      <p:grpSpPr>
        <a:xfrm>
          <a:off x="0" y="0"/>
          <a:ext cx="0" cy="0"/>
          <a:chOff x="0" y="0"/>
          <a:chExt cx="0" cy="0"/>
        </a:xfrm>
      </p:grpSpPr>
      <p:pic>
        <p:nvPicPr>
          <p:cNvPr id="19" name="Picture Placeholder 2" descr="HWijjF7RwOPGEJ1nb4Zb_IMG_3773.jpg"/>
          <p:cNvPicPr>
            <a:picLocks noChangeAspect="1"/>
          </p:cNvPicPr>
          <p:nvPr userDrawn="1"/>
        </p:nvPicPr>
        <p:blipFill>
          <a:blip r:embed="rId2">
            <a:extLst>
              <a:ext uri="{28A0092B-C50C-407E-A947-70E740481C1C}">
                <a14:useLocalDpi xmlns:a14="http://schemas.microsoft.com/office/drawing/2010/main" val="0"/>
              </a:ext>
            </a:extLst>
          </a:blip>
          <a:srcRect t="23490" b="23490"/>
          <a:stretch>
            <a:fillRect/>
          </a:stretch>
        </p:blipFill>
        <p:spPr>
          <a:xfrm>
            <a:off x="0" y="0"/>
            <a:ext cx="18288000" cy="10579101"/>
          </a:xfrm>
          <a:prstGeom prst="rect">
            <a:avLst/>
          </a:prstGeom>
        </p:spPr>
      </p:pic>
      <p:sp>
        <p:nvSpPr>
          <p:cNvPr id="23" name="Rectangle 22"/>
          <p:cNvSpPr/>
          <p:nvPr userDrawn="1"/>
        </p:nvSpPr>
        <p:spPr>
          <a:xfrm>
            <a:off x="3" y="4"/>
            <a:ext cx="18288000" cy="10623437"/>
          </a:xfrm>
          <a:prstGeom prst="rect">
            <a:avLst/>
          </a:prstGeom>
          <a:solidFill>
            <a:srgbClr val="2C4155">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25" name="Slide Number Placeholder 5"/>
          <p:cNvSpPr>
            <a:spLocks noGrp="1"/>
          </p:cNvSpPr>
          <p:nvPr>
            <p:ph type="sldNum" sz="quarter" idx="12"/>
          </p:nvPr>
        </p:nvSpPr>
        <p:spPr>
          <a:xfrm>
            <a:off x="16925022" y="717551"/>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pic>
        <p:nvPicPr>
          <p:cNvPr id="6" name="Picture 5" descr="iPhone White 5S.png"/>
          <p:cNvPicPr>
            <a:picLocks noChangeAspect="1"/>
          </p:cNvPicPr>
          <p:nvPr userDrawn="1"/>
        </p:nvPicPr>
        <p:blipFill rotWithShape="1">
          <a:blip r:embed="rId3">
            <a:extLst>
              <a:ext uri="{28A0092B-C50C-407E-A947-70E740481C1C}">
                <a14:useLocalDpi xmlns:a14="http://schemas.microsoft.com/office/drawing/2010/main" val="0"/>
              </a:ext>
            </a:extLst>
          </a:blip>
          <a:srcRect r="6160" b="29520"/>
          <a:stretch/>
        </p:blipFill>
        <p:spPr>
          <a:xfrm>
            <a:off x="6792478" y="2701150"/>
            <a:ext cx="4383524" cy="7922291"/>
          </a:xfrm>
          <a:prstGeom prst="rect">
            <a:avLst/>
          </a:prstGeom>
        </p:spPr>
      </p:pic>
      <p:sp>
        <p:nvSpPr>
          <p:cNvPr id="3" name="Picture Placeholder 2"/>
          <p:cNvSpPr>
            <a:spLocks noGrp="1"/>
          </p:cNvSpPr>
          <p:nvPr>
            <p:ph type="pic" sz="quarter" idx="15"/>
          </p:nvPr>
        </p:nvSpPr>
        <p:spPr>
          <a:xfrm>
            <a:off x="7670583" y="4655527"/>
            <a:ext cx="3000820" cy="5969891"/>
          </a:xfrm>
        </p:spPr>
        <p:txBody>
          <a:bodyPr>
            <a:normAutofit/>
          </a:bodyPr>
          <a:lstStyle>
            <a:lvl1pPr>
              <a:defRPr sz="3200"/>
            </a:lvl1pPr>
          </a:lstStyle>
          <a:p>
            <a:endParaRPr lang="en-US"/>
          </a:p>
        </p:txBody>
      </p:sp>
    </p:spTree>
    <p:extLst>
      <p:ext uri="{BB962C8B-B14F-4D97-AF65-F5344CB8AC3E}">
        <p14:creationId xmlns:p14="http://schemas.microsoft.com/office/powerpoint/2010/main" val="155687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1" nodeType="withEffect" nodePh="1">
                                  <p:stCondLst>
                                    <p:cond delay="0"/>
                                  </p:stCondLst>
                                  <p:endCondLst>
                                    <p:cond evt="begin" delay="0">
                                      <p:tn val="8"/>
                                    </p:cond>
                                  </p:end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8288000" cy="8229600"/>
          </a:xfrm>
        </p:spPr>
        <p:txBody>
          <a:bodyPr>
            <a:normAutofit/>
          </a:bodyPr>
          <a:lstStyle>
            <a:lvl1pPr>
              <a:defRPr sz="3600"/>
            </a:lvl1pPr>
          </a:lstStyle>
          <a:p>
            <a:endParaRPr lang="en-US"/>
          </a:p>
        </p:txBody>
      </p:sp>
    </p:spTree>
    <p:extLst>
      <p:ext uri="{BB962C8B-B14F-4D97-AF65-F5344CB8AC3E}">
        <p14:creationId xmlns:p14="http://schemas.microsoft.com/office/powerpoint/2010/main" val="369534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0"/>
            <a:ext cx="8801145" cy="13716000"/>
          </a:xfrm>
        </p:spPr>
        <p:txBody>
          <a:bodyPr>
            <a:normAutofit/>
          </a:bodyPr>
          <a:lstStyle>
            <a:lvl1pPr>
              <a:defRPr sz="3600"/>
            </a:lvl1pPr>
          </a:lstStyle>
          <a:p>
            <a:endParaRPr lang="en-US"/>
          </a:p>
        </p:txBody>
      </p:sp>
      <p:sp>
        <p:nvSpPr>
          <p:cNvPr id="6" name="Oval 5"/>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7"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29659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9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p:cNvSpPr/>
          <p:nvPr userDrawn="1"/>
        </p:nvSpPr>
        <p:spPr>
          <a:xfrm>
            <a:off x="0" y="13522004"/>
            <a:ext cx="18288000"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
        <p:nvSpPr>
          <p:cNvPr id="11" name="Text Placeholder 10"/>
          <p:cNvSpPr>
            <a:spLocks noGrp="1"/>
          </p:cNvSpPr>
          <p:nvPr>
            <p:ph type="body" sz="quarter" idx="13"/>
          </p:nvPr>
        </p:nvSpPr>
        <p:spPr>
          <a:xfrm>
            <a:off x="1584326" y="376308"/>
            <a:ext cx="14570149"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19" name="Text Placeholder 18"/>
          <p:cNvSpPr>
            <a:spLocks noGrp="1"/>
          </p:cNvSpPr>
          <p:nvPr>
            <p:ph type="body" sz="quarter" idx="14"/>
          </p:nvPr>
        </p:nvSpPr>
        <p:spPr>
          <a:xfrm>
            <a:off x="1584326" y="1371600"/>
            <a:ext cx="14570076"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grpSp>
        <p:nvGrpSpPr>
          <p:cNvPr id="27" name="Group 26"/>
          <p:cNvGrpSpPr/>
          <p:nvPr userDrawn="1"/>
        </p:nvGrpSpPr>
        <p:grpSpPr>
          <a:xfrm>
            <a:off x="366383" y="943321"/>
            <a:ext cx="1164149" cy="276085"/>
            <a:chOff x="6221638" y="2403583"/>
            <a:chExt cx="1501283" cy="267029"/>
          </a:xfrm>
        </p:grpSpPr>
        <p:sp>
          <p:nvSpPr>
            <p:cNvPr id="28" name="Oval 27"/>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13" name="Oval 12"/>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4"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26362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fade">
                                      <p:cBhvr>
                                        <p:cTn id="1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Rectangle 8"/>
          <p:cNvSpPr/>
          <p:nvPr userDrawn="1"/>
        </p:nvSpPr>
        <p:spPr>
          <a:xfrm>
            <a:off x="0" y="13522004"/>
            <a:ext cx="18288000"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366383" y="943321"/>
            <a:ext cx="1164149"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0" y="2590801"/>
            <a:ext cx="9144000" cy="8923867"/>
          </a:xfr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1584326" y="376308"/>
            <a:ext cx="14570149"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1584326" y="1371600"/>
            <a:ext cx="14570076"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18" name="Oval 17"/>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9"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05241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42"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Effect transition="in" filter="fade">
                                      <p:cBhvr>
                                        <p:cTn id="21" dur="700"/>
                                        <p:tgtEl>
                                          <p:spTgt spid="23"/>
                                        </p:tgtEl>
                                      </p:cBhvr>
                                    </p:animEffect>
                                    <p:anim calcmode="lin" valueType="num">
                                      <p:cBhvr>
                                        <p:cTn id="22" dur="700" fill="hold"/>
                                        <p:tgtEl>
                                          <p:spTgt spid="23"/>
                                        </p:tgtEl>
                                        <p:attrNameLst>
                                          <p:attrName>ppt_x</p:attrName>
                                        </p:attrNameLst>
                                      </p:cBhvr>
                                      <p:tavLst>
                                        <p:tav tm="0">
                                          <p:val>
                                            <p:strVal val="#ppt_x"/>
                                          </p:val>
                                        </p:tav>
                                        <p:tav tm="100000">
                                          <p:val>
                                            <p:strVal val="#ppt_x"/>
                                          </p:val>
                                        </p:tav>
                                      </p:tavLst>
                                    </p:anim>
                                    <p:anim calcmode="lin" valueType="num">
                                      <p:cBhvr>
                                        <p:cTn id="23" dur="7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9" name="Rectangle 8"/>
          <p:cNvSpPr/>
          <p:nvPr userDrawn="1"/>
        </p:nvSpPr>
        <p:spPr>
          <a:xfrm>
            <a:off x="0" y="13522004"/>
            <a:ext cx="18288000"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366383" y="943321"/>
            <a:ext cx="1164149"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1664143" y="3606800"/>
            <a:ext cx="3200400" cy="4267200"/>
          </a:xfrm>
          <a:prstGeom prst="ellipse">
            <a:avLst/>
          </a:prstGeo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1584326" y="340660"/>
            <a:ext cx="14570149"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1584326" y="1371600"/>
            <a:ext cx="14570076"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18" name="Picture Placeholder 22"/>
          <p:cNvSpPr>
            <a:spLocks noGrp="1"/>
          </p:cNvSpPr>
          <p:nvPr>
            <p:ph type="pic" sz="quarter" idx="16"/>
          </p:nvPr>
        </p:nvSpPr>
        <p:spPr>
          <a:xfrm>
            <a:off x="5486400" y="3606800"/>
            <a:ext cx="3200400" cy="4267200"/>
          </a:xfrm>
          <a:prstGeom prst="ellipse">
            <a:avLst/>
          </a:prstGeom>
        </p:spPr>
        <p:txBody>
          <a:bodyPr>
            <a:normAutofit/>
          </a:bodyPr>
          <a:lstStyle>
            <a:lvl1pPr>
              <a:defRPr sz="3200"/>
            </a:lvl1pPr>
          </a:lstStyle>
          <a:p>
            <a:endParaRPr lang="en-US"/>
          </a:p>
        </p:txBody>
      </p:sp>
      <p:sp>
        <p:nvSpPr>
          <p:cNvPr id="19" name="Picture Placeholder 22"/>
          <p:cNvSpPr>
            <a:spLocks noGrp="1"/>
          </p:cNvSpPr>
          <p:nvPr>
            <p:ph type="pic" sz="quarter" idx="17"/>
          </p:nvPr>
        </p:nvSpPr>
        <p:spPr>
          <a:xfrm>
            <a:off x="9144000" y="3606800"/>
            <a:ext cx="3200400" cy="4267200"/>
          </a:xfrm>
          <a:prstGeom prst="ellipse">
            <a:avLst/>
          </a:prstGeom>
        </p:spPr>
        <p:txBody>
          <a:bodyPr>
            <a:normAutofit/>
          </a:bodyPr>
          <a:lstStyle>
            <a:lvl1pPr>
              <a:defRPr sz="3200"/>
            </a:lvl1pPr>
          </a:lstStyle>
          <a:p>
            <a:endParaRPr lang="en-US"/>
          </a:p>
        </p:txBody>
      </p:sp>
      <p:sp>
        <p:nvSpPr>
          <p:cNvPr id="20" name="Picture Placeholder 22"/>
          <p:cNvSpPr>
            <a:spLocks noGrp="1"/>
          </p:cNvSpPr>
          <p:nvPr>
            <p:ph type="pic" sz="quarter" idx="18"/>
          </p:nvPr>
        </p:nvSpPr>
        <p:spPr>
          <a:xfrm>
            <a:off x="12801600" y="3606800"/>
            <a:ext cx="3200400" cy="4267200"/>
          </a:xfrm>
          <a:prstGeom prst="ellipse">
            <a:avLst/>
          </a:prstGeom>
        </p:spPr>
        <p:txBody>
          <a:bodyPr>
            <a:normAutofit/>
          </a:bodyPr>
          <a:lstStyle>
            <a:lvl1pPr>
              <a:defRPr sz="3200"/>
            </a:lvl1pPr>
          </a:lstStyle>
          <a:p>
            <a:endParaRPr lang="en-US"/>
          </a:p>
        </p:txBody>
      </p:sp>
      <p:sp>
        <p:nvSpPr>
          <p:cNvPr id="26" name="Oval 25"/>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7"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164808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31"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 calcmode="lin" valueType="num">
                                      <p:cBhvr>
                                        <p:cTn id="21" dur="1000" fill="hold"/>
                                        <p:tgtEl>
                                          <p:spTgt spid="23"/>
                                        </p:tgtEl>
                                        <p:attrNameLst>
                                          <p:attrName>ppt_w</p:attrName>
                                        </p:attrNameLst>
                                      </p:cBhvr>
                                      <p:tavLst>
                                        <p:tav tm="0">
                                          <p:val>
                                            <p:fltVal val="0"/>
                                          </p:val>
                                        </p:tav>
                                        <p:tav tm="100000">
                                          <p:val>
                                            <p:strVal val="#ppt_w"/>
                                          </p:val>
                                        </p:tav>
                                      </p:tavLst>
                                    </p:anim>
                                    <p:anim calcmode="lin" valueType="num">
                                      <p:cBhvr>
                                        <p:cTn id="22" dur="1000" fill="hold"/>
                                        <p:tgtEl>
                                          <p:spTgt spid="23"/>
                                        </p:tgtEl>
                                        <p:attrNameLst>
                                          <p:attrName>ppt_h</p:attrName>
                                        </p:attrNameLst>
                                      </p:cBhvr>
                                      <p:tavLst>
                                        <p:tav tm="0">
                                          <p:val>
                                            <p:fltVal val="0"/>
                                          </p:val>
                                        </p:tav>
                                        <p:tav tm="100000">
                                          <p:val>
                                            <p:strVal val="#ppt_h"/>
                                          </p:val>
                                        </p:tav>
                                      </p:tavLst>
                                    </p:anim>
                                    <p:anim calcmode="lin" valueType="num">
                                      <p:cBhvr>
                                        <p:cTn id="23" dur="1000" fill="hold"/>
                                        <p:tgtEl>
                                          <p:spTgt spid="23"/>
                                        </p:tgtEl>
                                        <p:attrNameLst>
                                          <p:attrName>style.rotation</p:attrName>
                                        </p:attrNameLst>
                                      </p:cBhvr>
                                      <p:tavLst>
                                        <p:tav tm="0">
                                          <p:val>
                                            <p:fltVal val="90"/>
                                          </p:val>
                                        </p:tav>
                                        <p:tav tm="100000">
                                          <p:val>
                                            <p:fltVal val="0"/>
                                          </p:val>
                                        </p:tav>
                                      </p:tavLst>
                                    </p:anim>
                                    <p:animEffect transition="in" filter="fade">
                                      <p:cBhvr>
                                        <p:cTn id="24" dur="1000"/>
                                        <p:tgtEl>
                                          <p:spTgt spid="23"/>
                                        </p:tgtEl>
                                      </p:cBhvr>
                                    </p:animEffect>
                                  </p:childTnLst>
                                </p:cTn>
                              </p:par>
                            </p:childTnLst>
                          </p:cTn>
                        </p:par>
                        <p:par>
                          <p:cTn id="25" fill="hold">
                            <p:stCondLst>
                              <p:cond delay="2500"/>
                            </p:stCondLst>
                            <p:childTnLst>
                              <p:par>
                                <p:cTn id="26" presetID="31" presetClass="entr" presetSubtype="0" fill="hold" grpId="0" nodeType="afterEffect" nodePh="1">
                                  <p:stCondLst>
                                    <p:cond delay="0"/>
                                  </p:stCondLst>
                                  <p:endCondLst>
                                    <p:cond evt="begin" delay="0">
                                      <p:tn val="26"/>
                                    </p:cond>
                                  </p:endCondLst>
                                  <p:childTnLst>
                                    <p:set>
                                      <p:cBhvr>
                                        <p:cTn id="27" dur="1" fill="hold">
                                          <p:stCondLst>
                                            <p:cond delay="0"/>
                                          </p:stCondLst>
                                        </p:cTn>
                                        <p:tgtEl>
                                          <p:spTgt spid="18"/>
                                        </p:tgtEl>
                                        <p:attrNameLst>
                                          <p:attrName>style.visibility</p:attrName>
                                        </p:attrNameLst>
                                      </p:cBhvr>
                                      <p:to>
                                        <p:strVal val="visible"/>
                                      </p:to>
                                    </p:set>
                                    <p:anim calcmode="lin" valueType="num">
                                      <p:cBhvr>
                                        <p:cTn id="28" dur="1000" fill="hold"/>
                                        <p:tgtEl>
                                          <p:spTgt spid="18"/>
                                        </p:tgtEl>
                                        <p:attrNameLst>
                                          <p:attrName>ppt_w</p:attrName>
                                        </p:attrNameLst>
                                      </p:cBhvr>
                                      <p:tavLst>
                                        <p:tav tm="0">
                                          <p:val>
                                            <p:fltVal val="0"/>
                                          </p:val>
                                        </p:tav>
                                        <p:tav tm="100000">
                                          <p:val>
                                            <p:strVal val="#ppt_w"/>
                                          </p:val>
                                        </p:tav>
                                      </p:tavLst>
                                    </p:anim>
                                    <p:anim calcmode="lin" valueType="num">
                                      <p:cBhvr>
                                        <p:cTn id="29" dur="1000" fill="hold"/>
                                        <p:tgtEl>
                                          <p:spTgt spid="18"/>
                                        </p:tgtEl>
                                        <p:attrNameLst>
                                          <p:attrName>ppt_h</p:attrName>
                                        </p:attrNameLst>
                                      </p:cBhvr>
                                      <p:tavLst>
                                        <p:tav tm="0">
                                          <p:val>
                                            <p:fltVal val="0"/>
                                          </p:val>
                                        </p:tav>
                                        <p:tav tm="100000">
                                          <p:val>
                                            <p:strVal val="#ppt_h"/>
                                          </p:val>
                                        </p:tav>
                                      </p:tavLst>
                                    </p:anim>
                                    <p:anim calcmode="lin" valueType="num">
                                      <p:cBhvr>
                                        <p:cTn id="30" dur="1000" fill="hold"/>
                                        <p:tgtEl>
                                          <p:spTgt spid="18"/>
                                        </p:tgtEl>
                                        <p:attrNameLst>
                                          <p:attrName>style.rotation</p:attrName>
                                        </p:attrNameLst>
                                      </p:cBhvr>
                                      <p:tavLst>
                                        <p:tav tm="0">
                                          <p:val>
                                            <p:fltVal val="90"/>
                                          </p:val>
                                        </p:tav>
                                        <p:tav tm="100000">
                                          <p:val>
                                            <p:fltVal val="0"/>
                                          </p:val>
                                        </p:tav>
                                      </p:tavLst>
                                    </p:anim>
                                    <p:animEffect transition="in" filter="fade">
                                      <p:cBhvr>
                                        <p:cTn id="31" dur="1000"/>
                                        <p:tgtEl>
                                          <p:spTgt spid="18"/>
                                        </p:tgtEl>
                                      </p:cBhvr>
                                    </p:animEffect>
                                  </p:childTnLst>
                                </p:cTn>
                              </p:par>
                            </p:childTnLst>
                          </p:cTn>
                        </p:par>
                        <p:par>
                          <p:cTn id="32" fill="hold">
                            <p:stCondLst>
                              <p:cond delay="3500"/>
                            </p:stCondLst>
                            <p:childTnLst>
                              <p:par>
                                <p:cTn id="33" presetID="31" presetClass="entr" presetSubtype="0" fill="hold" grpId="0" nodeType="afterEffect" nodePh="1">
                                  <p:stCondLst>
                                    <p:cond delay="0"/>
                                  </p:stCondLst>
                                  <p:endCondLst>
                                    <p:cond evt="begin" delay="0">
                                      <p:tn val="33"/>
                                    </p:cond>
                                  </p:endCondLst>
                                  <p:childTnLst>
                                    <p:set>
                                      <p:cBhvr>
                                        <p:cTn id="34" dur="1" fill="hold">
                                          <p:stCondLst>
                                            <p:cond delay="0"/>
                                          </p:stCondLst>
                                        </p:cTn>
                                        <p:tgtEl>
                                          <p:spTgt spid="19"/>
                                        </p:tgtEl>
                                        <p:attrNameLst>
                                          <p:attrName>style.visibility</p:attrName>
                                        </p:attrNameLst>
                                      </p:cBhvr>
                                      <p:to>
                                        <p:strVal val="visible"/>
                                      </p:to>
                                    </p:set>
                                    <p:anim calcmode="lin" valueType="num">
                                      <p:cBhvr>
                                        <p:cTn id="35" dur="1000" fill="hold"/>
                                        <p:tgtEl>
                                          <p:spTgt spid="19"/>
                                        </p:tgtEl>
                                        <p:attrNameLst>
                                          <p:attrName>ppt_w</p:attrName>
                                        </p:attrNameLst>
                                      </p:cBhvr>
                                      <p:tavLst>
                                        <p:tav tm="0">
                                          <p:val>
                                            <p:fltVal val="0"/>
                                          </p:val>
                                        </p:tav>
                                        <p:tav tm="100000">
                                          <p:val>
                                            <p:strVal val="#ppt_w"/>
                                          </p:val>
                                        </p:tav>
                                      </p:tavLst>
                                    </p:anim>
                                    <p:anim calcmode="lin" valueType="num">
                                      <p:cBhvr>
                                        <p:cTn id="36" dur="1000" fill="hold"/>
                                        <p:tgtEl>
                                          <p:spTgt spid="19"/>
                                        </p:tgtEl>
                                        <p:attrNameLst>
                                          <p:attrName>ppt_h</p:attrName>
                                        </p:attrNameLst>
                                      </p:cBhvr>
                                      <p:tavLst>
                                        <p:tav tm="0">
                                          <p:val>
                                            <p:fltVal val="0"/>
                                          </p:val>
                                        </p:tav>
                                        <p:tav tm="100000">
                                          <p:val>
                                            <p:strVal val="#ppt_h"/>
                                          </p:val>
                                        </p:tav>
                                      </p:tavLst>
                                    </p:anim>
                                    <p:anim calcmode="lin" valueType="num">
                                      <p:cBhvr>
                                        <p:cTn id="37" dur="1000" fill="hold"/>
                                        <p:tgtEl>
                                          <p:spTgt spid="19"/>
                                        </p:tgtEl>
                                        <p:attrNameLst>
                                          <p:attrName>style.rotation</p:attrName>
                                        </p:attrNameLst>
                                      </p:cBhvr>
                                      <p:tavLst>
                                        <p:tav tm="0">
                                          <p:val>
                                            <p:fltVal val="90"/>
                                          </p:val>
                                        </p:tav>
                                        <p:tav tm="100000">
                                          <p:val>
                                            <p:fltVal val="0"/>
                                          </p:val>
                                        </p:tav>
                                      </p:tavLst>
                                    </p:anim>
                                    <p:animEffect transition="in" filter="fade">
                                      <p:cBhvr>
                                        <p:cTn id="38" dur="1000"/>
                                        <p:tgtEl>
                                          <p:spTgt spid="19"/>
                                        </p:tgtEl>
                                      </p:cBhvr>
                                    </p:animEffect>
                                  </p:childTnLst>
                                </p:cTn>
                              </p:par>
                            </p:childTnLst>
                          </p:cTn>
                        </p:par>
                        <p:par>
                          <p:cTn id="39" fill="hold">
                            <p:stCondLst>
                              <p:cond delay="4500"/>
                            </p:stCondLst>
                            <p:childTnLst>
                              <p:par>
                                <p:cTn id="40" presetID="31" presetClass="entr" presetSubtype="0" fill="hold" grpId="0" nodeType="afterEffect" nodePh="1">
                                  <p:stCondLst>
                                    <p:cond delay="0"/>
                                  </p:stCondLst>
                                  <p:endCondLst>
                                    <p:cond evt="begin" delay="0">
                                      <p:tn val="40"/>
                                    </p:cond>
                                  </p:endCondLst>
                                  <p:childTnLst>
                                    <p:set>
                                      <p:cBhvr>
                                        <p:cTn id="41" dur="1" fill="hold">
                                          <p:stCondLst>
                                            <p:cond delay="0"/>
                                          </p:stCondLst>
                                        </p:cTn>
                                        <p:tgtEl>
                                          <p:spTgt spid="20"/>
                                        </p:tgtEl>
                                        <p:attrNameLst>
                                          <p:attrName>style.visibility</p:attrName>
                                        </p:attrNameLst>
                                      </p:cBhvr>
                                      <p:to>
                                        <p:strVal val="visible"/>
                                      </p:to>
                                    </p:set>
                                    <p:anim calcmode="lin" valueType="num">
                                      <p:cBhvr>
                                        <p:cTn id="42" dur="1000" fill="hold"/>
                                        <p:tgtEl>
                                          <p:spTgt spid="20"/>
                                        </p:tgtEl>
                                        <p:attrNameLst>
                                          <p:attrName>ppt_w</p:attrName>
                                        </p:attrNameLst>
                                      </p:cBhvr>
                                      <p:tavLst>
                                        <p:tav tm="0">
                                          <p:val>
                                            <p:fltVal val="0"/>
                                          </p:val>
                                        </p:tav>
                                        <p:tav tm="100000">
                                          <p:val>
                                            <p:strVal val="#ppt_w"/>
                                          </p:val>
                                        </p:tav>
                                      </p:tavLst>
                                    </p:anim>
                                    <p:anim calcmode="lin" valueType="num">
                                      <p:cBhvr>
                                        <p:cTn id="43" dur="1000" fill="hold"/>
                                        <p:tgtEl>
                                          <p:spTgt spid="20"/>
                                        </p:tgtEl>
                                        <p:attrNameLst>
                                          <p:attrName>ppt_h</p:attrName>
                                        </p:attrNameLst>
                                      </p:cBhvr>
                                      <p:tavLst>
                                        <p:tav tm="0">
                                          <p:val>
                                            <p:fltVal val="0"/>
                                          </p:val>
                                        </p:tav>
                                        <p:tav tm="100000">
                                          <p:val>
                                            <p:strVal val="#ppt_h"/>
                                          </p:val>
                                        </p:tav>
                                      </p:tavLst>
                                    </p:anim>
                                    <p:anim calcmode="lin" valueType="num">
                                      <p:cBhvr>
                                        <p:cTn id="44" dur="1000" fill="hold"/>
                                        <p:tgtEl>
                                          <p:spTgt spid="20"/>
                                        </p:tgtEl>
                                        <p:attrNameLst>
                                          <p:attrName>style.rotation</p:attrName>
                                        </p:attrNameLst>
                                      </p:cBhvr>
                                      <p:tavLst>
                                        <p:tav tm="0">
                                          <p:val>
                                            <p:fltVal val="90"/>
                                          </p:val>
                                        </p:tav>
                                        <p:tav tm="100000">
                                          <p:val>
                                            <p:fltVal val="0"/>
                                          </p:val>
                                        </p:tav>
                                      </p:tavLst>
                                    </p:anim>
                                    <p:animEffect transition="in" filter="fade">
                                      <p:cBhvr>
                                        <p:cTn id="4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19" grpId="0"/>
      <p:bldP spid="20"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dividual of the Team">
    <p:spTree>
      <p:nvGrpSpPr>
        <p:cNvPr id="1" name=""/>
        <p:cNvGrpSpPr/>
        <p:nvPr/>
      </p:nvGrpSpPr>
      <p:grpSpPr>
        <a:xfrm>
          <a:off x="0" y="0"/>
          <a:ext cx="0" cy="0"/>
          <a:chOff x="0" y="0"/>
          <a:chExt cx="0" cy="0"/>
        </a:xfrm>
      </p:grpSpPr>
      <p:sp>
        <p:nvSpPr>
          <p:cNvPr id="9" name="Rectangle 8"/>
          <p:cNvSpPr/>
          <p:nvPr userDrawn="1"/>
        </p:nvSpPr>
        <p:spPr>
          <a:xfrm>
            <a:off x="0" y="13522004"/>
            <a:ext cx="18288000"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366383" y="943321"/>
            <a:ext cx="1164149"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1292539" y="3200400"/>
            <a:ext cx="4748916" cy="6331888"/>
          </a:xfrm>
          <a:prstGeom prst="ellipse">
            <a:avLst/>
          </a:prstGeo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1584326" y="340660"/>
            <a:ext cx="14570149"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1584326" y="1371600"/>
            <a:ext cx="14570076"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18" name="Oval 17"/>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9"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26595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31"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 calcmode="lin" valueType="num">
                                      <p:cBhvr>
                                        <p:cTn id="21" dur="1000" fill="hold"/>
                                        <p:tgtEl>
                                          <p:spTgt spid="23"/>
                                        </p:tgtEl>
                                        <p:attrNameLst>
                                          <p:attrName>ppt_w</p:attrName>
                                        </p:attrNameLst>
                                      </p:cBhvr>
                                      <p:tavLst>
                                        <p:tav tm="0">
                                          <p:val>
                                            <p:fltVal val="0"/>
                                          </p:val>
                                        </p:tav>
                                        <p:tav tm="100000">
                                          <p:val>
                                            <p:strVal val="#ppt_w"/>
                                          </p:val>
                                        </p:tav>
                                      </p:tavLst>
                                    </p:anim>
                                    <p:anim calcmode="lin" valueType="num">
                                      <p:cBhvr>
                                        <p:cTn id="22" dur="1000" fill="hold"/>
                                        <p:tgtEl>
                                          <p:spTgt spid="23"/>
                                        </p:tgtEl>
                                        <p:attrNameLst>
                                          <p:attrName>ppt_h</p:attrName>
                                        </p:attrNameLst>
                                      </p:cBhvr>
                                      <p:tavLst>
                                        <p:tav tm="0">
                                          <p:val>
                                            <p:fltVal val="0"/>
                                          </p:val>
                                        </p:tav>
                                        <p:tav tm="100000">
                                          <p:val>
                                            <p:strVal val="#ppt_h"/>
                                          </p:val>
                                        </p:tav>
                                      </p:tavLst>
                                    </p:anim>
                                    <p:anim calcmode="lin" valueType="num">
                                      <p:cBhvr>
                                        <p:cTn id="23" dur="1000" fill="hold"/>
                                        <p:tgtEl>
                                          <p:spTgt spid="23"/>
                                        </p:tgtEl>
                                        <p:attrNameLst>
                                          <p:attrName>style.rotation</p:attrName>
                                        </p:attrNameLst>
                                      </p:cBhvr>
                                      <p:tavLst>
                                        <p:tav tm="0">
                                          <p:val>
                                            <p:fltVal val="90"/>
                                          </p:val>
                                        </p:tav>
                                        <p:tav tm="100000">
                                          <p:val>
                                            <p:fltVal val="0"/>
                                          </p:val>
                                        </p:tav>
                                      </p:tavLst>
                                    </p:anim>
                                    <p:animEffect transition="in" filter="fade">
                                      <p:cBhvr>
                                        <p:cTn id="2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rtfolio One">
    <p:spTree>
      <p:nvGrpSpPr>
        <p:cNvPr id="1" name=""/>
        <p:cNvGrpSpPr/>
        <p:nvPr/>
      </p:nvGrpSpPr>
      <p:grpSpPr>
        <a:xfrm>
          <a:off x="0" y="0"/>
          <a:ext cx="0" cy="0"/>
          <a:chOff x="0" y="0"/>
          <a:chExt cx="0" cy="0"/>
        </a:xfrm>
      </p:grpSpPr>
      <p:sp>
        <p:nvSpPr>
          <p:cNvPr id="9" name="Rectangle 8"/>
          <p:cNvSpPr/>
          <p:nvPr userDrawn="1"/>
        </p:nvSpPr>
        <p:spPr>
          <a:xfrm>
            <a:off x="0" y="13522004"/>
            <a:ext cx="18288000"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366383" y="943321"/>
            <a:ext cx="1164149"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1584326" y="340660"/>
            <a:ext cx="14570149"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1584326" y="1371600"/>
            <a:ext cx="14570076"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18" name="Picture Placeholder 13"/>
          <p:cNvSpPr>
            <a:spLocks noGrp="1"/>
          </p:cNvSpPr>
          <p:nvPr>
            <p:ph type="pic" sz="quarter" idx="10"/>
          </p:nvPr>
        </p:nvSpPr>
        <p:spPr>
          <a:xfrm>
            <a:off x="1932448" y="2738989"/>
            <a:ext cx="3476116"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19" name="Picture Placeholder 13"/>
          <p:cNvSpPr>
            <a:spLocks noGrp="1"/>
          </p:cNvSpPr>
          <p:nvPr>
            <p:ph type="pic" sz="quarter" idx="11" hasCustomPrompt="1"/>
          </p:nvPr>
        </p:nvSpPr>
        <p:spPr>
          <a:xfrm>
            <a:off x="5514393" y="2738989"/>
            <a:ext cx="3476116" cy="4630587"/>
          </a:xfrm>
          <a:effectLst/>
        </p:spPr>
        <p:txBody>
          <a:bodyPr rtlCol="0">
            <a:normAutofit/>
          </a:bodyPr>
          <a:lstStyle>
            <a:lvl1pPr marL="0" indent="0">
              <a:buNone/>
              <a:defRPr sz="4400">
                <a:ln>
                  <a:noFill/>
                </a:ln>
                <a:solidFill>
                  <a:schemeClr val="bg1">
                    <a:lumMod val="85000"/>
                  </a:schemeClr>
                </a:solidFill>
              </a:defRPr>
            </a:lvl1pPr>
          </a:lstStyle>
          <a:p>
            <a:pPr lvl="0"/>
            <a:r>
              <a:rPr lang="en-US" sz="2600" b="0" i="0" dirty="0" smtClean="0">
                <a:solidFill>
                  <a:srgbClr val="000000"/>
                </a:solidFill>
                <a:latin typeface="Lucida Grande"/>
                <a:ea typeface="Lucida Grande"/>
                <a:cs typeface="Lucida Grande"/>
              </a:rPr>
              <a:t>1_Portfolio One</a:t>
            </a:r>
            <a:endParaRPr lang="en-US" noProof="0" dirty="0"/>
          </a:p>
        </p:txBody>
      </p:sp>
      <p:sp>
        <p:nvSpPr>
          <p:cNvPr id="20" name="Picture Placeholder 13"/>
          <p:cNvSpPr>
            <a:spLocks noGrp="1"/>
          </p:cNvSpPr>
          <p:nvPr>
            <p:ph type="pic" sz="quarter" idx="15"/>
          </p:nvPr>
        </p:nvSpPr>
        <p:spPr>
          <a:xfrm>
            <a:off x="9096340" y="2749325"/>
            <a:ext cx="3476116"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26" name="Picture Placeholder 13"/>
          <p:cNvSpPr>
            <a:spLocks noGrp="1"/>
          </p:cNvSpPr>
          <p:nvPr>
            <p:ph type="pic" sz="quarter" idx="16"/>
          </p:nvPr>
        </p:nvSpPr>
        <p:spPr>
          <a:xfrm>
            <a:off x="12678285" y="2759514"/>
            <a:ext cx="3476116"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27" name="Picture Placeholder 13"/>
          <p:cNvSpPr>
            <a:spLocks noGrp="1"/>
          </p:cNvSpPr>
          <p:nvPr>
            <p:ph type="pic" sz="quarter" idx="17"/>
          </p:nvPr>
        </p:nvSpPr>
        <p:spPr>
          <a:xfrm>
            <a:off x="1932448" y="7559429"/>
            <a:ext cx="3476116"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28" name="Picture Placeholder 13"/>
          <p:cNvSpPr>
            <a:spLocks noGrp="1"/>
          </p:cNvSpPr>
          <p:nvPr>
            <p:ph type="pic" sz="quarter" idx="18"/>
          </p:nvPr>
        </p:nvSpPr>
        <p:spPr>
          <a:xfrm>
            <a:off x="5514393" y="7559429"/>
            <a:ext cx="3476116"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29" name="Picture Placeholder 13"/>
          <p:cNvSpPr>
            <a:spLocks noGrp="1"/>
          </p:cNvSpPr>
          <p:nvPr>
            <p:ph type="pic" sz="quarter" idx="19"/>
          </p:nvPr>
        </p:nvSpPr>
        <p:spPr>
          <a:xfrm>
            <a:off x="9096340" y="7538903"/>
            <a:ext cx="3476116"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30" name="Picture Placeholder 13"/>
          <p:cNvSpPr>
            <a:spLocks noGrp="1"/>
          </p:cNvSpPr>
          <p:nvPr>
            <p:ph type="pic" sz="quarter" idx="20"/>
          </p:nvPr>
        </p:nvSpPr>
        <p:spPr>
          <a:xfrm>
            <a:off x="12678285" y="7538903"/>
            <a:ext cx="3476116"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23" name="Oval 22"/>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1"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295224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childTnLst>
                          </p:cTn>
                        </p:par>
                        <p:par>
                          <p:cTn id="30" fill="hold">
                            <p:stCondLst>
                              <p:cond delay="2300"/>
                            </p:stCondLst>
                            <p:childTnLst>
                              <p:par>
                                <p:cTn id="31" presetID="53" presetClass="entr" presetSubtype="16"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400" fill="hold"/>
                                        <p:tgtEl>
                                          <p:spTgt spid="19"/>
                                        </p:tgtEl>
                                        <p:attrNameLst>
                                          <p:attrName>ppt_w</p:attrName>
                                        </p:attrNameLst>
                                      </p:cBhvr>
                                      <p:tavLst>
                                        <p:tav tm="0">
                                          <p:val>
                                            <p:fltVal val="0"/>
                                          </p:val>
                                        </p:tav>
                                        <p:tav tm="100000">
                                          <p:val>
                                            <p:strVal val="#ppt_w"/>
                                          </p:val>
                                        </p:tav>
                                      </p:tavLst>
                                    </p:anim>
                                    <p:anim calcmode="lin" valueType="num">
                                      <p:cBhvr>
                                        <p:cTn id="34" dur="400" fill="hold"/>
                                        <p:tgtEl>
                                          <p:spTgt spid="19"/>
                                        </p:tgtEl>
                                        <p:attrNameLst>
                                          <p:attrName>ppt_h</p:attrName>
                                        </p:attrNameLst>
                                      </p:cBhvr>
                                      <p:tavLst>
                                        <p:tav tm="0">
                                          <p:val>
                                            <p:fltVal val="0"/>
                                          </p:val>
                                        </p:tav>
                                        <p:tav tm="100000">
                                          <p:val>
                                            <p:strVal val="#ppt_h"/>
                                          </p:val>
                                        </p:tav>
                                      </p:tavLst>
                                    </p:anim>
                                    <p:animEffect transition="in" filter="fade">
                                      <p:cBhvr>
                                        <p:cTn id="35" dur="400"/>
                                        <p:tgtEl>
                                          <p:spTgt spid="19"/>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28"/>
                                        </p:tgtEl>
                                        <p:attrNameLst>
                                          <p:attrName>style.visibility</p:attrName>
                                        </p:attrNameLst>
                                      </p:cBhvr>
                                      <p:to>
                                        <p:strVal val="visible"/>
                                      </p:to>
                                    </p:set>
                                    <p:anim calcmode="lin" valueType="num">
                                      <p:cBhvr>
                                        <p:cTn id="39" dur="400" fill="hold"/>
                                        <p:tgtEl>
                                          <p:spTgt spid="28"/>
                                        </p:tgtEl>
                                        <p:attrNameLst>
                                          <p:attrName>ppt_w</p:attrName>
                                        </p:attrNameLst>
                                      </p:cBhvr>
                                      <p:tavLst>
                                        <p:tav tm="0">
                                          <p:val>
                                            <p:fltVal val="0"/>
                                          </p:val>
                                        </p:tav>
                                        <p:tav tm="100000">
                                          <p:val>
                                            <p:strVal val="#ppt_w"/>
                                          </p:val>
                                        </p:tav>
                                      </p:tavLst>
                                    </p:anim>
                                    <p:anim calcmode="lin" valueType="num">
                                      <p:cBhvr>
                                        <p:cTn id="40" dur="400" fill="hold"/>
                                        <p:tgtEl>
                                          <p:spTgt spid="28"/>
                                        </p:tgtEl>
                                        <p:attrNameLst>
                                          <p:attrName>ppt_h</p:attrName>
                                        </p:attrNameLst>
                                      </p:cBhvr>
                                      <p:tavLst>
                                        <p:tav tm="0">
                                          <p:val>
                                            <p:fltVal val="0"/>
                                          </p:val>
                                        </p:tav>
                                        <p:tav tm="100000">
                                          <p:val>
                                            <p:strVal val="#ppt_h"/>
                                          </p:val>
                                        </p:tav>
                                      </p:tavLst>
                                    </p:anim>
                                    <p:animEffect transition="in" filter="fade">
                                      <p:cBhvr>
                                        <p:cTn id="41" dur="400"/>
                                        <p:tgtEl>
                                          <p:spTgt spid="2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20"/>
                                        </p:tgtEl>
                                        <p:attrNameLst>
                                          <p:attrName>style.visibility</p:attrName>
                                        </p:attrNameLst>
                                      </p:cBhvr>
                                      <p:to>
                                        <p:strVal val="visible"/>
                                      </p:to>
                                    </p:set>
                                    <p:anim calcmode="lin" valueType="num">
                                      <p:cBhvr>
                                        <p:cTn id="45" dur="400" fill="hold"/>
                                        <p:tgtEl>
                                          <p:spTgt spid="20"/>
                                        </p:tgtEl>
                                        <p:attrNameLst>
                                          <p:attrName>ppt_w</p:attrName>
                                        </p:attrNameLst>
                                      </p:cBhvr>
                                      <p:tavLst>
                                        <p:tav tm="0">
                                          <p:val>
                                            <p:fltVal val="0"/>
                                          </p:val>
                                        </p:tav>
                                        <p:tav tm="100000">
                                          <p:val>
                                            <p:strVal val="#ppt_w"/>
                                          </p:val>
                                        </p:tav>
                                      </p:tavLst>
                                    </p:anim>
                                    <p:anim calcmode="lin" valueType="num">
                                      <p:cBhvr>
                                        <p:cTn id="46" dur="400" fill="hold"/>
                                        <p:tgtEl>
                                          <p:spTgt spid="20"/>
                                        </p:tgtEl>
                                        <p:attrNameLst>
                                          <p:attrName>ppt_h</p:attrName>
                                        </p:attrNameLst>
                                      </p:cBhvr>
                                      <p:tavLst>
                                        <p:tav tm="0">
                                          <p:val>
                                            <p:fltVal val="0"/>
                                          </p:val>
                                        </p:tav>
                                        <p:tav tm="100000">
                                          <p:val>
                                            <p:strVal val="#ppt_h"/>
                                          </p:val>
                                        </p:tav>
                                      </p:tavLst>
                                    </p:anim>
                                    <p:animEffect transition="in" filter="fade">
                                      <p:cBhvr>
                                        <p:cTn id="47" dur="400"/>
                                        <p:tgtEl>
                                          <p:spTgt spid="20"/>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29"/>
                                        </p:tgtEl>
                                        <p:attrNameLst>
                                          <p:attrName>style.visibility</p:attrName>
                                        </p:attrNameLst>
                                      </p:cBhvr>
                                      <p:to>
                                        <p:strVal val="visible"/>
                                      </p:to>
                                    </p:set>
                                    <p:anim calcmode="lin" valueType="num">
                                      <p:cBhvr>
                                        <p:cTn id="51" dur="400" fill="hold"/>
                                        <p:tgtEl>
                                          <p:spTgt spid="29"/>
                                        </p:tgtEl>
                                        <p:attrNameLst>
                                          <p:attrName>ppt_w</p:attrName>
                                        </p:attrNameLst>
                                      </p:cBhvr>
                                      <p:tavLst>
                                        <p:tav tm="0">
                                          <p:val>
                                            <p:fltVal val="0"/>
                                          </p:val>
                                        </p:tav>
                                        <p:tav tm="100000">
                                          <p:val>
                                            <p:strVal val="#ppt_w"/>
                                          </p:val>
                                        </p:tav>
                                      </p:tavLst>
                                    </p:anim>
                                    <p:anim calcmode="lin" valueType="num">
                                      <p:cBhvr>
                                        <p:cTn id="52" dur="400" fill="hold"/>
                                        <p:tgtEl>
                                          <p:spTgt spid="29"/>
                                        </p:tgtEl>
                                        <p:attrNameLst>
                                          <p:attrName>ppt_h</p:attrName>
                                        </p:attrNameLst>
                                      </p:cBhvr>
                                      <p:tavLst>
                                        <p:tav tm="0">
                                          <p:val>
                                            <p:fltVal val="0"/>
                                          </p:val>
                                        </p:tav>
                                        <p:tav tm="100000">
                                          <p:val>
                                            <p:strVal val="#ppt_h"/>
                                          </p:val>
                                        </p:tav>
                                      </p:tavLst>
                                    </p:anim>
                                    <p:animEffect transition="in" filter="fade">
                                      <p:cBhvr>
                                        <p:cTn id="53" dur="400"/>
                                        <p:tgtEl>
                                          <p:spTgt spid="29"/>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26"/>
                                        </p:tgtEl>
                                        <p:attrNameLst>
                                          <p:attrName>style.visibility</p:attrName>
                                        </p:attrNameLst>
                                      </p:cBhvr>
                                      <p:to>
                                        <p:strVal val="visible"/>
                                      </p:to>
                                    </p:set>
                                    <p:anim calcmode="lin" valueType="num">
                                      <p:cBhvr>
                                        <p:cTn id="57" dur="400" fill="hold"/>
                                        <p:tgtEl>
                                          <p:spTgt spid="26"/>
                                        </p:tgtEl>
                                        <p:attrNameLst>
                                          <p:attrName>ppt_w</p:attrName>
                                        </p:attrNameLst>
                                      </p:cBhvr>
                                      <p:tavLst>
                                        <p:tav tm="0">
                                          <p:val>
                                            <p:fltVal val="0"/>
                                          </p:val>
                                        </p:tav>
                                        <p:tav tm="100000">
                                          <p:val>
                                            <p:strVal val="#ppt_w"/>
                                          </p:val>
                                        </p:tav>
                                      </p:tavLst>
                                    </p:anim>
                                    <p:anim calcmode="lin" valueType="num">
                                      <p:cBhvr>
                                        <p:cTn id="58" dur="400" fill="hold"/>
                                        <p:tgtEl>
                                          <p:spTgt spid="26"/>
                                        </p:tgtEl>
                                        <p:attrNameLst>
                                          <p:attrName>ppt_h</p:attrName>
                                        </p:attrNameLst>
                                      </p:cBhvr>
                                      <p:tavLst>
                                        <p:tav tm="0">
                                          <p:val>
                                            <p:fltVal val="0"/>
                                          </p:val>
                                        </p:tav>
                                        <p:tav tm="100000">
                                          <p:val>
                                            <p:strVal val="#ppt_h"/>
                                          </p:val>
                                        </p:tav>
                                      </p:tavLst>
                                    </p:anim>
                                    <p:animEffect transition="in" filter="fade">
                                      <p:cBhvr>
                                        <p:cTn id="59" dur="400"/>
                                        <p:tgtEl>
                                          <p:spTgt spid="26"/>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30"/>
                                        </p:tgtEl>
                                        <p:attrNameLst>
                                          <p:attrName>style.visibility</p:attrName>
                                        </p:attrNameLst>
                                      </p:cBhvr>
                                      <p:to>
                                        <p:strVal val="visible"/>
                                      </p:to>
                                    </p:set>
                                    <p:anim calcmode="lin" valueType="num">
                                      <p:cBhvr>
                                        <p:cTn id="63" dur="400" fill="hold"/>
                                        <p:tgtEl>
                                          <p:spTgt spid="30"/>
                                        </p:tgtEl>
                                        <p:attrNameLst>
                                          <p:attrName>ppt_w</p:attrName>
                                        </p:attrNameLst>
                                      </p:cBhvr>
                                      <p:tavLst>
                                        <p:tav tm="0">
                                          <p:val>
                                            <p:fltVal val="0"/>
                                          </p:val>
                                        </p:tav>
                                        <p:tav tm="100000">
                                          <p:val>
                                            <p:strVal val="#ppt_w"/>
                                          </p:val>
                                        </p:tav>
                                      </p:tavLst>
                                    </p:anim>
                                    <p:anim calcmode="lin" valueType="num">
                                      <p:cBhvr>
                                        <p:cTn id="64" dur="400" fill="hold"/>
                                        <p:tgtEl>
                                          <p:spTgt spid="30"/>
                                        </p:tgtEl>
                                        <p:attrNameLst>
                                          <p:attrName>ppt_h</p:attrName>
                                        </p:attrNameLst>
                                      </p:cBhvr>
                                      <p:tavLst>
                                        <p:tav tm="0">
                                          <p:val>
                                            <p:fltVal val="0"/>
                                          </p:val>
                                        </p:tav>
                                        <p:tav tm="100000">
                                          <p:val>
                                            <p:strVal val="#ppt_h"/>
                                          </p:val>
                                        </p:tav>
                                      </p:tavLst>
                                    </p:anim>
                                    <p:animEffect transition="in" filter="fade">
                                      <p:cBhvr>
                                        <p:cTn id="65" dur="4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19" grpId="0"/>
      <p:bldP spid="20" grpId="0"/>
      <p:bldP spid="26" grpId="0"/>
      <p:bldP spid="27" grpId="0"/>
      <p:bldP spid="28" grpId="0"/>
      <p:bldP spid="29" grpId="0"/>
      <p:bldP spid="30"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rtfolio Two">
    <p:spTree>
      <p:nvGrpSpPr>
        <p:cNvPr id="1" name=""/>
        <p:cNvGrpSpPr/>
        <p:nvPr/>
      </p:nvGrpSpPr>
      <p:grpSpPr>
        <a:xfrm>
          <a:off x="0" y="0"/>
          <a:ext cx="0" cy="0"/>
          <a:chOff x="0" y="0"/>
          <a:chExt cx="0" cy="0"/>
        </a:xfrm>
      </p:grpSpPr>
      <p:sp>
        <p:nvSpPr>
          <p:cNvPr id="9" name="Rectangle 8"/>
          <p:cNvSpPr/>
          <p:nvPr userDrawn="1"/>
        </p:nvSpPr>
        <p:spPr>
          <a:xfrm>
            <a:off x="0" y="13522004"/>
            <a:ext cx="18288000"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366383" y="943321"/>
            <a:ext cx="1164149"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1584326" y="340660"/>
            <a:ext cx="14570149"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1584326" y="1371600"/>
            <a:ext cx="14570076"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18" name="Picture Placeholder 13"/>
          <p:cNvSpPr>
            <a:spLocks noGrp="1"/>
          </p:cNvSpPr>
          <p:nvPr>
            <p:ph type="pic" sz="quarter" idx="10"/>
          </p:nvPr>
        </p:nvSpPr>
        <p:spPr>
          <a:xfrm>
            <a:off x="-10220"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7" name="Picture Placeholder 13"/>
          <p:cNvSpPr>
            <a:spLocks noGrp="1"/>
          </p:cNvSpPr>
          <p:nvPr>
            <p:ph type="pic" sz="quarter" idx="15"/>
          </p:nvPr>
        </p:nvSpPr>
        <p:spPr>
          <a:xfrm>
            <a:off x="1739732"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8" name="Picture Placeholder 13"/>
          <p:cNvSpPr>
            <a:spLocks noGrp="1"/>
          </p:cNvSpPr>
          <p:nvPr>
            <p:ph type="pic" sz="quarter" idx="16"/>
          </p:nvPr>
        </p:nvSpPr>
        <p:spPr>
          <a:xfrm>
            <a:off x="3483153"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9" name="Picture Placeholder 13"/>
          <p:cNvSpPr>
            <a:spLocks noGrp="1"/>
          </p:cNvSpPr>
          <p:nvPr>
            <p:ph type="pic" sz="quarter" idx="17"/>
          </p:nvPr>
        </p:nvSpPr>
        <p:spPr>
          <a:xfrm>
            <a:off x="-10220"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0" name="Picture Placeholder 13"/>
          <p:cNvSpPr>
            <a:spLocks noGrp="1"/>
          </p:cNvSpPr>
          <p:nvPr>
            <p:ph type="pic" sz="quarter" idx="18"/>
          </p:nvPr>
        </p:nvSpPr>
        <p:spPr>
          <a:xfrm>
            <a:off x="1739732"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1" name="Picture Placeholder 13"/>
          <p:cNvSpPr>
            <a:spLocks noGrp="1"/>
          </p:cNvSpPr>
          <p:nvPr>
            <p:ph type="pic" sz="quarter" idx="19"/>
          </p:nvPr>
        </p:nvSpPr>
        <p:spPr>
          <a:xfrm>
            <a:off x="3483153"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2" name="Picture Placeholder 13"/>
          <p:cNvSpPr>
            <a:spLocks noGrp="1"/>
          </p:cNvSpPr>
          <p:nvPr>
            <p:ph type="pic" sz="quarter" idx="20"/>
          </p:nvPr>
        </p:nvSpPr>
        <p:spPr>
          <a:xfrm>
            <a:off x="1733200" y="770664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3" name="Picture Placeholder 13"/>
          <p:cNvSpPr>
            <a:spLocks noGrp="1"/>
          </p:cNvSpPr>
          <p:nvPr>
            <p:ph type="pic" sz="quarter" idx="21"/>
          </p:nvPr>
        </p:nvSpPr>
        <p:spPr>
          <a:xfrm>
            <a:off x="3483153" y="770664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4" name="Picture Placeholder 13"/>
          <p:cNvSpPr>
            <a:spLocks noGrp="1"/>
          </p:cNvSpPr>
          <p:nvPr>
            <p:ph type="pic" sz="quarter" idx="22"/>
          </p:nvPr>
        </p:nvSpPr>
        <p:spPr>
          <a:xfrm>
            <a:off x="5226572" y="770664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5" name="Picture Placeholder 13"/>
          <p:cNvSpPr>
            <a:spLocks noGrp="1"/>
          </p:cNvSpPr>
          <p:nvPr>
            <p:ph type="pic" sz="quarter" idx="23"/>
          </p:nvPr>
        </p:nvSpPr>
        <p:spPr>
          <a:xfrm>
            <a:off x="1733200" y="1002910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6" name="Picture Placeholder 13"/>
          <p:cNvSpPr>
            <a:spLocks noGrp="1"/>
          </p:cNvSpPr>
          <p:nvPr>
            <p:ph type="pic" sz="quarter" idx="24"/>
          </p:nvPr>
        </p:nvSpPr>
        <p:spPr>
          <a:xfrm>
            <a:off x="3483153" y="1002910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7" name="Picture Placeholder 13"/>
          <p:cNvSpPr>
            <a:spLocks noGrp="1"/>
          </p:cNvSpPr>
          <p:nvPr>
            <p:ph type="pic" sz="quarter" idx="25"/>
          </p:nvPr>
        </p:nvSpPr>
        <p:spPr>
          <a:xfrm>
            <a:off x="5226572" y="1002910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8" name="Picture Placeholder 13"/>
          <p:cNvSpPr>
            <a:spLocks noGrp="1"/>
          </p:cNvSpPr>
          <p:nvPr>
            <p:ph type="pic" sz="quarter" idx="26"/>
          </p:nvPr>
        </p:nvSpPr>
        <p:spPr>
          <a:xfrm>
            <a:off x="5224152"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9" name="Picture Placeholder 13"/>
          <p:cNvSpPr>
            <a:spLocks noGrp="1"/>
          </p:cNvSpPr>
          <p:nvPr>
            <p:ph type="pic" sz="quarter" idx="27"/>
          </p:nvPr>
        </p:nvSpPr>
        <p:spPr>
          <a:xfrm>
            <a:off x="6974104"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0" name="Picture Placeholder 13"/>
          <p:cNvSpPr>
            <a:spLocks noGrp="1"/>
          </p:cNvSpPr>
          <p:nvPr>
            <p:ph type="pic" sz="quarter" idx="28"/>
          </p:nvPr>
        </p:nvSpPr>
        <p:spPr>
          <a:xfrm>
            <a:off x="-10220" y="7757442"/>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1" name="Picture Placeholder 13"/>
          <p:cNvSpPr>
            <a:spLocks noGrp="1"/>
          </p:cNvSpPr>
          <p:nvPr>
            <p:ph type="pic" sz="quarter" idx="29"/>
          </p:nvPr>
        </p:nvSpPr>
        <p:spPr>
          <a:xfrm>
            <a:off x="5224152"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2" name="Picture Placeholder 13"/>
          <p:cNvSpPr>
            <a:spLocks noGrp="1"/>
          </p:cNvSpPr>
          <p:nvPr>
            <p:ph type="pic" sz="quarter" idx="30"/>
          </p:nvPr>
        </p:nvSpPr>
        <p:spPr>
          <a:xfrm>
            <a:off x="6974104"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3" name="Picture Placeholder 13"/>
          <p:cNvSpPr>
            <a:spLocks noGrp="1"/>
          </p:cNvSpPr>
          <p:nvPr>
            <p:ph type="pic" sz="quarter" idx="31"/>
          </p:nvPr>
        </p:nvSpPr>
        <p:spPr>
          <a:xfrm>
            <a:off x="-10220" y="1007990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4" name="Picture Placeholder 13"/>
          <p:cNvSpPr>
            <a:spLocks noGrp="1"/>
          </p:cNvSpPr>
          <p:nvPr>
            <p:ph type="pic" sz="quarter" idx="32"/>
          </p:nvPr>
        </p:nvSpPr>
        <p:spPr>
          <a:xfrm>
            <a:off x="6967572" y="770664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7" name="Picture Placeholder 13"/>
          <p:cNvSpPr>
            <a:spLocks noGrp="1"/>
          </p:cNvSpPr>
          <p:nvPr>
            <p:ph type="pic" sz="quarter" idx="35"/>
          </p:nvPr>
        </p:nvSpPr>
        <p:spPr>
          <a:xfrm>
            <a:off x="6967572" y="1002910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3" name="Oval 32"/>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4"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1472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37"/>
                                        </p:tgtEl>
                                        <p:attrNameLst>
                                          <p:attrName>style.visibility</p:attrName>
                                        </p:attrNameLst>
                                      </p:cBhvr>
                                      <p:to>
                                        <p:strVal val="visible"/>
                                      </p:to>
                                    </p:set>
                                    <p:anim calcmode="lin" valueType="num">
                                      <p:cBhvr>
                                        <p:cTn id="27" dur="400" fill="hold"/>
                                        <p:tgtEl>
                                          <p:spTgt spid="37"/>
                                        </p:tgtEl>
                                        <p:attrNameLst>
                                          <p:attrName>ppt_w</p:attrName>
                                        </p:attrNameLst>
                                      </p:cBhvr>
                                      <p:tavLst>
                                        <p:tav tm="0">
                                          <p:val>
                                            <p:fltVal val="0"/>
                                          </p:val>
                                        </p:tav>
                                        <p:tav tm="100000">
                                          <p:val>
                                            <p:strVal val="#ppt_w"/>
                                          </p:val>
                                        </p:tav>
                                      </p:tavLst>
                                    </p:anim>
                                    <p:anim calcmode="lin" valueType="num">
                                      <p:cBhvr>
                                        <p:cTn id="28" dur="400" fill="hold"/>
                                        <p:tgtEl>
                                          <p:spTgt spid="37"/>
                                        </p:tgtEl>
                                        <p:attrNameLst>
                                          <p:attrName>ppt_h</p:attrName>
                                        </p:attrNameLst>
                                      </p:cBhvr>
                                      <p:tavLst>
                                        <p:tav tm="0">
                                          <p:val>
                                            <p:fltVal val="0"/>
                                          </p:val>
                                        </p:tav>
                                        <p:tav tm="100000">
                                          <p:val>
                                            <p:strVal val="#ppt_h"/>
                                          </p:val>
                                        </p:tav>
                                      </p:tavLst>
                                    </p:anim>
                                    <p:animEffect transition="in" filter="fade">
                                      <p:cBhvr>
                                        <p:cTn id="29" dur="400"/>
                                        <p:tgtEl>
                                          <p:spTgt spid="37"/>
                                        </p:tgtEl>
                                      </p:cBhvr>
                                    </p:animEffect>
                                  </p:childTnLst>
                                </p:cTn>
                              </p:par>
                            </p:childTnLst>
                          </p:cTn>
                        </p:par>
                        <p:par>
                          <p:cTn id="30" fill="hold">
                            <p:stCondLst>
                              <p:cond delay="2300"/>
                            </p:stCondLst>
                            <p:childTnLst>
                              <p:par>
                                <p:cTn id="31" presetID="53" presetClass="entr" presetSubtype="16" fill="hold" grpId="0" nodeType="afterEffect" nodePh="1">
                                  <p:stCondLst>
                                    <p:cond delay="0"/>
                                  </p:stCondLst>
                                  <p:endCondLst>
                                    <p:cond evt="begin" delay="0">
                                      <p:tn val="31"/>
                                    </p:cond>
                                  </p:endCondLst>
                                  <p:childTnLst>
                                    <p:set>
                                      <p:cBhvr>
                                        <p:cTn id="32" dur="1" fill="hold">
                                          <p:stCondLst>
                                            <p:cond delay="0"/>
                                          </p:stCondLst>
                                        </p:cTn>
                                        <p:tgtEl>
                                          <p:spTgt spid="38"/>
                                        </p:tgtEl>
                                        <p:attrNameLst>
                                          <p:attrName>style.visibility</p:attrName>
                                        </p:attrNameLst>
                                      </p:cBhvr>
                                      <p:to>
                                        <p:strVal val="visible"/>
                                      </p:to>
                                    </p:set>
                                    <p:anim calcmode="lin" valueType="num">
                                      <p:cBhvr>
                                        <p:cTn id="33" dur="400" fill="hold"/>
                                        <p:tgtEl>
                                          <p:spTgt spid="38"/>
                                        </p:tgtEl>
                                        <p:attrNameLst>
                                          <p:attrName>ppt_w</p:attrName>
                                        </p:attrNameLst>
                                      </p:cBhvr>
                                      <p:tavLst>
                                        <p:tav tm="0">
                                          <p:val>
                                            <p:fltVal val="0"/>
                                          </p:val>
                                        </p:tav>
                                        <p:tav tm="100000">
                                          <p:val>
                                            <p:strVal val="#ppt_w"/>
                                          </p:val>
                                        </p:tav>
                                      </p:tavLst>
                                    </p:anim>
                                    <p:anim calcmode="lin" valueType="num">
                                      <p:cBhvr>
                                        <p:cTn id="34" dur="400" fill="hold"/>
                                        <p:tgtEl>
                                          <p:spTgt spid="38"/>
                                        </p:tgtEl>
                                        <p:attrNameLst>
                                          <p:attrName>ppt_h</p:attrName>
                                        </p:attrNameLst>
                                      </p:cBhvr>
                                      <p:tavLst>
                                        <p:tav tm="0">
                                          <p:val>
                                            <p:fltVal val="0"/>
                                          </p:val>
                                        </p:tav>
                                        <p:tav tm="100000">
                                          <p:val>
                                            <p:strVal val="#ppt_h"/>
                                          </p:val>
                                        </p:tav>
                                      </p:tavLst>
                                    </p:anim>
                                    <p:animEffect transition="in" filter="fade">
                                      <p:cBhvr>
                                        <p:cTn id="35" dur="400"/>
                                        <p:tgtEl>
                                          <p:spTgt spid="38"/>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48"/>
                                        </p:tgtEl>
                                        <p:attrNameLst>
                                          <p:attrName>style.visibility</p:attrName>
                                        </p:attrNameLst>
                                      </p:cBhvr>
                                      <p:to>
                                        <p:strVal val="visible"/>
                                      </p:to>
                                    </p:set>
                                    <p:anim calcmode="lin" valueType="num">
                                      <p:cBhvr>
                                        <p:cTn id="39" dur="400" fill="hold"/>
                                        <p:tgtEl>
                                          <p:spTgt spid="48"/>
                                        </p:tgtEl>
                                        <p:attrNameLst>
                                          <p:attrName>ppt_w</p:attrName>
                                        </p:attrNameLst>
                                      </p:cBhvr>
                                      <p:tavLst>
                                        <p:tav tm="0">
                                          <p:val>
                                            <p:fltVal val="0"/>
                                          </p:val>
                                        </p:tav>
                                        <p:tav tm="100000">
                                          <p:val>
                                            <p:strVal val="#ppt_w"/>
                                          </p:val>
                                        </p:tav>
                                      </p:tavLst>
                                    </p:anim>
                                    <p:anim calcmode="lin" valueType="num">
                                      <p:cBhvr>
                                        <p:cTn id="40" dur="400" fill="hold"/>
                                        <p:tgtEl>
                                          <p:spTgt spid="48"/>
                                        </p:tgtEl>
                                        <p:attrNameLst>
                                          <p:attrName>ppt_h</p:attrName>
                                        </p:attrNameLst>
                                      </p:cBhvr>
                                      <p:tavLst>
                                        <p:tav tm="0">
                                          <p:val>
                                            <p:fltVal val="0"/>
                                          </p:val>
                                        </p:tav>
                                        <p:tav tm="100000">
                                          <p:val>
                                            <p:strVal val="#ppt_h"/>
                                          </p:val>
                                        </p:tav>
                                      </p:tavLst>
                                    </p:anim>
                                    <p:animEffect transition="in" filter="fade">
                                      <p:cBhvr>
                                        <p:cTn id="41" dur="400"/>
                                        <p:tgtEl>
                                          <p:spTgt spid="4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49"/>
                                        </p:tgtEl>
                                        <p:attrNameLst>
                                          <p:attrName>style.visibility</p:attrName>
                                        </p:attrNameLst>
                                      </p:cBhvr>
                                      <p:to>
                                        <p:strVal val="visible"/>
                                      </p:to>
                                    </p:set>
                                    <p:anim calcmode="lin" valueType="num">
                                      <p:cBhvr>
                                        <p:cTn id="45" dur="400" fill="hold"/>
                                        <p:tgtEl>
                                          <p:spTgt spid="49"/>
                                        </p:tgtEl>
                                        <p:attrNameLst>
                                          <p:attrName>ppt_w</p:attrName>
                                        </p:attrNameLst>
                                      </p:cBhvr>
                                      <p:tavLst>
                                        <p:tav tm="0">
                                          <p:val>
                                            <p:fltVal val="0"/>
                                          </p:val>
                                        </p:tav>
                                        <p:tav tm="100000">
                                          <p:val>
                                            <p:strVal val="#ppt_w"/>
                                          </p:val>
                                        </p:tav>
                                      </p:tavLst>
                                    </p:anim>
                                    <p:anim calcmode="lin" valueType="num">
                                      <p:cBhvr>
                                        <p:cTn id="46" dur="400" fill="hold"/>
                                        <p:tgtEl>
                                          <p:spTgt spid="49"/>
                                        </p:tgtEl>
                                        <p:attrNameLst>
                                          <p:attrName>ppt_h</p:attrName>
                                        </p:attrNameLst>
                                      </p:cBhvr>
                                      <p:tavLst>
                                        <p:tav tm="0">
                                          <p:val>
                                            <p:fltVal val="0"/>
                                          </p:val>
                                        </p:tav>
                                        <p:tav tm="100000">
                                          <p:val>
                                            <p:strVal val="#ppt_h"/>
                                          </p:val>
                                        </p:tav>
                                      </p:tavLst>
                                    </p:anim>
                                    <p:animEffect transition="in" filter="fade">
                                      <p:cBhvr>
                                        <p:cTn id="47" dur="400"/>
                                        <p:tgtEl>
                                          <p:spTgt spid="49"/>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39"/>
                                        </p:tgtEl>
                                        <p:attrNameLst>
                                          <p:attrName>style.visibility</p:attrName>
                                        </p:attrNameLst>
                                      </p:cBhvr>
                                      <p:to>
                                        <p:strVal val="visible"/>
                                      </p:to>
                                    </p:set>
                                    <p:anim calcmode="lin" valueType="num">
                                      <p:cBhvr>
                                        <p:cTn id="51" dur="400" fill="hold"/>
                                        <p:tgtEl>
                                          <p:spTgt spid="39"/>
                                        </p:tgtEl>
                                        <p:attrNameLst>
                                          <p:attrName>ppt_w</p:attrName>
                                        </p:attrNameLst>
                                      </p:cBhvr>
                                      <p:tavLst>
                                        <p:tav tm="0">
                                          <p:val>
                                            <p:fltVal val="0"/>
                                          </p:val>
                                        </p:tav>
                                        <p:tav tm="100000">
                                          <p:val>
                                            <p:strVal val="#ppt_w"/>
                                          </p:val>
                                        </p:tav>
                                      </p:tavLst>
                                    </p:anim>
                                    <p:anim calcmode="lin" valueType="num">
                                      <p:cBhvr>
                                        <p:cTn id="52" dur="400" fill="hold"/>
                                        <p:tgtEl>
                                          <p:spTgt spid="39"/>
                                        </p:tgtEl>
                                        <p:attrNameLst>
                                          <p:attrName>ppt_h</p:attrName>
                                        </p:attrNameLst>
                                      </p:cBhvr>
                                      <p:tavLst>
                                        <p:tav tm="0">
                                          <p:val>
                                            <p:fltVal val="0"/>
                                          </p:val>
                                        </p:tav>
                                        <p:tav tm="100000">
                                          <p:val>
                                            <p:strVal val="#ppt_h"/>
                                          </p:val>
                                        </p:tav>
                                      </p:tavLst>
                                    </p:anim>
                                    <p:animEffect transition="in" filter="fade">
                                      <p:cBhvr>
                                        <p:cTn id="53" dur="400"/>
                                        <p:tgtEl>
                                          <p:spTgt spid="39"/>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40"/>
                                        </p:tgtEl>
                                        <p:attrNameLst>
                                          <p:attrName>style.visibility</p:attrName>
                                        </p:attrNameLst>
                                      </p:cBhvr>
                                      <p:to>
                                        <p:strVal val="visible"/>
                                      </p:to>
                                    </p:set>
                                    <p:anim calcmode="lin" valueType="num">
                                      <p:cBhvr>
                                        <p:cTn id="57" dur="400" fill="hold"/>
                                        <p:tgtEl>
                                          <p:spTgt spid="40"/>
                                        </p:tgtEl>
                                        <p:attrNameLst>
                                          <p:attrName>ppt_w</p:attrName>
                                        </p:attrNameLst>
                                      </p:cBhvr>
                                      <p:tavLst>
                                        <p:tav tm="0">
                                          <p:val>
                                            <p:fltVal val="0"/>
                                          </p:val>
                                        </p:tav>
                                        <p:tav tm="100000">
                                          <p:val>
                                            <p:strVal val="#ppt_w"/>
                                          </p:val>
                                        </p:tav>
                                      </p:tavLst>
                                    </p:anim>
                                    <p:anim calcmode="lin" valueType="num">
                                      <p:cBhvr>
                                        <p:cTn id="58" dur="400" fill="hold"/>
                                        <p:tgtEl>
                                          <p:spTgt spid="40"/>
                                        </p:tgtEl>
                                        <p:attrNameLst>
                                          <p:attrName>ppt_h</p:attrName>
                                        </p:attrNameLst>
                                      </p:cBhvr>
                                      <p:tavLst>
                                        <p:tav tm="0">
                                          <p:val>
                                            <p:fltVal val="0"/>
                                          </p:val>
                                        </p:tav>
                                        <p:tav tm="100000">
                                          <p:val>
                                            <p:strVal val="#ppt_h"/>
                                          </p:val>
                                        </p:tav>
                                      </p:tavLst>
                                    </p:anim>
                                    <p:animEffect transition="in" filter="fade">
                                      <p:cBhvr>
                                        <p:cTn id="59" dur="400"/>
                                        <p:tgtEl>
                                          <p:spTgt spid="40"/>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41"/>
                                        </p:tgtEl>
                                        <p:attrNameLst>
                                          <p:attrName>style.visibility</p:attrName>
                                        </p:attrNameLst>
                                      </p:cBhvr>
                                      <p:to>
                                        <p:strVal val="visible"/>
                                      </p:to>
                                    </p:set>
                                    <p:anim calcmode="lin" valueType="num">
                                      <p:cBhvr>
                                        <p:cTn id="63" dur="400" fill="hold"/>
                                        <p:tgtEl>
                                          <p:spTgt spid="41"/>
                                        </p:tgtEl>
                                        <p:attrNameLst>
                                          <p:attrName>ppt_w</p:attrName>
                                        </p:attrNameLst>
                                      </p:cBhvr>
                                      <p:tavLst>
                                        <p:tav tm="0">
                                          <p:val>
                                            <p:fltVal val="0"/>
                                          </p:val>
                                        </p:tav>
                                        <p:tav tm="100000">
                                          <p:val>
                                            <p:strVal val="#ppt_w"/>
                                          </p:val>
                                        </p:tav>
                                      </p:tavLst>
                                    </p:anim>
                                    <p:anim calcmode="lin" valueType="num">
                                      <p:cBhvr>
                                        <p:cTn id="64" dur="400" fill="hold"/>
                                        <p:tgtEl>
                                          <p:spTgt spid="41"/>
                                        </p:tgtEl>
                                        <p:attrNameLst>
                                          <p:attrName>ppt_h</p:attrName>
                                        </p:attrNameLst>
                                      </p:cBhvr>
                                      <p:tavLst>
                                        <p:tav tm="0">
                                          <p:val>
                                            <p:fltVal val="0"/>
                                          </p:val>
                                        </p:tav>
                                        <p:tav tm="100000">
                                          <p:val>
                                            <p:strVal val="#ppt_h"/>
                                          </p:val>
                                        </p:tav>
                                      </p:tavLst>
                                    </p:anim>
                                    <p:animEffect transition="in" filter="fade">
                                      <p:cBhvr>
                                        <p:cTn id="65" dur="400"/>
                                        <p:tgtEl>
                                          <p:spTgt spid="41"/>
                                        </p:tgtEl>
                                      </p:cBhvr>
                                    </p:animEffect>
                                  </p:childTnLst>
                                </p:cTn>
                              </p:par>
                            </p:childTnLst>
                          </p:cTn>
                        </p:par>
                        <p:par>
                          <p:cTn id="66" fill="hold">
                            <p:stCondLst>
                              <p:cond delay="4700"/>
                            </p:stCondLst>
                            <p:childTnLst>
                              <p:par>
                                <p:cTn id="67" presetID="53" presetClass="entr" presetSubtype="16" fill="hold" grpId="0" nodeType="afterEffect" nodePh="1">
                                  <p:stCondLst>
                                    <p:cond delay="0"/>
                                  </p:stCondLst>
                                  <p:endCondLst>
                                    <p:cond evt="begin" delay="0">
                                      <p:tn val="67"/>
                                    </p:cond>
                                  </p:endCondLst>
                                  <p:childTnLst>
                                    <p:set>
                                      <p:cBhvr>
                                        <p:cTn id="68" dur="1" fill="hold">
                                          <p:stCondLst>
                                            <p:cond delay="0"/>
                                          </p:stCondLst>
                                        </p:cTn>
                                        <p:tgtEl>
                                          <p:spTgt spid="51"/>
                                        </p:tgtEl>
                                        <p:attrNameLst>
                                          <p:attrName>style.visibility</p:attrName>
                                        </p:attrNameLst>
                                      </p:cBhvr>
                                      <p:to>
                                        <p:strVal val="visible"/>
                                      </p:to>
                                    </p:set>
                                    <p:anim calcmode="lin" valueType="num">
                                      <p:cBhvr>
                                        <p:cTn id="69" dur="400" fill="hold"/>
                                        <p:tgtEl>
                                          <p:spTgt spid="51"/>
                                        </p:tgtEl>
                                        <p:attrNameLst>
                                          <p:attrName>ppt_w</p:attrName>
                                        </p:attrNameLst>
                                      </p:cBhvr>
                                      <p:tavLst>
                                        <p:tav tm="0">
                                          <p:val>
                                            <p:fltVal val="0"/>
                                          </p:val>
                                        </p:tav>
                                        <p:tav tm="100000">
                                          <p:val>
                                            <p:strVal val="#ppt_w"/>
                                          </p:val>
                                        </p:tav>
                                      </p:tavLst>
                                    </p:anim>
                                    <p:anim calcmode="lin" valueType="num">
                                      <p:cBhvr>
                                        <p:cTn id="70" dur="400" fill="hold"/>
                                        <p:tgtEl>
                                          <p:spTgt spid="51"/>
                                        </p:tgtEl>
                                        <p:attrNameLst>
                                          <p:attrName>ppt_h</p:attrName>
                                        </p:attrNameLst>
                                      </p:cBhvr>
                                      <p:tavLst>
                                        <p:tav tm="0">
                                          <p:val>
                                            <p:fltVal val="0"/>
                                          </p:val>
                                        </p:tav>
                                        <p:tav tm="100000">
                                          <p:val>
                                            <p:strVal val="#ppt_h"/>
                                          </p:val>
                                        </p:tav>
                                      </p:tavLst>
                                    </p:anim>
                                    <p:animEffect transition="in" filter="fade">
                                      <p:cBhvr>
                                        <p:cTn id="71" dur="400"/>
                                        <p:tgtEl>
                                          <p:spTgt spid="51"/>
                                        </p:tgtEl>
                                      </p:cBhvr>
                                    </p:animEffect>
                                  </p:childTnLst>
                                </p:cTn>
                              </p:par>
                            </p:childTnLst>
                          </p:cTn>
                        </p:par>
                        <p:par>
                          <p:cTn id="72" fill="hold">
                            <p:stCondLst>
                              <p:cond delay="5100"/>
                            </p:stCondLst>
                            <p:childTnLst>
                              <p:par>
                                <p:cTn id="73" presetID="53" presetClass="entr" presetSubtype="16" fill="hold" grpId="0" nodeType="afterEffect" nodePh="1">
                                  <p:stCondLst>
                                    <p:cond delay="0"/>
                                  </p:stCondLst>
                                  <p:endCondLst>
                                    <p:cond evt="begin" delay="0">
                                      <p:tn val="73"/>
                                    </p:cond>
                                  </p:endCondLst>
                                  <p:childTnLst>
                                    <p:set>
                                      <p:cBhvr>
                                        <p:cTn id="74" dur="1" fill="hold">
                                          <p:stCondLst>
                                            <p:cond delay="0"/>
                                          </p:stCondLst>
                                        </p:cTn>
                                        <p:tgtEl>
                                          <p:spTgt spid="52"/>
                                        </p:tgtEl>
                                        <p:attrNameLst>
                                          <p:attrName>style.visibility</p:attrName>
                                        </p:attrNameLst>
                                      </p:cBhvr>
                                      <p:to>
                                        <p:strVal val="visible"/>
                                      </p:to>
                                    </p:set>
                                    <p:anim calcmode="lin" valueType="num">
                                      <p:cBhvr>
                                        <p:cTn id="75" dur="400" fill="hold"/>
                                        <p:tgtEl>
                                          <p:spTgt spid="52"/>
                                        </p:tgtEl>
                                        <p:attrNameLst>
                                          <p:attrName>ppt_w</p:attrName>
                                        </p:attrNameLst>
                                      </p:cBhvr>
                                      <p:tavLst>
                                        <p:tav tm="0">
                                          <p:val>
                                            <p:fltVal val="0"/>
                                          </p:val>
                                        </p:tav>
                                        <p:tav tm="100000">
                                          <p:val>
                                            <p:strVal val="#ppt_w"/>
                                          </p:val>
                                        </p:tav>
                                      </p:tavLst>
                                    </p:anim>
                                    <p:anim calcmode="lin" valueType="num">
                                      <p:cBhvr>
                                        <p:cTn id="76" dur="400" fill="hold"/>
                                        <p:tgtEl>
                                          <p:spTgt spid="52"/>
                                        </p:tgtEl>
                                        <p:attrNameLst>
                                          <p:attrName>ppt_h</p:attrName>
                                        </p:attrNameLst>
                                      </p:cBhvr>
                                      <p:tavLst>
                                        <p:tav tm="0">
                                          <p:val>
                                            <p:fltVal val="0"/>
                                          </p:val>
                                        </p:tav>
                                        <p:tav tm="100000">
                                          <p:val>
                                            <p:strVal val="#ppt_h"/>
                                          </p:val>
                                        </p:tav>
                                      </p:tavLst>
                                    </p:anim>
                                    <p:animEffect transition="in" filter="fade">
                                      <p:cBhvr>
                                        <p:cTn id="77" dur="400"/>
                                        <p:tgtEl>
                                          <p:spTgt spid="52"/>
                                        </p:tgtEl>
                                      </p:cBhvr>
                                    </p:animEffect>
                                  </p:childTnLst>
                                </p:cTn>
                              </p:par>
                            </p:childTnLst>
                          </p:cTn>
                        </p:par>
                        <p:par>
                          <p:cTn id="78" fill="hold">
                            <p:stCondLst>
                              <p:cond delay="5500"/>
                            </p:stCondLst>
                            <p:childTnLst>
                              <p:par>
                                <p:cTn id="79" presetID="53" presetClass="entr" presetSubtype="16" fill="hold" grpId="0" nodeType="afterEffect" nodePh="1">
                                  <p:stCondLst>
                                    <p:cond delay="0"/>
                                  </p:stCondLst>
                                  <p:endCondLst>
                                    <p:cond evt="begin" delay="0">
                                      <p:tn val="79"/>
                                    </p:cond>
                                  </p:endCondLst>
                                  <p:childTnLst>
                                    <p:set>
                                      <p:cBhvr>
                                        <p:cTn id="80" dur="1" fill="hold">
                                          <p:stCondLst>
                                            <p:cond delay="0"/>
                                          </p:stCondLst>
                                        </p:cTn>
                                        <p:tgtEl>
                                          <p:spTgt spid="50"/>
                                        </p:tgtEl>
                                        <p:attrNameLst>
                                          <p:attrName>style.visibility</p:attrName>
                                        </p:attrNameLst>
                                      </p:cBhvr>
                                      <p:to>
                                        <p:strVal val="visible"/>
                                      </p:to>
                                    </p:set>
                                    <p:anim calcmode="lin" valueType="num">
                                      <p:cBhvr>
                                        <p:cTn id="81" dur="400" fill="hold"/>
                                        <p:tgtEl>
                                          <p:spTgt spid="50"/>
                                        </p:tgtEl>
                                        <p:attrNameLst>
                                          <p:attrName>ppt_w</p:attrName>
                                        </p:attrNameLst>
                                      </p:cBhvr>
                                      <p:tavLst>
                                        <p:tav tm="0">
                                          <p:val>
                                            <p:fltVal val="0"/>
                                          </p:val>
                                        </p:tav>
                                        <p:tav tm="100000">
                                          <p:val>
                                            <p:strVal val="#ppt_w"/>
                                          </p:val>
                                        </p:tav>
                                      </p:tavLst>
                                    </p:anim>
                                    <p:anim calcmode="lin" valueType="num">
                                      <p:cBhvr>
                                        <p:cTn id="82" dur="400" fill="hold"/>
                                        <p:tgtEl>
                                          <p:spTgt spid="50"/>
                                        </p:tgtEl>
                                        <p:attrNameLst>
                                          <p:attrName>ppt_h</p:attrName>
                                        </p:attrNameLst>
                                      </p:cBhvr>
                                      <p:tavLst>
                                        <p:tav tm="0">
                                          <p:val>
                                            <p:fltVal val="0"/>
                                          </p:val>
                                        </p:tav>
                                        <p:tav tm="100000">
                                          <p:val>
                                            <p:strVal val="#ppt_h"/>
                                          </p:val>
                                        </p:tav>
                                      </p:tavLst>
                                    </p:anim>
                                    <p:animEffect transition="in" filter="fade">
                                      <p:cBhvr>
                                        <p:cTn id="83" dur="400"/>
                                        <p:tgtEl>
                                          <p:spTgt spid="50"/>
                                        </p:tgtEl>
                                      </p:cBhvr>
                                    </p:animEffect>
                                  </p:childTnLst>
                                </p:cTn>
                              </p:par>
                            </p:childTnLst>
                          </p:cTn>
                        </p:par>
                        <p:par>
                          <p:cTn id="84" fill="hold">
                            <p:stCondLst>
                              <p:cond delay="5900"/>
                            </p:stCondLst>
                            <p:childTnLst>
                              <p:par>
                                <p:cTn id="85" presetID="53" presetClass="entr" presetSubtype="16" fill="hold" grpId="0" nodeType="afterEffect" nodePh="1">
                                  <p:stCondLst>
                                    <p:cond delay="0"/>
                                  </p:stCondLst>
                                  <p:endCondLst>
                                    <p:cond evt="begin" delay="0">
                                      <p:tn val="85"/>
                                    </p:cond>
                                  </p:endCondLst>
                                  <p:childTnLst>
                                    <p:set>
                                      <p:cBhvr>
                                        <p:cTn id="86" dur="1" fill="hold">
                                          <p:stCondLst>
                                            <p:cond delay="0"/>
                                          </p:stCondLst>
                                        </p:cTn>
                                        <p:tgtEl>
                                          <p:spTgt spid="42"/>
                                        </p:tgtEl>
                                        <p:attrNameLst>
                                          <p:attrName>style.visibility</p:attrName>
                                        </p:attrNameLst>
                                      </p:cBhvr>
                                      <p:to>
                                        <p:strVal val="visible"/>
                                      </p:to>
                                    </p:set>
                                    <p:anim calcmode="lin" valueType="num">
                                      <p:cBhvr>
                                        <p:cTn id="87" dur="400" fill="hold"/>
                                        <p:tgtEl>
                                          <p:spTgt spid="42"/>
                                        </p:tgtEl>
                                        <p:attrNameLst>
                                          <p:attrName>ppt_w</p:attrName>
                                        </p:attrNameLst>
                                      </p:cBhvr>
                                      <p:tavLst>
                                        <p:tav tm="0">
                                          <p:val>
                                            <p:fltVal val="0"/>
                                          </p:val>
                                        </p:tav>
                                        <p:tav tm="100000">
                                          <p:val>
                                            <p:strVal val="#ppt_w"/>
                                          </p:val>
                                        </p:tav>
                                      </p:tavLst>
                                    </p:anim>
                                    <p:anim calcmode="lin" valueType="num">
                                      <p:cBhvr>
                                        <p:cTn id="88" dur="400" fill="hold"/>
                                        <p:tgtEl>
                                          <p:spTgt spid="42"/>
                                        </p:tgtEl>
                                        <p:attrNameLst>
                                          <p:attrName>ppt_h</p:attrName>
                                        </p:attrNameLst>
                                      </p:cBhvr>
                                      <p:tavLst>
                                        <p:tav tm="0">
                                          <p:val>
                                            <p:fltVal val="0"/>
                                          </p:val>
                                        </p:tav>
                                        <p:tav tm="100000">
                                          <p:val>
                                            <p:strVal val="#ppt_h"/>
                                          </p:val>
                                        </p:tav>
                                      </p:tavLst>
                                    </p:anim>
                                    <p:animEffect transition="in" filter="fade">
                                      <p:cBhvr>
                                        <p:cTn id="89" dur="400"/>
                                        <p:tgtEl>
                                          <p:spTgt spid="42"/>
                                        </p:tgtEl>
                                      </p:cBhvr>
                                    </p:animEffect>
                                  </p:childTnLst>
                                </p:cTn>
                              </p:par>
                            </p:childTnLst>
                          </p:cTn>
                        </p:par>
                        <p:par>
                          <p:cTn id="90" fill="hold">
                            <p:stCondLst>
                              <p:cond delay="6300"/>
                            </p:stCondLst>
                            <p:childTnLst>
                              <p:par>
                                <p:cTn id="91" presetID="53" presetClass="entr" presetSubtype="16" fill="hold" grpId="0" nodeType="afterEffect" nodePh="1">
                                  <p:stCondLst>
                                    <p:cond delay="0"/>
                                  </p:stCondLst>
                                  <p:endCondLst>
                                    <p:cond evt="begin" delay="0">
                                      <p:tn val="91"/>
                                    </p:cond>
                                  </p:endCondLst>
                                  <p:childTnLst>
                                    <p:set>
                                      <p:cBhvr>
                                        <p:cTn id="92" dur="1" fill="hold">
                                          <p:stCondLst>
                                            <p:cond delay="0"/>
                                          </p:stCondLst>
                                        </p:cTn>
                                        <p:tgtEl>
                                          <p:spTgt spid="43"/>
                                        </p:tgtEl>
                                        <p:attrNameLst>
                                          <p:attrName>style.visibility</p:attrName>
                                        </p:attrNameLst>
                                      </p:cBhvr>
                                      <p:to>
                                        <p:strVal val="visible"/>
                                      </p:to>
                                    </p:set>
                                    <p:anim calcmode="lin" valueType="num">
                                      <p:cBhvr>
                                        <p:cTn id="93" dur="400" fill="hold"/>
                                        <p:tgtEl>
                                          <p:spTgt spid="43"/>
                                        </p:tgtEl>
                                        <p:attrNameLst>
                                          <p:attrName>ppt_w</p:attrName>
                                        </p:attrNameLst>
                                      </p:cBhvr>
                                      <p:tavLst>
                                        <p:tav tm="0">
                                          <p:val>
                                            <p:fltVal val="0"/>
                                          </p:val>
                                        </p:tav>
                                        <p:tav tm="100000">
                                          <p:val>
                                            <p:strVal val="#ppt_w"/>
                                          </p:val>
                                        </p:tav>
                                      </p:tavLst>
                                    </p:anim>
                                    <p:anim calcmode="lin" valueType="num">
                                      <p:cBhvr>
                                        <p:cTn id="94" dur="400" fill="hold"/>
                                        <p:tgtEl>
                                          <p:spTgt spid="43"/>
                                        </p:tgtEl>
                                        <p:attrNameLst>
                                          <p:attrName>ppt_h</p:attrName>
                                        </p:attrNameLst>
                                      </p:cBhvr>
                                      <p:tavLst>
                                        <p:tav tm="0">
                                          <p:val>
                                            <p:fltVal val="0"/>
                                          </p:val>
                                        </p:tav>
                                        <p:tav tm="100000">
                                          <p:val>
                                            <p:strVal val="#ppt_h"/>
                                          </p:val>
                                        </p:tav>
                                      </p:tavLst>
                                    </p:anim>
                                    <p:animEffect transition="in" filter="fade">
                                      <p:cBhvr>
                                        <p:cTn id="95" dur="400"/>
                                        <p:tgtEl>
                                          <p:spTgt spid="43"/>
                                        </p:tgtEl>
                                      </p:cBhvr>
                                    </p:animEffect>
                                  </p:childTnLst>
                                </p:cTn>
                              </p:par>
                            </p:childTnLst>
                          </p:cTn>
                        </p:par>
                        <p:par>
                          <p:cTn id="96" fill="hold">
                            <p:stCondLst>
                              <p:cond delay="6700"/>
                            </p:stCondLst>
                            <p:childTnLst>
                              <p:par>
                                <p:cTn id="97" presetID="53" presetClass="entr" presetSubtype="16" fill="hold" grpId="0" nodeType="afterEffect" nodePh="1">
                                  <p:stCondLst>
                                    <p:cond delay="0"/>
                                  </p:stCondLst>
                                  <p:endCondLst>
                                    <p:cond evt="begin" delay="0">
                                      <p:tn val="97"/>
                                    </p:cond>
                                  </p:endCondLst>
                                  <p:childTnLst>
                                    <p:set>
                                      <p:cBhvr>
                                        <p:cTn id="98" dur="1" fill="hold">
                                          <p:stCondLst>
                                            <p:cond delay="0"/>
                                          </p:stCondLst>
                                        </p:cTn>
                                        <p:tgtEl>
                                          <p:spTgt spid="44"/>
                                        </p:tgtEl>
                                        <p:attrNameLst>
                                          <p:attrName>style.visibility</p:attrName>
                                        </p:attrNameLst>
                                      </p:cBhvr>
                                      <p:to>
                                        <p:strVal val="visible"/>
                                      </p:to>
                                    </p:set>
                                    <p:anim calcmode="lin" valueType="num">
                                      <p:cBhvr>
                                        <p:cTn id="99" dur="400" fill="hold"/>
                                        <p:tgtEl>
                                          <p:spTgt spid="44"/>
                                        </p:tgtEl>
                                        <p:attrNameLst>
                                          <p:attrName>ppt_w</p:attrName>
                                        </p:attrNameLst>
                                      </p:cBhvr>
                                      <p:tavLst>
                                        <p:tav tm="0">
                                          <p:val>
                                            <p:fltVal val="0"/>
                                          </p:val>
                                        </p:tav>
                                        <p:tav tm="100000">
                                          <p:val>
                                            <p:strVal val="#ppt_w"/>
                                          </p:val>
                                        </p:tav>
                                      </p:tavLst>
                                    </p:anim>
                                    <p:anim calcmode="lin" valueType="num">
                                      <p:cBhvr>
                                        <p:cTn id="100" dur="400" fill="hold"/>
                                        <p:tgtEl>
                                          <p:spTgt spid="44"/>
                                        </p:tgtEl>
                                        <p:attrNameLst>
                                          <p:attrName>ppt_h</p:attrName>
                                        </p:attrNameLst>
                                      </p:cBhvr>
                                      <p:tavLst>
                                        <p:tav tm="0">
                                          <p:val>
                                            <p:fltVal val="0"/>
                                          </p:val>
                                        </p:tav>
                                        <p:tav tm="100000">
                                          <p:val>
                                            <p:strVal val="#ppt_h"/>
                                          </p:val>
                                        </p:tav>
                                      </p:tavLst>
                                    </p:anim>
                                    <p:animEffect transition="in" filter="fade">
                                      <p:cBhvr>
                                        <p:cTn id="101" dur="400"/>
                                        <p:tgtEl>
                                          <p:spTgt spid="44"/>
                                        </p:tgtEl>
                                      </p:cBhvr>
                                    </p:animEffect>
                                  </p:childTnLst>
                                </p:cTn>
                              </p:par>
                            </p:childTnLst>
                          </p:cTn>
                        </p:par>
                        <p:par>
                          <p:cTn id="102" fill="hold">
                            <p:stCondLst>
                              <p:cond delay="7100"/>
                            </p:stCondLst>
                            <p:childTnLst>
                              <p:par>
                                <p:cTn id="103" presetID="53" presetClass="entr" presetSubtype="16" fill="hold" grpId="0" nodeType="afterEffect" nodePh="1">
                                  <p:stCondLst>
                                    <p:cond delay="0"/>
                                  </p:stCondLst>
                                  <p:endCondLst>
                                    <p:cond evt="begin" delay="0">
                                      <p:tn val="103"/>
                                    </p:cond>
                                  </p:endCondLst>
                                  <p:childTnLst>
                                    <p:set>
                                      <p:cBhvr>
                                        <p:cTn id="104" dur="1" fill="hold">
                                          <p:stCondLst>
                                            <p:cond delay="0"/>
                                          </p:stCondLst>
                                        </p:cTn>
                                        <p:tgtEl>
                                          <p:spTgt spid="54"/>
                                        </p:tgtEl>
                                        <p:attrNameLst>
                                          <p:attrName>style.visibility</p:attrName>
                                        </p:attrNameLst>
                                      </p:cBhvr>
                                      <p:to>
                                        <p:strVal val="visible"/>
                                      </p:to>
                                    </p:set>
                                    <p:anim calcmode="lin" valueType="num">
                                      <p:cBhvr>
                                        <p:cTn id="105" dur="400" fill="hold"/>
                                        <p:tgtEl>
                                          <p:spTgt spid="54"/>
                                        </p:tgtEl>
                                        <p:attrNameLst>
                                          <p:attrName>ppt_w</p:attrName>
                                        </p:attrNameLst>
                                      </p:cBhvr>
                                      <p:tavLst>
                                        <p:tav tm="0">
                                          <p:val>
                                            <p:fltVal val="0"/>
                                          </p:val>
                                        </p:tav>
                                        <p:tav tm="100000">
                                          <p:val>
                                            <p:strVal val="#ppt_w"/>
                                          </p:val>
                                        </p:tav>
                                      </p:tavLst>
                                    </p:anim>
                                    <p:anim calcmode="lin" valueType="num">
                                      <p:cBhvr>
                                        <p:cTn id="106" dur="400" fill="hold"/>
                                        <p:tgtEl>
                                          <p:spTgt spid="54"/>
                                        </p:tgtEl>
                                        <p:attrNameLst>
                                          <p:attrName>ppt_h</p:attrName>
                                        </p:attrNameLst>
                                      </p:cBhvr>
                                      <p:tavLst>
                                        <p:tav tm="0">
                                          <p:val>
                                            <p:fltVal val="0"/>
                                          </p:val>
                                        </p:tav>
                                        <p:tav tm="100000">
                                          <p:val>
                                            <p:strVal val="#ppt_h"/>
                                          </p:val>
                                        </p:tav>
                                      </p:tavLst>
                                    </p:anim>
                                    <p:animEffect transition="in" filter="fade">
                                      <p:cBhvr>
                                        <p:cTn id="107" dur="400"/>
                                        <p:tgtEl>
                                          <p:spTgt spid="54"/>
                                        </p:tgtEl>
                                      </p:cBhvr>
                                    </p:animEffect>
                                  </p:childTnLst>
                                </p:cTn>
                              </p:par>
                            </p:childTnLst>
                          </p:cTn>
                        </p:par>
                        <p:par>
                          <p:cTn id="108" fill="hold">
                            <p:stCondLst>
                              <p:cond delay="7500"/>
                            </p:stCondLst>
                            <p:childTnLst>
                              <p:par>
                                <p:cTn id="109" presetID="53" presetClass="entr" presetSubtype="16" fill="hold" grpId="0" nodeType="afterEffect" nodePh="1">
                                  <p:stCondLst>
                                    <p:cond delay="0"/>
                                  </p:stCondLst>
                                  <p:endCondLst>
                                    <p:cond evt="begin" delay="0">
                                      <p:tn val="109"/>
                                    </p:cond>
                                  </p:endCondLst>
                                  <p:childTnLst>
                                    <p:set>
                                      <p:cBhvr>
                                        <p:cTn id="110" dur="1" fill="hold">
                                          <p:stCondLst>
                                            <p:cond delay="0"/>
                                          </p:stCondLst>
                                        </p:cTn>
                                        <p:tgtEl>
                                          <p:spTgt spid="53"/>
                                        </p:tgtEl>
                                        <p:attrNameLst>
                                          <p:attrName>style.visibility</p:attrName>
                                        </p:attrNameLst>
                                      </p:cBhvr>
                                      <p:to>
                                        <p:strVal val="visible"/>
                                      </p:to>
                                    </p:set>
                                    <p:anim calcmode="lin" valueType="num">
                                      <p:cBhvr>
                                        <p:cTn id="111" dur="400" fill="hold"/>
                                        <p:tgtEl>
                                          <p:spTgt spid="53"/>
                                        </p:tgtEl>
                                        <p:attrNameLst>
                                          <p:attrName>ppt_w</p:attrName>
                                        </p:attrNameLst>
                                      </p:cBhvr>
                                      <p:tavLst>
                                        <p:tav tm="0">
                                          <p:val>
                                            <p:fltVal val="0"/>
                                          </p:val>
                                        </p:tav>
                                        <p:tav tm="100000">
                                          <p:val>
                                            <p:strVal val="#ppt_w"/>
                                          </p:val>
                                        </p:tav>
                                      </p:tavLst>
                                    </p:anim>
                                    <p:anim calcmode="lin" valueType="num">
                                      <p:cBhvr>
                                        <p:cTn id="112" dur="400" fill="hold"/>
                                        <p:tgtEl>
                                          <p:spTgt spid="53"/>
                                        </p:tgtEl>
                                        <p:attrNameLst>
                                          <p:attrName>ppt_h</p:attrName>
                                        </p:attrNameLst>
                                      </p:cBhvr>
                                      <p:tavLst>
                                        <p:tav tm="0">
                                          <p:val>
                                            <p:fltVal val="0"/>
                                          </p:val>
                                        </p:tav>
                                        <p:tav tm="100000">
                                          <p:val>
                                            <p:strVal val="#ppt_h"/>
                                          </p:val>
                                        </p:tav>
                                      </p:tavLst>
                                    </p:anim>
                                    <p:animEffect transition="in" filter="fade">
                                      <p:cBhvr>
                                        <p:cTn id="113" dur="400"/>
                                        <p:tgtEl>
                                          <p:spTgt spid="53"/>
                                        </p:tgtEl>
                                      </p:cBhvr>
                                    </p:animEffect>
                                  </p:childTnLst>
                                </p:cTn>
                              </p:par>
                            </p:childTnLst>
                          </p:cTn>
                        </p:par>
                        <p:par>
                          <p:cTn id="114" fill="hold">
                            <p:stCondLst>
                              <p:cond delay="7900"/>
                            </p:stCondLst>
                            <p:childTnLst>
                              <p:par>
                                <p:cTn id="115" presetID="53" presetClass="entr" presetSubtype="16" fill="hold" grpId="0" nodeType="afterEffect" nodePh="1">
                                  <p:stCondLst>
                                    <p:cond delay="0"/>
                                  </p:stCondLst>
                                  <p:endCondLst>
                                    <p:cond evt="begin" delay="0">
                                      <p:tn val="115"/>
                                    </p:cond>
                                  </p:endCondLst>
                                  <p:childTnLst>
                                    <p:set>
                                      <p:cBhvr>
                                        <p:cTn id="116" dur="1" fill="hold">
                                          <p:stCondLst>
                                            <p:cond delay="0"/>
                                          </p:stCondLst>
                                        </p:cTn>
                                        <p:tgtEl>
                                          <p:spTgt spid="45"/>
                                        </p:tgtEl>
                                        <p:attrNameLst>
                                          <p:attrName>style.visibility</p:attrName>
                                        </p:attrNameLst>
                                      </p:cBhvr>
                                      <p:to>
                                        <p:strVal val="visible"/>
                                      </p:to>
                                    </p:set>
                                    <p:anim calcmode="lin" valueType="num">
                                      <p:cBhvr>
                                        <p:cTn id="117" dur="400" fill="hold"/>
                                        <p:tgtEl>
                                          <p:spTgt spid="45"/>
                                        </p:tgtEl>
                                        <p:attrNameLst>
                                          <p:attrName>ppt_w</p:attrName>
                                        </p:attrNameLst>
                                      </p:cBhvr>
                                      <p:tavLst>
                                        <p:tav tm="0">
                                          <p:val>
                                            <p:fltVal val="0"/>
                                          </p:val>
                                        </p:tav>
                                        <p:tav tm="100000">
                                          <p:val>
                                            <p:strVal val="#ppt_w"/>
                                          </p:val>
                                        </p:tav>
                                      </p:tavLst>
                                    </p:anim>
                                    <p:anim calcmode="lin" valueType="num">
                                      <p:cBhvr>
                                        <p:cTn id="118" dur="400" fill="hold"/>
                                        <p:tgtEl>
                                          <p:spTgt spid="45"/>
                                        </p:tgtEl>
                                        <p:attrNameLst>
                                          <p:attrName>ppt_h</p:attrName>
                                        </p:attrNameLst>
                                      </p:cBhvr>
                                      <p:tavLst>
                                        <p:tav tm="0">
                                          <p:val>
                                            <p:fltVal val="0"/>
                                          </p:val>
                                        </p:tav>
                                        <p:tav tm="100000">
                                          <p:val>
                                            <p:strVal val="#ppt_h"/>
                                          </p:val>
                                        </p:tav>
                                      </p:tavLst>
                                    </p:anim>
                                    <p:animEffect transition="in" filter="fade">
                                      <p:cBhvr>
                                        <p:cTn id="119" dur="400"/>
                                        <p:tgtEl>
                                          <p:spTgt spid="45"/>
                                        </p:tgtEl>
                                      </p:cBhvr>
                                    </p:animEffect>
                                  </p:childTnLst>
                                </p:cTn>
                              </p:par>
                            </p:childTnLst>
                          </p:cTn>
                        </p:par>
                        <p:par>
                          <p:cTn id="120" fill="hold">
                            <p:stCondLst>
                              <p:cond delay="8300"/>
                            </p:stCondLst>
                            <p:childTnLst>
                              <p:par>
                                <p:cTn id="121" presetID="53" presetClass="entr" presetSubtype="16" fill="hold" grpId="0" nodeType="afterEffect" nodePh="1">
                                  <p:stCondLst>
                                    <p:cond delay="0"/>
                                  </p:stCondLst>
                                  <p:endCondLst>
                                    <p:cond evt="begin" delay="0">
                                      <p:tn val="121"/>
                                    </p:cond>
                                  </p:endCondLst>
                                  <p:childTnLst>
                                    <p:set>
                                      <p:cBhvr>
                                        <p:cTn id="122" dur="1" fill="hold">
                                          <p:stCondLst>
                                            <p:cond delay="0"/>
                                          </p:stCondLst>
                                        </p:cTn>
                                        <p:tgtEl>
                                          <p:spTgt spid="46"/>
                                        </p:tgtEl>
                                        <p:attrNameLst>
                                          <p:attrName>style.visibility</p:attrName>
                                        </p:attrNameLst>
                                      </p:cBhvr>
                                      <p:to>
                                        <p:strVal val="visible"/>
                                      </p:to>
                                    </p:set>
                                    <p:anim calcmode="lin" valueType="num">
                                      <p:cBhvr>
                                        <p:cTn id="123" dur="400" fill="hold"/>
                                        <p:tgtEl>
                                          <p:spTgt spid="46"/>
                                        </p:tgtEl>
                                        <p:attrNameLst>
                                          <p:attrName>ppt_w</p:attrName>
                                        </p:attrNameLst>
                                      </p:cBhvr>
                                      <p:tavLst>
                                        <p:tav tm="0">
                                          <p:val>
                                            <p:fltVal val="0"/>
                                          </p:val>
                                        </p:tav>
                                        <p:tav tm="100000">
                                          <p:val>
                                            <p:strVal val="#ppt_w"/>
                                          </p:val>
                                        </p:tav>
                                      </p:tavLst>
                                    </p:anim>
                                    <p:anim calcmode="lin" valueType="num">
                                      <p:cBhvr>
                                        <p:cTn id="124" dur="400" fill="hold"/>
                                        <p:tgtEl>
                                          <p:spTgt spid="46"/>
                                        </p:tgtEl>
                                        <p:attrNameLst>
                                          <p:attrName>ppt_h</p:attrName>
                                        </p:attrNameLst>
                                      </p:cBhvr>
                                      <p:tavLst>
                                        <p:tav tm="0">
                                          <p:val>
                                            <p:fltVal val="0"/>
                                          </p:val>
                                        </p:tav>
                                        <p:tav tm="100000">
                                          <p:val>
                                            <p:strVal val="#ppt_h"/>
                                          </p:val>
                                        </p:tav>
                                      </p:tavLst>
                                    </p:anim>
                                    <p:animEffect transition="in" filter="fade">
                                      <p:cBhvr>
                                        <p:cTn id="125" dur="400"/>
                                        <p:tgtEl>
                                          <p:spTgt spid="46"/>
                                        </p:tgtEl>
                                      </p:cBhvr>
                                    </p:animEffect>
                                  </p:childTnLst>
                                </p:cTn>
                              </p:par>
                            </p:childTnLst>
                          </p:cTn>
                        </p:par>
                        <p:par>
                          <p:cTn id="126" fill="hold">
                            <p:stCondLst>
                              <p:cond delay="8700"/>
                            </p:stCondLst>
                            <p:childTnLst>
                              <p:par>
                                <p:cTn id="127" presetID="53" presetClass="entr" presetSubtype="16" fill="hold" grpId="0" nodeType="afterEffect" nodePh="1">
                                  <p:stCondLst>
                                    <p:cond delay="0"/>
                                  </p:stCondLst>
                                  <p:endCondLst>
                                    <p:cond evt="begin" delay="0">
                                      <p:tn val="127"/>
                                    </p:cond>
                                  </p:endCondLst>
                                  <p:childTnLst>
                                    <p:set>
                                      <p:cBhvr>
                                        <p:cTn id="128" dur="1" fill="hold">
                                          <p:stCondLst>
                                            <p:cond delay="0"/>
                                          </p:stCondLst>
                                        </p:cTn>
                                        <p:tgtEl>
                                          <p:spTgt spid="47"/>
                                        </p:tgtEl>
                                        <p:attrNameLst>
                                          <p:attrName>style.visibility</p:attrName>
                                        </p:attrNameLst>
                                      </p:cBhvr>
                                      <p:to>
                                        <p:strVal val="visible"/>
                                      </p:to>
                                    </p:set>
                                    <p:anim calcmode="lin" valueType="num">
                                      <p:cBhvr>
                                        <p:cTn id="129" dur="400" fill="hold"/>
                                        <p:tgtEl>
                                          <p:spTgt spid="47"/>
                                        </p:tgtEl>
                                        <p:attrNameLst>
                                          <p:attrName>ppt_w</p:attrName>
                                        </p:attrNameLst>
                                      </p:cBhvr>
                                      <p:tavLst>
                                        <p:tav tm="0">
                                          <p:val>
                                            <p:fltVal val="0"/>
                                          </p:val>
                                        </p:tav>
                                        <p:tav tm="100000">
                                          <p:val>
                                            <p:strVal val="#ppt_w"/>
                                          </p:val>
                                        </p:tav>
                                      </p:tavLst>
                                    </p:anim>
                                    <p:anim calcmode="lin" valueType="num">
                                      <p:cBhvr>
                                        <p:cTn id="130" dur="400" fill="hold"/>
                                        <p:tgtEl>
                                          <p:spTgt spid="47"/>
                                        </p:tgtEl>
                                        <p:attrNameLst>
                                          <p:attrName>ppt_h</p:attrName>
                                        </p:attrNameLst>
                                      </p:cBhvr>
                                      <p:tavLst>
                                        <p:tav tm="0">
                                          <p:val>
                                            <p:fltVal val="0"/>
                                          </p:val>
                                        </p:tav>
                                        <p:tav tm="100000">
                                          <p:val>
                                            <p:strVal val="#ppt_h"/>
                                          </p:val>
                                        </p:tav>
                                      </p:tavLst>
                                    </p:anim>
                                    <p:animEffect transition="in" filter="fade">
                                      <p:cBhvr>
                                        <p:cTn id="131" dur="400"/>
                                        <p:tgtEl>
                                          <p:spTgt spid="47"/>
                                        </p:tgtEl>
                                      </p:cBhvr>
                                    </p:animEffect>
                                  </p:childTnLst>
                                </p:cTn>
                              </p:par>
                            </p:childTnLst>
                          </p:cTn>
                        </p:par>
                        <p:par>
                          <p:cTn id="132" fill="hold">
                            <p:stCondLst>
                              <p:cond delay="9100"/>
                            </p:stCondLst>
                            <p:childTnLst>
                              <p:par>
                                <p:cTn id="133" presetID="53" presetClass="entr" presetSubtype="16" fill="hold" grpId="0" nodeType="afterEffect" nodePh="1">
                                  <p:stCondLst>
                                    <p:cond delay="0"/>
                                  </p:stCondLst>
                                  <p:endCondLst>
                                    <p:cond evt="begin" delay="0">
                                      <p:tn val="133"/>
                                    </p:cond>
                                  </p:endCondLst>
                                  <p:childTnLst>
                                    <p:set>
                                      <p:cBhvr>
                                        <p:cTn id="134" dur="1" fill="hold">
                                          <p:stCondLst>
                                            <p:cond delay="0"/>
                                          </p:stCondLst>
                                        </p:cTn>
                                        <p:tgtEl>
                                          <p:spTgt spid="57"/>
                                        </p:tgtEl>
                                        <p:attrNameLst>
                                          <p:attrName>style.visibility</p:attrName>
                                        </p:attrNameLst>
                                      </p:cBhvr>
                                      <p:to>
                                        <p:strVal val="visible"/>
                                      </p:to>
                                    </p:set>
                                    <p:anim calcmode="lin" valueType="num">
                                      <p:cBhvr>
                                        <p:cTn id="135" dur="400" fill="hold"/>
                                        <p:tgtEl>
                                          <p:spTgt spid="57"/>
                                        </p:tgtEl>
                                        <p:attrNameLst>
                                          <p:attrName>ppt_w</p:attrName>
                                        </p:attrNameLst>
                                      </p:cBhvr>
                                      <p:tavLst>
                                        <p:tav tm="0">
                                          <p:val>
                                            <p:fltVal val="0"/>
                                          </p:val>
                                        </p:tav>
                                        <p:tav tm="100000">
                                          <p:val>
                                            <p:strVal val="#ppt_w"/>
                                          </p:val>
                                        </p:tav>
                                      </p:tavLst>
                                    </p:anim>
                                    <p:anim calcmode="lin" valueType="num">
                                      <p:cBhvr>
                                        <p:cTn id="136" dur="400" fill="hold"/>
                                        <p:tgtEl>
                                          <p:spTgt spid="57"/>
                                        </p:tgtEl>
                                        <p:attrNameLst>
                                          <p:attrName>ppt_h</p:attrName>
                                        </p:attrNameLst>
                                      </p:cBhvr>
                                      <p:tavLst>
                                        <p:tav tm="0">
                                          <p:val>
                                            <p:fltVal val="0"/>
                                          </p:val>
                                        </p:tav>
                                        <p:tav tm="100000">
                                          <p:val>
                                            <p:strVal val="#ppt_h"/>
                                          </p:val>
                                        </p:tav>
                                      </p:tavLst>
                                    </p:anim>
                                    <p:animEffect transition="in" filter="fade">
                                      <p:cBhvr>
                                        <p:cTn id="137" dur="4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7"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rtfolio Three">
    <p:spTree>
      <p:nvGrpSpPr>
        <p:cNvPr id="1" name=""/>
        <p:cNvGrpSpPr/>
        <p:nvPr/>
      </p:nvGrpSpPr>
      <p:grpSpPr>
        <a:xfrm>
          <a:off x="0" y="0"/>
          <a:ext cx="0" cy="0"/>
          <a:chOff x="0" y="0"/>
          <a:chExt cx="0" cy="0"/>
        </a:xfrm>
      </p:grpSpPr>
      <p:sp>
        <p:nvSpPr>
          <p:cNvPr id="9" name="Rectangle 8"/>
          <p:cNvSpPr/>
          <p:nvPr userDrawn="1"/>
        </p:nvSpPr>
        <p:spPr>
          <a:xfrm>
            <a:off x="0" y="13522004"/>
            <a:ext cx="18288000"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366383" y="943321"/>
            <a:ext cx="1164149"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1584326" y="340660"/>
            <a:ext cx="14570149"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1584326" y="1371600"/>
            <a:ext cx="14570076"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18" name="Picture Placeholder 13"/>
          <p:cNvSpPr>
            <a:spLocks noGrp="1"/>
          </p:cNvSpPr>
          <p:nvPr>
            <p:ph type="pic" sz="quarter" idx="10"/>
          </p:nvPr>
        </p:nvSpPr>
        <p:spPr>
          <a:xfrm>
            <a:off x="406036"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7" name="Picture Placeholder 13"/>
          <p:cNvSpPr>
            <a:spLocks noGrp="1"/>
          </p:cNvSpPr>
          <p:nvPr>
            <p:ph type="pic" sz="quarter" idx="15"/>
          </p:nvPr>
        </p:nvSpPr>
        <p:spPr>
          <a:xfrm>
            <a:off x="2155988"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8" name="Picture Placeholder 13"/>
          <p:cNvSpPr>
            <a:spLocks noGrp="1"/>
          </p:cNvSpPr>
          <p:nvPr>
            <p:ph type="pic" sz="quarter" idx="16"/>
          </p:nvPr>
        </p:nvSpPr>
        <p:spPr>
          <a:xfrm>
            <a:off x="3899408"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9" name="Picture Placeholder 13"/>
          <p:cNvSpPr>
            <a:spLocks noGrp="1"/>
          </p:cNvSpPr>
          <p:nvPr>
            <p:ph type="pic" sz="quarter" idx="17"/>
          </p:nvPr>
        </p:nvSpPr>
        <p:spPr>
          <a:xfrm>
            <a:off x="406036"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0" name="Picture Placeholder 13"/>
          <p:cNvSpPr>
            <a:spLocks noGrp="1"/>
          </p:cNvSpPr>
          <p:nvPr>
            <p:ph type="pic" sz="quarter" idx="18"/>
          </p:nvPr>
        </p:nvSpPr>
        <p:spPr>
          <a:xfrm>
            <a:off x="2155988"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1" name="Picture Placeholder 13"/>
          <p:cNvSpPr>
            <a:spLocks noGrp="1"/>
          </p:cNvSpPr>
          <p:nvPr>
            <p:ph type="pic" sz="quarter" idx="19"/>
          </p:nvPr>
        </p:nvSpPr>
        <p:spPr>
          <a:xfrm>
            <a:off x="3899408"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2" name="Picture Placeholder 13"/>
          <p:cNvSpPr>
            <a:spLocks noGrp="1"/>
          </p:cNvSpPr>
          <p:nvPr>
            <p:ph type="pic" sz="quarter" idx="20"/>
          </p:nvPr>
        </p:nvSpPr>
        <p:spPr>
          <a:xfrm>
            <a:off x="10877200" y="29972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3" name="Picture Placeholder 13"/>
          <p:cNvSpPr>
            <a:spLocks noGrp="1"/>
          </p:cNvSpPr>
          <p:nvPr>
            <p:ph type="pic" sz="quarter" idx="21"/>
          </p:nvPr>
        </p:nvSpPr>
        <p:spPr>
          <a:xfrm>
            <a:off x="12627152" y="29972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4" name="Picture Placeholder 13"/>
          <p:cNvSpPr>
            <a:spLocks noGrp="1"/>
          </p:cNvSpPr>
          <p:nvPr>
            <p:ph type="pic" sz="quarter" idx="22"/>
          </p:nvPr>
        </p:nvSpPr>
        <p:spPr>
          <a:xfrm>
            <a:off x="14370572" y="29972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5" name="Picture Placeholder 13"/>
          <p:cNvSpPr>
            <a:spLocks noGrp="1"/>
          </p:cNvSpPr>
          <p:nvPr>
            <p:ph type="pic" sz="quarter" idx="23"/>
          </p:nvPr>
        </p:nvSpPr>
        <p:spPr>
          <a:xfrm>
            <a:off x="10877200" y="5319668"/>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6" name="Picture Placeholder 13"/>
          <p:cNvSpPr>
            <a:spLocks noGrp="1"/>
          </p:cNvSpPr>
          <p:nvPr>
            <p:ph type="pic" sz="quarter" idx="24"/>
          </p:nvPr>
        </p:nvSpPr>
        <p:spPr>
          <a:xfrm>
            <a:off x="12627152" y="5319668"/>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7" name="Picture Placeholder 13"/>
          <p:cNvSpPr>
            <a:spLocks noGrp="1"/>
          </p:cNvSpPr>
          <p:nvPr>
            <p:ph type="pic" sz="quarter" idx="25"/>
          </p:nvPr>
        </p:nvSpPr>
        <p:spPr>
          <a:xfrm>
            <a:off x="14370572" y="5319668"/>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8" name="Picture Placeholder 13"/>
          <p:cNvSpPr>
            <a:spLocks noGrp="1"/>
          </p:cNvSpPr>
          <p:nvPr>
            <p:ph type="pic" sz="quarter" idx="26"/>
          </p:nvPr>
        </p:nvSpPr>
        <p:spPr>
          <a:xfrm>
            <a:off x="5640408"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9" name="Picture Placeholder 13"/>
          <p:cNvSpPr>
            <a:spLocks noGrp="1"/>
          </p:cNvSpPr>
          <p:nvPr>
            <p:ph type="pic" sz="quarter" idx="27"/>
          </p:nvPr>
        </p:nvSpPr>
        <p:spPr>
          <a:xfrm>
            <a:off x="7390361"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0" name="Picture Placeholder 13"/>
          <p:cNvSpPr>
            <a:spLocks noGrp="1"/>
          </p:cNvSpPr>
          <p:nvPr>
            <p:ph type="pic" sz="quarter" idx="28"/>
          </p:nvPr>
        </p:nvSpPr>
        <p:spPr>
          <a:xfrm>
            <a:off x="9133780" y="30480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1" name="Picture Placeholder 13"/>
          <p:cNvSpPr>
            <a:spLocks noGrp="1"/>
          </p:cNvSpPr>
          <p:nvPr>
            <p:ph type="pic" sz="quarter" idx="29"/>
          </p:nvPr>
        </p:nvSpPr>
        <p:spPr>
          <a:xfrm>
            <a:off x="5640408"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2" name="Picture Placeholder 13"/>
          <p:cNvSpPr>
            <a:spLocks noGrp="1"/>
          </p:cNvSpPr>
          <p:nvPr>
            <p:ph type="pic" sz="quarter" idx="30"/>
          </p:nvPr>
        </p:nvSpPr>
        <p:spPr>
          <a:xfrm>
            <a:off x="7390361"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3" name="Picture Placeholder 13"/>
          <p:cNvSpPr>
            <a:spLocks noGrp="1"/>
          </p:cNvSpPr>
          <p:nvPr>
            <p:ph type="pic" sz="quarter" idx="31"/>
          </p:nvPr>
        </p:nvSpPr>
        <p:spPr>
          <a:xfrm>
            <a:off x="9133780" y="5370469"/>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4" name="Picture Placeholder 13"/>
          <p:cNvSpPr>
            <a:spLocks noGrp="1"/>
          </p:cNvSpPr>
          <p:nvPr>
            <p:ph type="pic" sz="quarter" idx="32"/>
          </p:nvPr>
        </p:nvSpPr>
        <p:spPr>
          <a:xfrm>
            <a:off x="16111572" y="2997201"/>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7" name="Picture Placeholder 13"/>
          <p:cNvSpPr>
            <a:spLocks noGrp="1"/>
          </p:cNvSpPr>
          <p:nvPr>
            <p:ph type="pic" sz="quarter" idx="35"/>
          </p:nvPr>
        </p:nvSpPr>
        <p:spPr>
          <a:xfrm>
            <a:off x="16111572" y="5319668"/>
            <a:ext cx="1719229"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3" name="Oval 32"/>
          <p:cNvSpPr>
            <a:spLocks noChangeAspect="1"/>
          </p:cNvSpPr>
          <p:nvPr userDrawn="1"/>
        </p:nvSpPr>
        <p:spPr>
          <a:xfrm>
            <a:off x="17071094" y="775128"/>
            <a:ext cx="517548"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4" name="Slide Number Placeholder 5"/>
          <p:cNvSpPr>
            <a:spLocks noGrp="1"/>
          </p:cNvSpPr>
          <p:nvPr>
            <p:ph type="sldNum" sz="quarter" idx="12"/>
          </p:nvPr>
        </p:nvSpPr>
        <p:spPr>
          <a:xfrm>
            <a:off x="16925022" y="712117"/>
            <a:ext cx="79890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113638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37"/>
                                        </p:tgtEl>
                                        <p:attrNameLst>
                                          <p:attrName>style.visibility</p:attrName>
                                        </p:attrNameLst>
                                      </p:cBhvr>
                                      <p:to>
                                        <p:strVal val="visible"/>
                                      </p:to>
                                    </p:set>
                                    <p:anim calcmode="lin" valueType="num">
                                      <p:cBhvr>
                                        <p:cTn id="27" dur="400" fill="hold"/>
                                        <p:tgtEl>
                                          <p:spTgt spid="37"/>
                                        </p:tgtEl>
                                        <p:attrNameLst>
                                          <p:attrName>ppt_w</p:attrName>
                                        </p:attrNameLst>
                                      </p:cBhvr>
                                      <p:tavLst>
                                        <p:tav tm="0">
                                          <p:val>
                                            <p:fltVal val="0"/>
                                          </p:val>
                                        </p:tav>
                                        <p:tav tm="100000">
                                          <p:val>
                                            <p:strVal val="#ppt_w"/>
                                          </p:val>
                                        </p:tav>
                                      </p:tavLst>
                                    </p:anim>
                                    <p:anim calcmode="lin" valueType="num">
                                      <p:cBhvr>
                                        <p:cTn id="28" dur="400" fill="hold"/>
                                        <p:tgtEl>
                                          <p:spTgt spid="37"/>
                                        </p:tgtEl>
                                        <p:attrNameLst>
                                          <p:attrName>ppt_h</p:attrName>
                                        </p:attrNameLst>
                                      </p:cBhvr>
                                      <p:tavLst>
                                        <p:tav tm="0">
                                          <p:val>
                                            <p:fltVal val="0"/>
                                          </p:val>
                                        </p:tav>
                                        <p:tav tm="100000">
                                          <p:val>
                                            <p:strVal val="#ppt_h"/>
                                          </p:val>
                                        </p:tav>
                                      </p:tavLst>
                                    </p:anim>
                                    <p:animEffect transition="in" filter="fade">
                                      <p:cBhvr>
                                        <p:cTn id="29" dur="400"/>
                                        <p:tgtEl>
                                          <p:spTgt spid="37"/>
                                        </p:tgtEl>
                                      </p:cBhvr>
                                    </p:animEffect>
                                  </p:childTnLst>
                                </p:cTn>
                              </p:par>
                            </p:childTnLst>
                          </p:cTn>
                        </p:par>
                        <p:par>
                          <p:cTn id="30" fill="hold">
                            <p:stCondLst>
                              <p:cond delay="2300"/>
                            </p:stCondLst>
                            <p:childTnLst>
                              <p:par>
                                <p:cTn id="31" presetID="53" presetClass="entr" presetSubtype="16" fill="hold" grpId="0" nodeType="afterEffect" nodePh="1">
                                  <p:stCondLst>
                                    <p:cond delay="0"/>
                                  </p:stCondLst>
                                  <p:endCondLst>
                                    <p:cond evt="begin" delay="0">
                                      <p:tn val="31"/>
                                    </p:cond>
                                  </p:endCondLst>
                                  <p:childTnLst>
                                    <p:set>
                                      <p:cBhvr>
                                        <p:cTn id="32" dur="1" fill="hold">
                                          <p:stCondLst>
                                            <p:cond delay="0"/>
                                          </p:stCondLst>
                                        </p:cTn>
                                        <p:tgtEl>
                                          <p:spTgt spid="38"/>
                                        </p:tgtEl>
                                        <p:attrNameLst>
                                          <p:attrName>style.visibility</p:attrName>
                                        </p:attrNameLst>
                                      </p:cBhvr>
                                      <p:to>
                                        <p:strVal val="visible"/>
                                      </p:to>
                                    </p:set>
                                    <p:anim calcmode="lin" valueType="num">
                                      <p:cBhvr>
                                        <p:cTn id="33" dur="400" fill="hold"/>
                                        <p:tgtEl>
                                          <p:spTgt spid="38"/>
                                        </p:tgtEl>
                                        <p:attrNameLst>
                                          <p:attrName>ppt_w</p:attrName>
                                        </p:attrNameLst>
                                      </p:cBhvr>
                                      <p:tavLst>
                                        <p:tav tm="0">
                                          <p:val>
                                            <p:fltVal val="0"/>
                                          </p:val>
                                        </p:tav>
                                        <p:tav tm="100000">
                                          <p:val>
                                            <p:strVal val="#ppt_w"/>
                                          </p:val>
                                        </p:tav>
                                      </p:tavLst>
                                    </p:anim>
                                    <p:anim calcmode="lin" valueType="num">
                                      <p:cBhvr>
                                        <p:cTn id="34" dur="400" fill="hold"/>
                                        <p:tgtEl>
                                          <p:spTgt spid="38"/>
                                        </p:tgtEl>
                                        <p:attrNameLst>
                                          <p:attrName>ppt_h</p:attrName>
                                        </p:attrNameLst>
                                      </p:cBhvr>
                                      <p:tavLst>
                                        <p:tav tm="0">
                                          <p:val>
                                            <p:fltVal val="0"/>
                                          </p:val>
                                        </p:tav>
                                        <p:tav tm="100000">
                                          <p:val>
                                            <p:strVal val="#ppt_h"/>
                                          </p:val>
                                        </p:tav>
                                      </p:tavLst>
                                    </p:anim>
                                    <p:animEffect transition="in" filter="fade">
                                      <p:cBhvr>
                                        <p:cTn id="35" dur="400"/>
                                        <p:tgtEl>
                                          <p:spTgt spid="38"/>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48"/>
                                        </p:tgtEl>
                                        <p:attrNameLst>
                                          <p:attrName>style.visibility</p:attrName>
                                        </p:attrNameLst>
                                      </p:cBhvr>
                                      <p:to>
                                        <p:strVal val="visible"/>
                                      </p:to>
                                    </p:set>
                                    <p:anim calcmode="lin" valueType="num">
                                      <p:cBhvr>
                                        <p:cTn id="39" dur="400" fill="hold"/>
                                        <p:tgtEl>
                                          <p:spTgt spid="48"/>
                                        </p:tgtEl>
                                        <p:attrNameLst>
                                          <p:attrName>ppt_w</p:attrName>
                                        </p:attrNameLst>
                                      </p:cBhvr>
                                      <p:tavLst>
                                        <p:tav tm="0">
                                          <p:val>
                                            <p:fltVal val="0"/>
                                          </p:val>
                                        </p:tav>
                                        <p:tav tm="100000">
                                          <p:val>
                                            <p:strVal val="#ppt_w"/>
                                          </p:val>
                                        </p:tav>
                                      </p:tavLst>
                                    </p:anim>
                                    <p:anim calcmode="lin" valueType="num">
                                      <p:cBhvr>
                                        <p:cTn id="40" dur="400" fill="hold"/>
                                        <p:tgtEl>
                                          <p:spTgt spid="48"/>
                                        </p:tgtEl>
                                        <p:attrNameLst>
                                          <p:attrName>ppt_h</p:attrName>
                                        </p:attrNameLst>
                                      </p:cBhvr>
                                      <p:tavLst>
                                        <p:tav tm="0">
                                          <p:val>
                                            <p:fltVal val="0"/>
                                          </p:val>
                                        </p:tav>
                                        <p:tav tm="100000">
                                          <p:val>
                                            <p:strVal val="#ppt_h"/>
                                          </p:val>
                                        </p:tav>
                                      </p:tavLst>
                                    </p:anim>
                                    <p:animEffect transition="in" filter="fade">
                                      <p:cBhvr>
                                        <p:cTn id="41" dur="400"/>
                                        <p:tgtEl>
                                          <p:spTgt spid="4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49"/>
                                        </p:tgtEl>
                                        <p:attrNameLst>
                                          <p:attrName>style.visibility</p:attrName>
                                        </p:attrNameLst>
                                      </p:cBhvr>
                                      <p:to>
                                        <p:strVal val="visible"/>
                                      </p:to>
                                    </p:set>
                                    <p:anim calcmode="lin" valueType="num">
                                      <p:cBhvr>
                                        <p:cTn id="45" dur="400" fill="hold"/>
                                        <p:tgtEl>
                                          <p:spTgt spid="49"/>
                                        </p:tgtEl>
                                        <p:attrNameLst>
                                          <p:attrName>ppt_w</p:attrName>
                                        </p:attrNameLst>
                                      </p:cBhvr>
                                      <p:tavLst>
                                        <p:tav tm="0">
                                          <p:val>
                                            <p:fltVal val="0"/>
                                          </p:val>
                                        </p:tav>
                                        <p:tav tm="100000">
                                          <p:val>
                                            <p:strVal val="#ppt_w"/>
                                          </p:val>
                                        </p:tav>
                                      </p:tavLst>
                                    </p:anim>
                                    <p:anim calcmode="lin" valueType="num">
                                      <p:cBhvr>
                                        <p:cTn id="46" dur="400" fill="hold"/>
                                        <p:tgtEl>
                                          <p:spTgt spid="49"/>
                                        </p:tgtEl>
                                        <p:attrNameLst>
                                          <p:attrName>ppt_h</p:attrName>
                                        </p:attrNameLst>
                                      </p:cBhvr>
                                      <p:tavLst>
                                        <p:tav tm="0">
                                          <p:val>
                                            <p:fltVal val="0"/>
                                          </p:val>
                                        </p:tav>
                                        <p:tav tm="100000">
                                          <p:val>
                                            <p:strVal val="#ppt_h"/>
                                          </p:val>
                                        </p:tav>
                                      </p:tavLst>
                                    </p:anim>
                                    <p:animEffect transition="in" filter="fade">
                                      <p:cBhvr>
                                        <p:cTn id="47" dur="400"/>
                                        <p:tgtEl>
                                          <p:spTgt spid="49"/>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50"/>
                                        </p:tgtEl>
                                        <p:attrNameLst>
                                          <p:attrName>style.visibility</p:attrName>
                                        </p:attrNameLst>
                                      </p:cBhvr>
                                      <p:to>
                                        <p:strVal val="visible"/>
                                      </p:to>
                                    </p:set>
                                    <p:anim calcmode="lin" valueType="num">
                                      <p:cBhvr>
                                        <p:cTn id="51" dur="400" fill="hold"/>
                                        <p:tgtEl>
                                          <p:spTgt spid="50"/>
                                        </p:tgtEl>
                                        <p:attrNameLst>
                                          <p:attrName>ppt_w</p:attrName>
                                        </p:attrNameLst>
                                      </p:cBhvr>
                                      <p:tavLst>
                                        <p:tav tm="0">
                                          <p:val>
                                            <p:fltVal val="0"/>
                                          </p:val>
                                        </p:tav>
                                        <p:tav tm="100000">
                                          <p:val>
                                            <p:strVal val="#ppt_w"/>
                                          </p:val>
                                        </p:tav>
                                      </p:tavLst>
                                    </p:anim>
                                    <p:anim calcmode="lin" valueType="num">
                                      <p:cBhvr>
                                        <p:cTn id="52" dur="400" fill="hold"/>
                                        <p:tgtEl>
                                          <p:spTgt spid="50"/>
                                        </p:tgtEl>
                                        <p:attrNameLst>
                                          <p:attrName>ppt_h</p:attrName>
                                        </p:attrNameLst>
                                      </p:cBhvr>
                                      <p:tavLst>
                                        <p:tav tm="0">
                                          <p:val>
                                            <p:fltVal val="0"/>
                                          </p:val>
                                        </p:tav>
                                        <p:tav tm="100000">
                                          <p:val>
                                            <p:strVal val="#ppt_h"/>
                                          </p:val>
                                        </p:tav>
                                      </p:tavLst>
                                    </p:anim>
                                    <p:animEffect transition="in" filter="fade">
                                      <p:cBhvr>
                                        <p:cTn id="53" dur="400"/>
                                        <p:tgtEl>
                                          <p:spTgt spid="50"/>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42"/>
                                        </p:tgtEl>
                                        <p:attrNameLst>
                                          <p:attrName>style.visibility</p:attrName>
                                        </p:attrNameLst>
                                      </p:cBhvr>
                                      <p:to>
                                        <p:strVal val="visible"/>
                                      </p:to>
                                    </p:set>
                                    <p:anim calcmode="lin" valueType="num">
                                      <p:cBhvr>
                                        <p:cTn id="57" dur="400" fill="hold"/>
                                        <p:tgtEl>
                                          <p:spTgt spid="42"/>
                                        </p:tgtEl>
                                        <p:attrNameLst>
                                          <p:attrName>ppt_w</p:attrName>
                                        </p:attrNameLst>
                                      </p:cBhvr>
                                      <p:tavLst>
                                        <p:tav tm="0">
                                          <p:val>
                                            <p:fltVal val="0"/>
                                          </p:val>
                                        </p:tav>
                                        <p:tav tm="100000">
                                          <p:val>
                                            <p:strVal val="#ppt_w"/>
                                          </p:val>
                                        </p:tav>
                                      </p:tavLst>
                                    </p:anim>
                                    <p:anim calcmode="lin" valueType="num">
                                      <p:cBhvr>
                                        <p:cTn id="58" dur="400" fill="hold"/>
                                        <p:tgtEl>
                                          <p:spTgt spid="42"/>
                                        </p:tgtEl>
                                        <p:attrNameLst>
                                          <p:attrName>ppt_h</p:attrName>
                                        </p:attrNameLst>
                                      </p:cBhvr>
                                      <p:tavLst>
                                        <p:tav tm="0">
                                          <p:val>
                                            <p:fltVal val="0"/>
                                          </p:val>
                                        </p:tav>
                                        <p:tav tm="100000">
                                          <p:val>
                                            <p:strVal val="#ppt_h"/>
                                          </p:val>
                                        </p:tav>
                                      </p:tavLst>
                                    </p:anim>
                                    <p:animEffect transition="in" filter="fade">
                                      <p:cBhvr>
                                        <p:cTn id="59" dur="400"/>
                                        <p:tgtEl>
                                          <p:spTgt spid="42"/>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43"/>
                                        </p:tgtEl>
                                        <p:attrNameLst>
                                          <p:attrName>style.visibility</p:attrName>
                                        </p:attrNameLst>
                                      </p:cBhvr>
                                      <p:to>
                                        <p:strVal val="visible"/>
                                      </p:to>
                                    </p:set>
                                    <p:anim calcmode="lin" valueType="num">
                                      <p:cBhvr>
                                        <p:cTn id="63" dur="400" fill="hold"/>
                                        <p:tgtEl>
                                          <p:spTgt spid="43"/>
                                        </p:tgtEl>
                                        <p:attrNameLst>
                                          <p:attrName>ppt_w</p:attrName>
                                        </p:attrNameLst>
                                      </p:cBhvr>
                                      <p:tavLst>
                                        <p:tav tm="0">
                                          <p:val>
                                            <p:fltVal val="0"/>
                                          </p:val>
                                        </p:tav>
                                        <p:tav tm="100000">
                                          <p:val>
                                            <p:strVal val="#ppt_w"/>
                                          </p:val>
                                        </p:tav>
                                      </p:tavLst>
                                    </p:anim>
                                    <p:anim calcmode="lin" valueType="num">
                                      <p:cBhvr>
                                        <p:cTn id="64" dur="400" fill="hold"/>
                                        <p:tgtEl>
                                          <p:spTgt spid="43"/>
                                        </p:tgtEl>
                                        <p:attrNameLst>
                                          <p:attrName>ppt_h</p:attrName>
                                        </p:attrNameLst>
                                      </p:cBhvr>
                                      <p:tavLst>
                                        <p:tav tm="0">
                                          <p:val>
                                            <p:fltVal val="0"/>
                                          </p:val>
                                        </p:tav>
                                        <p:tav tm="100000">
                                          <p:val>
                                            <p:strVal val="#ppt_h"/>
                                          </p:val>
                                        </p:tav>
                                      </p:tavLst>
                                    </p:anim>
                                    <p:animEffect transition="in" filter="fade">
                                      <p:cBhvr>
                                        <p:cTn id="65" dur="400"/>
                                        <p:tgtEl>
                                          <p:spTgt spid="43"/>
                                        </p:tgtEl>
                                      </p:cBhvr>
                                    </p:animEffect>
                                  </p:childTnLst>
                                </p:cTn>
                              </p:par>
                            </p:childTnLst>
                          </p:cTn>
                        </p:par>
                        <p:par>
                          <p:cTn id="66" fill="hold">
                            <p:stCondLst>
                              <p:cond delay="4700"/>
                            </p:stCondLst>
                            <p:childTnLst>
                              <p:par>
                                <p:cTn id="67" presetID="53" presetClass="entr" presetSubtype="16" fill="hold" grpId="0" nodeType="afterEffect" nodePh="1">
                                  <p:stCondLst>
                                    <p:cond delay="0"/>
                                  </p:stCondLst>
                                  <p:endCondLst>
                                    <p:cond evt="begin" delay="0">
                                      <p:tn val="67"/>
                                    </p:cond>
                                  </p:endCondLst>
                                  <p:childTnLst>
                                    <p:set>
                                      <p:cBhvr>
                                        <p:cTn id="68" dur="1" fill="hold">
                                          <p:stCondLst>
                                            <p:cond delay="0"/>
                                          </p:stCondLst>
                                        </p:cTn>
                                        <p:tgtEl>
                                          <p:spTgt spid="44"/>
                                        </p:tgtEl>
                                        <p:attrNameLst>
                                          <p:attrName>style.visibility</p:attrName>
                                        </p:attrNameLst>
                                      </p:cBhvr>
                                      <p:to>
                                        <p:strVal val="visible"/>
                                      </p:to>
                                    </p:set>
                                    <p:anim calcmode="lin" valueType="num">
                                      <p:cBhvr>
                                        <p:cTn id="69" dur="400" fill="hold"/>
                                        <p:tgtEl>
                                          <p:spTgt spid="44"/>
                                        </p:tgtEl>
                                        <p:attrNameLst>
                                          <p:attrName>ppt_w</p:attrName>
                                        </p:attrNameLst>
                                      </p:cBhvr>
                                      <p:tavLst>
                                        <p:tav tm="0">
                                          <p:val>
                                            <p:fltVal val="0"/>
                                          </p:val>
                                        </p:tav>
                                        <p:tav tm="100000">
                                          <p:val>
                                            <p:strVal val="#ppt_w"/>
                                          </p:val>
                                        </p:tav>
                                      </p:tavLst>
                                    </p:anim>
                                    <p:anim calcmode="lin" valueType="num">
                                      <p:cBhvr>
                                        <p:cTn id="70" dur="400" fill="hold"/>
                                        <p:tgtEl>
                                          <p:spTgt spid="44"/>
                                        </p:tgtEl>
                                        <p:attrNameLst>
                                          <p:attrName>ppt_h</p:attrName>
                                        </p:attrNameLst>
                                      </p:cBhvr>
                                      <p:tavLst>
                                        <p:tav tm="0">
                                          <p:val>
                                            <p:fltVal val="0"/>
                                          </p:val>
                                        </p:tav>
                                        <p:tav tm="100000">
                                          <p:val>
                                            <p:strVal val="#ppt_h"/>
                                          </p:val>
                                        </p:tav>
                                      </p:tavLst>
                                    </p:anim>
                                    <p:animEffect transition="in" filter="fade">
                                      <p:cBhvr>
                                        <p:cTn id="71" dur="400"/>
                                        <p:tgtEl>
                                          <p:spTgt spid="44"/>
                                        </p:tgtEl>
                                      </p:cBhvr>
                                    </p:animEffect>
                                  </p:childTnLst>
                                </p:cTn>
                              </p:par>
                            </p:childTnLst>
                          </p:cTn>
                        </p:par>
                        <p:par>
                          <p:cTn id="72" fill="hold">
                            <p:stCondLst>
                              <p:cond delay="5100"/>
                            </p:stCondLst>
                            <p:childTnLst>
                              <p:par>
                                <p:cTn id="73" presetID="53" presetClass="entr" presetSubtype="16" fill="hold" grpId="0" nodeType="afterEffect" nodePh="1">
                                  <p:stCondLst>
                                    <p:cond delay="0"/>
                                  </p:stCondLst>
                                  <p:endCondLst>
                                    <p:cond evt="begin" delay="0">
                                      <p:tn val="73"/>
                                    </p:cond>
                                  </p:endCondLst>
                                  <p:childTnLst>
                                    <p:set>
                                      <p:cBhvr>
                                        <p:cTn id="74" dur="1" fill="hold">
                                          <p:stCondLst>
                                            <p:cond delay="0"/>
                                          </p:stCondLst>
                                        </p:cTn>
                                        <p:tgtEl>
                                          <p:spTgt spid="54"/>
                                        </p:tgtEl>
                                        <p:attrNameLst>
                                          <p:attrName>style.visibility</p:attrName>
                                        </p:attrNameLst>
                                      </p:cBhvr>
                                      <p:to>
                                        <p:strVal val="visible"/>
                                      </p:to>
                                    </p:set>
                                    <p:anim calcmode="lin" valueType="num">
                                      <p:cBhvr>
                                        <p:cTn id="75" dur="400" fill="hold"/>
                                        <p:tgtEl>
                                          <p:spTgt spid="54"/>
                                        </p:tgtEl>
                                        <p:attrNameLst>
                                          <p:attrName>ppt_w</p:attrName>
                                        </p:attrNameLst>
                                      </p:cBhvr>
                                      <p:tavLst>
                                        <p:tav tm="0">
                                          <p:val>
                                            <p:fltVal val="0"/>
                                          </p:val>
                                        </p:tav>
                                        <p:tav tm="100000">
                                          <p:val>
                                            <p:strVal val="#ppt_w"/>
                                          </p:val>
                                        </p:tav>
                                      </p:tavLst>
                                    </p:anim>
                                    <p:anim calcmode="lin" valueType="num">
                                      <p:cBhvr>
                                        <p:cTn id="76" dur="400" fill="hold"/>
                                        <p:tgtEl>
                                          <p:spTgt spid="54"/>
                                        </p:tgtEl>
                                        <p:attrNameLst>
                                          <p:attrName>ppt_h</p:attrName>
                                        </p:attrNameLst>
                                      </p:cBhvr>
                                      <p:tavLst>
                                        <p:tav tm="0">
                                          <p:val>
                                            <p:fltVal val="0"/>
                                          </p:val>
                                        </p:tav>
                                        <p:tav tm="100000">
                                          <p:val>
                                            <p:strVal val="#ppt_h"/>
                                          </p:val>
                                        </p:tav>
                                      </p:tavLst>
                                    </p:anim>
                                    <p:animEffect transition="in" filter="fade">
                                      <p:cBhvr>
                                        <p:cTn id="77" dur="400"/>
                                        <p:tgtEl>
                                          <p:spTgt spid="54"/>
                                        </p:tgtEl>
                                      </p:cBhvr>
                                    </p:animEffect>
                                  </p:childTnLst>
                                </p:cTn>
                              </p:par>
                            </p:childTnLst>
                          </p:cTn>
                        </p:par>
                        <p:par>
                          <p:cTn id="78" fill="hold">
                            <p:stCondLst>
                              <p:cond delay="5500"/>
                            </p:stCondLst>
                            <p:childTnLst>
                              <p:par>
                                <p:cTn id="79" presetID="53" presetClass="entr" presetSubtype="16" fill="hold" grpId="0" nodeType="afterEffect" nodePh="1">
                                  <p:stCondLst>
                                    <p:cond delay="0"/>
                                  </p:stCondLst>
                                  <p:endCondLst>
                                    <p:cond evt="begin" delay="0">
                                      <p:tn val="79"/>
                                    </p:cond>
                                  </p:endCondLst>
                                  <p:childTnLst>
                                    <p:set>
                                      <p:cBhvr>
                                        <p:cTn id="80" dur="1" fill="hold">
                                          <p:stCondLst>
                                            <p:cond delay="0"/>
                                          </p:stCondLst>
                                        </p:cTn>
                                        <p:tgtEl>
                                          <p:spTgt spid="39"/>
                                        </p:tgtEl>
                                        <p:attrNameLst>
                                          <p:attrName>style.visibility</p:attrName>
                                        </p:attrNameLst>
                                      </p:cBhvr>
                                      <p:to>
                                        <p:strVal val="visible"/>
                                      </p:to>
                                    </p:set>
                                    <p:anim calcmode="lin" valueType="num">
                                      <p:cBhvr>
                                        <p:cTn id="81" dur="400" fill="hold"/>
                                        <p:tgtEl>
                                          <p:spTgt spid="39"/>
                                        </p:tgtEl>
                                        <p:attrNameLst>
                                          <p:attrName>ppt_w</p:attrName>
                                        </p:attrNameLst>
                                      </p:cBhvr>
                                      <p:tavLst>
                                        <p:tav tm="0">
                                          <p:val>
                                            <p:fltVal val="0"/>
                                          </p:val>
                                        </p:tav>
                                        <p:tav tm="100000">
                                          <p:val>
                                            <p:strVal val="#ppt_w"/>
                                          </p:val>
                                        </p:tav>
                                      </p:tavLst>
                                    </p:anim>
                                    <p:anim calcmode="lin" valueType="num">
                                      <p:cBhvr>
                                        <p:cTn id="82" dur="400" fill="hold"/>
                                        <p:tgtEl>
                                          <p:spTgt spid="39"/>
                                        </p:tgtEl>
                                        <p:attrNameLst>
                                          <p:attrName>ppt_h</p:attrName>
                                        </p:attrNameLst>
                                      </p:cBhvr>
                                      <p:tavLst>
                                        <p:tav tm="0">
                                          <p:val>
                                            <p:fltVal val="0"/>
                                          </p:val>
                                        </p:tav>
                                        <p:tav tm="100000">
                                          <p:val>
                                            <p:strVal val="#ppt_h"/>
                                          </p:val>
                                        </p:tav>
                                      </p:tavLst>
                                    </p:anim>
                                    <p:animEffect transition="in" filter="fade">
                                      <p:cBhvr>
                                        <p:cTn id="83" dur="400"/>
                                        <p:tgtEl>
                                          <p:spTgt spid="39"/>
                                        </p:tgtEl>
                                      </p:cBhvr>
                                    </p:animEffect>
                                  </p:childTnLst>
                                </p:cTn>
                              </p:par>
                            </p:childTnLst>
                          </p:cTn>
                        </p:par>
                        <p:par>
                          <p:cTn id="84" fill="hold">
                            <p:stCondLst>
                              <p:cond delay="5900"/>
                            </p:stCondLst>
                            <p:childTnLst>
                              <p:par>
                                <p:cTn id="85" presetID="53" presetClass="entr" presetSubtype="16" fill="hold" grpId="0" nodeType="afterEffect" nodePh="1">
                                  <p:stCondLst>
                                    <p:cond delay="0"/>
                                  </p:stCondLst>
                                  <p:endCondLst>
                                    <p:cond evt="begin" delay="0">
                                      <p:tn val="85"/>
                                    </p:cond>
                                  </p:endCondLst>
                                  <p:childTnLst>
                                    <p:set>
                                      <p:cBhvr>
                                        <p:cTn id="86" dur="1" fill="hold">
                                          <p:stCondLst>
                                            <p:cond delay="0"/>
                                          </p:stCondLst>
                                        </p:cTn>
                                        <p:tgtEl>
                                          <p:spTgt spid="40"/>
                                        </p:tgtEl>
                                        <p:attrNameLst>
                                          <p:attrName>style.visibility</p:attrName>
                                        </p:attrNameLst>
                                      </p:cBhvr>
                                      <p:to>
                                        <p:strVal val="visible"/>
                                      </p:to>
                                    </p:set>
                                    <p:anim calcmode="lin" valueType="num">
                                      <p:cBhvr>
                                        <p:cTn id="87" dur="400" fill="hold"/>
                                        <p:tgtEl>
                                          <p:spTgt spid="40"/>
                                        </p:tgtEl>
                                        <p:attrNameLst>
                                          <p:attrName>ppt_w</p:attrName>
                                        </p:attrNameLst>
                                      </p:cBhvr>
                                      <p:tavLst>
                                        <p:tav tm="0">
                                          <p:val>
                                            <p:fltVal val="0"/>
                                          </p:val>
                                        </p:tav>
                                        <p:tav tm="100000">
                                          <p:val>
                                            <p:strVal val="#ppt_w"/>
                                          </p:val>
                                        </p:tav>
                                      </p:tavLst>
                                    </p:anim>
                                    <p:anim calcmode="lin" valueType="num">
                                      <p:cBhvr>
                                        <p:cTn id="88" dur="400" fill="hold"/>
                                        <p:tgtEl>
                                          <p:spTgt spid="40"/>
                                        </p:tgtEl>
                                        <p:attrNameLst>
                                          <p:attrName>ppt_h</p:attrName>
                                        </p:attrNameLst>
                                      </p:cBhvr>
                                      <p:tavLst>
                                        <p:tav tm="0">
                                          <p:val>
                                            <p:fltVal val="0"/>
                                          </p:val>
                                        </p:tav>
                                        <p:tav tm="100000">
                                          <p:val>
                                            <p:strVal val="#ppt_h"/>
                                          </p:val>
                                        </p:tav>
                                      </p:tavLst>
                                    </p:anim>
                                    <p:animEffect transition="in" filter="fade">
                                      <p:cBhvr>
                                        <p:cTn id="89" dur="400"/>
                                        <p:tgtEl>
                                          <p:spTgt spid="40"/>
                                        </p:tgtEl>
                                      </p:cBhvr>
                                    </p:animEffect>
                                  </p:childTnLst>
                                </p:cTn>
                              </p:par>
                            </p:childTnLst>
                          </p:cTn>
                        </p:par>
                        <p:par>
                          <p:cTn id="90" fill="hold">
                            <p:stCondLst>
                              <p:cond delay="6300"/>
                            </p:stCondLst>
                            <p:childTnLst>
                              <p:par>
                                <p:cTn id="91" presetID="53" presetClass="entr" presetSubtype="16" fill="hold" grpId="0" nodeType="afterEffect" nodePh="1">
                                  <p:stCondLst>
                                    <p:cond delay="0"/>
                                  </p:stCondLst>
                                  <p:endCondLst>
                                    <p:cond evt="begin" delay="0">
                                      <p:tn val="91"/>
                                    </p:cond>
                                  </p:endCondLst>
                                  <p:childTnLst>
                                    <p:set>
                                      <p:cBhvr>
                                        <p:cTn id="92" dur="1" fill="hold">
                                          <p:stCondLst>
                                            <p:cond delay="0"/>
                                          </p:stCondLst>
                                        </p:cTn>
                                        <p:tgtEl>
                                          <p:spTgt spid="41"/>
                                        </p:tgtEl>
                                        <p:attrNameLst>
                                          <p:attrName>style.visibility</p:attrName>
                                        </p:attrNameLst>
                                      </p:cBhvr>
                                      <p:to>
                                        <p:strVal val="visible"/>
                                      </p:to>
                                    </p:set>
                                    <p:anim calcmode="lin" valueType="num">
                                      <p:cBhvr>
                                        <p:cTn id="93" dur="400" fill="hold"/>
                                        <p:tgtEl>
                                          <p:spTgt spid="41"/>
                                        </p:tgtEl>
                                        <p:attrNameLst>
                                          <p:attrName>ppt_w</p:attrName>
                                        </p:attrNameLst>
                                      </p:cBhvr>
                                      <p:tavLst>
                                        <p:tav tm="0">
                                          <p:val>
                                            <p:fltVal val="0"/>
                                          </p:val>
                                        </p:tav>
                                        <p:tav tm="100000">
                                          <p:val>
                                            <p:strVal val="#ppt_w"/>
                                          </p:val>
                                        </p:tav>
                                      </p:tavLst>
                                    </p:anim>
                                    <p:anim calcmode="lin" valueType="num">
                                      <p:cBhvr>
                                        <p:cTn id="94" dur="400" fill="hold"/>
                                        <p:tgtEl>
                                          <p:spTgt spid="41"/>
                                        </p:tgtEl>
                                        <p:attrNameLst>
                                          <p:attrName>ppt_h</p:attrName>
                                        </p:attrNameLst>
                                      </p:cBhvr>
                                      <p:tavLst>
                                        <p:tav tm="0">
                                          <p:val>
                                            <p:fltVal val="0"/>
                                          </p:val>
                                        </p:tav>
                                        <p:tav tm="100000">
                                          <p:val>
                                            <p:strVal val="#ppt_h"/>
                                          </p:val>
                                        </p:tav>
                                      </p:tavLst>
                                    </p:anim>
                                    <p:animEffect transition="in" filter="fade">
                                      <p:cBhvr>
                                        <p:cTn id="95" dur="400"/>
                                        <p:tgtEl>
                                          <p:spTgt spid="41"/>
                                        </p:tgtEl>
                                      </p:cBhvr>
                                    </p:animEffect>
                                  </p:childTnLst>
                                </p:cTn>
                              </p:par>
                            </p:childTnLst>
                          </p:cTn>
                        </p:par>
                        <p:par>
                          <p:cTn id="96" fill="hold">
                            <p:stCondLst>
                              <p:cond delay="6700"/>
                            </p:stCondLst>
                            <p:childTnLst>
                              <p:par>
                                <p:cTn id="97" presetID="53" presetClass="entr" presetSubtype="16" fill="hold" grpId="0" nodeType="afterEffect" nodePh="1">
                                  <p:stCondLst>
                                    <p:cond delay="0"/>
                                  </p:stCondLst>
                                  <p:endCondLst>
                                    <p:cond evt="begin" delay="0">
                                      <p:tn val="97"/>
                                    </p:cond>
                                  </p:endCondLst>
                                  <p:childTnLst>
                                    <p:set>
                                      <p:cBhvr>
                                        <p:cTn id="98" dur="1" fill="hold">
                                          <p:stCondLst>
                                            <p:cond delay="0"/>
                                          </p:stCondLst>
                                        </p:cTn>
                                        <p:tgtEl>
                                          <p:spTgt spid="51"/>
                                        </p:tgtEl>
                                        <p:attrNameLst>
                                          <p:attrName>style.visibility</p:attrName>
                                        </p:attrNameLst>
                                      </p:cBhvr>
                                      <p:to>
                                        <p:strVal val="visible"/>
                                      </p:to>
                                    </p:set>
                                    <p:anim calcmode="lin" valueType="num">
                                      <p:cBhvr>
                                        <p:cTn id="99" dur="400" fill="hold"/>
                                        <p:tgtEl>
                                          <p:spTgt spid="51"/>
                                        </p:tgtEl>
                                        <p:attrNameLst>
                                          <p:attrName>ppt_w</p:attrName>
                                        </p:attrNameLst>
                                      </p:cBhvr>
                                      <p:tavLst>
                                        <p:tav tm="0">
                                          <p:val>
                                            <p:fltVal val="0"/>
                                          </p:val>
                                        </p:tav>
                                        <p:tav tm="100000">
                                          <p:val>
                                            <p:strVal val="#ppt_w"/>
                                          </p:val>
                                        </p:tav>
                                      </p:tavLst>
                                    </p:anim>
                                    <p:anim calcmode="lin" valueType="num">
                                      <p:cBhvr>
                                        <p:cTn id="100" dur="400" fill="hold"/>
                                        <p:tgtEl>
                                          <p:spTgt spid="51"/>
                                        </p:tgtEl>
                                        <p:attrNameLst>
                                          <p:attrName>ppt_h</p:attrName>
                                        </p:attrNameLst>
                                      </p:cBhvr>
                                      <p:tavLst>
                                        <p:tav tm="0">
                                          <p:val>
                                            <p:fltVal val="0"/>
                                          </p:val>
                                        </p:tav>
                                        <p:tav tm="100000">
                                          <p:val>
                                            <p:strVal val="#ppt_h"/>
                                          </p:val>
                                        </p:tav>
                                      </p:tavLst>
                                    </p:anim>
                                    <p:animEffect transition="in" filter="fade">
                                      <p:cBhvr>
                                        <p:cTn id="101" dur="400"/>
                                        <p:tgtEl>
                                          <p:spTgt spid="51"/>
                                        </p:tgtEl>
                                      </p:cBhvr>
                                    </p:animEffect>
                                  </p:childTnLst>
                                </p:cTn>
                              </p:par>
                            </p:childTnLst>
                          </p:cTn>
                        </p:par>
                        <p:par>
                          <p:cTn id="102" fill="hold">
                            <p:stCondLst>
                              <p:cond delay="7100"/>
                            </p:stCondLst>
                            <p:childTnLst>
                              <p:par>
                                <p:cTn id="103" presetID="53" presetClass="entr" presetSubtype="16" fill="hold" grpId="0" nodeType="afterEffect" nodePh="1">
                                  <p:stCondLst>
                                    <p:cond delay="0"/>
                                  </p:stCondLst>
                                  <p:endCondLst>
                                    <p:cond evt="begin" delay="0">
                                      <p:tn val="103"/>
                                    </p:cond>
                                  </p:endCondLst>
                                  <p:childTnLst>
                                    <p:set>
                                      <p:cBhvr>
                                        <p:cTn id="104" dur="1" fill="hold">
                                          <p:stCondLst>
                                            <p:cond delay="0"/>
                                          </p:stCondLst>
                                        </p:cTn>
                                        <p:tgtEl>
                                          <p:spTgt spid="52"/>
                                        </p:tgtEl>
                                        <p:attrNameLst>
                                          <p:attrName>style.visibility</p:attrName>
                                        </p:attrNameLst>
                                      </p:cBhvr>
                                      <p:to>
                                        <p:strVal val="visible"/>
                                      </p:to>
                                    </p:set>
                                    <p:anim calcmode="lin" valueType="num">
                                      <p:cBhvr>
                                        <p:cTn id="105" dur="400" fill="hold"/>
                                        <p:tgtEl>
                                          <p:spTgt spid="52"/>
                                        </p:tgtEl>
                                        <p:attrNameLst>
                                          <p:attrName>ppt_w</p:attrName>
                                        </p:attrNameLst>
                                      </p:cBhvr>
                                      <p:tavLst>
                                        <p:tav tm="0">
                                          <p:val>
                                            <p:fltVal val="0"/>
                                          </p:val>
                                        </p:tav>
                                        <p:tav tm="100000">
                                          <p:val>
                                            <p:strVal val="#ppt_w"/>
                                          </p:val>
                                        </p:tav>
                                      </p:tavLst>
                                    </p:anim>
                                    <p:anim calcmode="lin" valueType="num">
                                      <p:cBhvr>
                                        <p:cTn id="106" dur="400" fill="hold"/>
                                        <p:tgtEl>
                                          <p:spTgt spid="52"/>
                                        </p:tgtEl>
                                        <p:attrNameLst>
                                          <p:attrName>ppt_h</p:attrName>
                                        </p:attrNameLst>
                                      </p:cBhvr>
                                      <p:tavLst>
                                        <p:tav tm="0">
                                          <p:val>
                                            <p:fltVal val="0"/>
                                          </p:val>
                                        </p:tav>
                                        <p:tav tm="100000">
                                          <p:val>
                                            <p:strVal val="#ppt_h"/>
                                          </p:val>
                                        </p:tav>
                                      </p:tavLst>
                                    </p:anim>
                                    <p:animEffect transition="in" filter="fade">
                                      <p:cBhvr>
                                        <p:cTn id="107" dur="400"/>
                                        <p:tgtEl>
                                          <p:spTgt spid="52"/>
                                        </p:tgtEl>
                                      </p:cBhvr>
                                    </p:animEffect>
                                  </p:childTnLst>
                                </p:cTn>
                              </p:par>
                            </p:childTnLst>
                          </p:cTn>
                        </p:par>
                        <p:par>
                          <p:cTn id="108" fill="hold">
                            <p:stCondLst>
                              <p:cond delay="7500"/>
                            </p:stCondLst>
                            <p:childTnLst>
                              <p:par>
                                <p:cTn id="109" presetID="53" presetClass="entr" presetSubtype="16" fill="hold" grpId="0" nodeType="afterEffect" nodePh="1">
                                  <p:stCondLst>
                                    <p:cond delay="0"/>
                                  </p:stCondLst>
                                  <p:endCondLst>
                                    <p:cond evt="begin" delay="0">
                                      <p:tn val="109"/>
                                    </p:cond>
                                  </p:endCondLst>
                                  <p:childTnLst>
                                    <p:set>
                                      <p:cBhvr>
                                        <p:cTn id="110" dur="1" fill="hold">
                                          <p:stCondLst>
                                            <p:cond delay="0"/>
                                          </p:stCondLst>
                                        </p:cTn>
                                        <p:tgtEl>
                                          <p:spTgt spid="53"/>
                                        </p:tgtEl>
                                        <p:attrNameLst>
                                          <p:attrName>style.visibility</p:attrName>
                                        </p:attrNameLst>
                                      </p:cBhvr>
                                      <p:to>
                                        <p:strVal val="visible"/>
                                      </p:to>
                                    </p:set>
                                    <p:anim calcmode="lin" valueType="num">
                                      <p:cBhvr>
                                        <p:cTn id="111" dur="400" fill="hold"/>
                                        <p:tgtEl>
                                          <p:spTgt spid="53"/>
                                        </p:tgtEl>
                                        <p:attrNameLst>
                                          <p:attrName>ppt_w</p:attrName>
                                        </p:attrNameLst>
                                      </p:cBhvr>
                                      <p:tavLst>
                                        <p:tav tm="0">
                                          <p:val>
                                            <p:fltVal val="0"/>
                                          </p:val>
                                        </p:tav>
                                        <p:tav tm="100000">
                                          <p:val>
                                            <p:strVal val="#ppt_w"/>
                                          </p:val>
                                        </p:tav>
                                      </p:tavLst>
                                    </p:anim>
                                    <p:anim calcmode="lin" valueType="num">
                                      <p:cBhvr>
                                        <p:cTn id="112" dur="400" fill="hold"/>
                                        <p:tgtEl>
                                          <p:spTgt spid="53"/>
                                        </p:tgtEl>
                                        <p:attrNameLst>
                                          <p:attrName>ppt_h</p:attrName>
                                        </p:attrNameLst>
                                      </p:cBhvr>
                                      <p:tavLst>
                                        <p:tav tm="0">
                                          <p:val>
                                            <p:fltVal val="0"/>
                                          </p:val>
                                        </p:tav>
                                        <p:tav tm="100000">
                                          <p:val>
                                            <p:strVal val="#ppt_h"/>
                                          </p:val>
                                        </p:tav>
                                      </p:tavLst>
                                    </p:anim>
                                    <p:animEffect transition="in" filter="fade">
                                      <p:cBhvr>
                                        <p:cTn id="113" dur="400"/>
                                        <p:tgtEl>
                                          <p:spTgt spid="53"/>
                                        </p:tgtEl>
                                      </p:cBhvr>
                                    </p:animEffect>
                                  </p:childTnLst>
                                </p:cTn>
                              </p:par>
                            </p:childTnLst>
                          </p:cTn>
                        </p:par>
                        <p:par>
                          <p:cTn id="114" fill="hold">
                            <p:stCondLst>
                              <p:cond delay="7900"/>
                            </p:stCondLst>
                            <p:childTnLst>
                              <p:par>
                                <p:cTn id="115" presetID="53" presetClass="entr" presetSubtype="16" fill="hold" grpId="0" nodeType="afterEffect" nodePh="1">
                                  <p:stCondLst>
                                    <p:cond delay="0"/>
                                  </p:stCondLst>
                                  <p:endCondLst>
                                    <p:cond evt="begin" delay="0">
                                      <p:tn val="115"/>
                                    </p:cond>
                                  </p:endCondLst>
                                  <p:childTnLst>
                                    <p:set>
                                      <p:cBhvr>
                                        <p:cTn id="116" dur="1" fill="hold">
                                          <p:stCondLst>
                                            <p:cond delay="0"/>
                                          </p:stCondLst>
                                        </p:cTn>
                                        <p:tgtEl>
                                          <p:spTgt spid="45"/>
                                        </p:tgtEl>
                                        <p:attrNameLst>
                                          <p:attrName>style.visibility</p:attrName>
                                        </p:attrNameLst>
                                      </p:cBhvr>
                                      <p:to>
                                        <p:strVal val="visible"/>
                                      </p:to>
                                    </p:set>
                                    <p:anim calcmode="lin" valueType="num">
                                      <p:cBhvr>
                                        <p:cTn id="117" dur="400" fill="hold"/>
                                        <p:tgtEl>
                                          <p:spTgt spid="45"/>
                                        </p:tgtEl>
                                        <p:attrNameLst>
                                          <p:attrName>ppt_w</p:attrName>
                                        </p:attrNameLst>
                                      </p:cBhvr>
                                      <p:tavLst>
                                        <p:tav tm="0">
                                          <p:val>
                                            <p:fltVal val="0"/>
                                          </p:val>
                                        </p:tav>
                                        <p:tav tm="100000">
                                          <p:val>
                                            <p:strVal val="#ppt_w"/>
                                          </p:val>
                                        </p:tav>
                                      </p:tavLst>
                                    </p:anim>
                                    <p:anim calcmode="lin" valueType="num">
                                      <p:cBhvr>
                                        <p:cTn id="118" dur="400" fill="hold"/>
                                        <p:tgtEl>
                                          <p:spTgt spid="45"/>
                                        </p:tgtEl>
                                        <p:attrNameLst>
                                          <p:attrName>ppt_h</p:attrName>
                                        </p:attrNameLst>
                                      </p:cBhvr>
                                      <p:tavLst>
                                        <p:tav tm="0">
                                          <p:val>
                                            <p:fltVal val="0"/>
                                          </p:val>
                                        </p:tav>
                                        <p:tav tm="100000">
                                          <p:val>
                                            <p:strVal val="#ppt_h"/>
                                          </p:val>
                                        </p:tav>
                                      </p:tavLst>
                                    </p:anim>
                                    <p:animEffect transition="in" filter="fade">
                                      <p:cBhvr>
                                        <p:cTn id="119" dur="400"/>
                                        <p:tgtEl>
                                          <p:spTgt spid="45"/>
                                        </p:tgtEl>
                                      </p:cBhvr>
                                    </p:animEffect>
                                  </p:childTnLst>
                                </p:cTn>
                              </p:par>
                            </p:childTnLst>
                          </p:cTn>
                        </p:par>
                        <p:par>
                          <p:cTn id="120" fill="hold">
                            <p:stCondLst>
                              <p:cond delay="8300"/>
                            </p:stCondLst>
                            <p:childTnLst>
                              <p:par>
                                <p:cTn id="121" presetID="53" presetClass="entr" presetSubtype="16" fill="hold" grpId="0" nodeType="afterEffect" nodePh="1">
                                  <p:stCondLst>
                                    <p:cond delay="0"/>
                                  </p:stCondLst>
                                  <p:endCondLst>
                                    <p:cond evt="begin" delay="0">
                                      <p:tn val="121"/>
                                    </p:cond>
                                  </p:endCondLst>
                                  <p:childTnLst>
                                    <p:set>
                                      <p:cBhvr>
                                        <p:cTn id="122" dur="1" fill="hold">
                                          <p:stCondLst>
                                            <p:cond delay="0"/>
                                          </p:stCondLst>
                                        </p:cTn>
                                        <p:tgtEl>
                                          <p:spTgt spid="46"/>
                                        </p:tgtEl>
                                        <p:attrNameLst>
                                          <p:attrName>style.visibility</p:attrName>
                                        </p:attrNameLst>
                                      </p:cBhvr>
                                      <p:to>
                                        <p:strVal val="visible"/>
                                      </p:to>
                                    </p:set>
                                    <p:anim calcmode="lin" valueType="num">
                                      <p:cBhvr>
                                        <p:cTn id="123" dur="400" fill="hold"/>
                                        <p:tgtEl>
                                          <p:spTgt spid="46"/>
                                        </p:tgtEl>
                                        <p:attrNameLst>
                                          <p:attrName>ppt_w</p:attrName>
                                        </p:attrNameLst>
                                      </p:cBhvr>
                                      <p:tavLst>
                                        <p:tav tm="0">
                                          <p:val>
                                            <p:fltVal val="0"/>
                                          </p:val>
                                        </p:tav>
                                        <p:tav tm="100000">
                                          <p:val>
                                            <p:strVal val="#ppt_w"/>
                                          </p:val>
                                        </p:tav>
                                      </p:tavLst>
                                    </p:anim>
                                    <p:anim calcmode="lin" valueType="num">
                                      <p:cBhvr>
                                        <p:cTn id="124" dur="400" fill="hold"/>
                                        <p:tgtEl>
                                          <p:spTgt spid="46"/>
                                        </p:tgtEl>
                                        <p:attrNameLst>
                                          <p:attrName>ppt_h</p:attrName>
                                        </p:attrNameLst>
                                      </p:cBhvr>
                                      <p:tavLst>
                                        <p:tav tm="0">
                                          <p:val>
                                            <p:fltVal val="0"/>
                                          </p:val>
                                        </p:tav>
                                        <p:tav tm="100000">
                                          <p:val>
                                            <p:strVal val="#ppt_h"/>
                                          </p:val>
                                        </p:tav>
                                      </p:tavLst>
                                    </p:anim>
                                    <p:animEffect transition="in" filter="fade">
                                      <p:cBhvr>
                                        <p:cTn id="125" dur="400"/>
                                        <p:tgtEl>
                                          <p:spTgt spid="46"/>
                                        </p:tgtEl>
                                      </p:cBhvr>
                                    </p:animEffect>
                                  </p:childTnLst>
                                </p:cTn>
                              </p:par>
                            </p:childTnLst>
                          </p:cTn>
                        </p:par>
                        <p:par>
                          <p:cTn id="126" fill="hold">
                            <p:stCondLst>
                              <p:cond delay="8700"/>
                            </p:stCondLst>
                            <p:childTnLst>
                              <p:par>
                                <p:cTn id="127" presetID="53" presetClass="entr" presetSubtype="16" fill="hold" grpId="0" nodeType="afterEffect" nodePh="1">
                                  <p:stCondLst>
                                    <p:cond delay="0"/>
                                  </p:stCondLst>
                                  <p:endCondLst>
                                    <p:cond evt="begin" delay="0">
                                      <p:tn val="127"/>
                                    </p:cond>
                                  </p:endCondLst>
                                  <p:childTnLst>
                                    <p:set>
                                      <p:cBhvr>
                                        <p:cTn id="128" dur="1" fill="hold">
                                          <p:stCondLst>
                                            <p:cond delay="0"/>
                                          </p:stCondLst>
                                        </p:cTn>
                                        <p:tgtEl>
                                          <p:spTgt spid="47"/>
                                        </p:tgtEl>
                                        <p:attrNameLst>
                                          <p:attrName>style.visibility</p:attrName>
                                        </p:attrNameLst>
                                      </p:cBhvr>
                                      <p:to>
                                        <p:strVal val="visible"/>
                                      </p:to>
                                    </p:set>
                                    <p:anim calcmode="lin" valueType="num">
                                      <p:cBhvr>
                                        <p:cTn id="129" dur="400" fill="hold"/>
                                        <p:tgtEl>
                                          <p:spTgt spid="47"/>
                                        </p:tgtEl>
                                        <p:attrNameLst>
                                          <p:attrName>ppt_w</p:attrName>
                                        </p:attrNameLst>
                                      </p:cBhvr>
                                      <p:tavLst>
                                        <p:tav tm="0">
                                          <p:val>
                                            <p:fltVal val="0"/>
                                          </p:val>
                                        </p:tav>
                                        <p:tav tm="100000">
                                          <p:val>
                                            <p:strVal val="#ppt_w"/>
                                          </p:val>
                                        </p:tav>
                                      </p:tavLst>
                                    </p:anim>
                                    <p:anim calcmode="lin" valueType="num">
                                      <p:cBhvr>
                                        <p:cTn id="130" dur="400" fill="hold"/>
                                        <p:tgtEl>
                                          <p:spTgt spid="47"/>
                                        </p:tgtEl>
                                        <p:attrNameLst>
                                          <p:attrName>ppt_h</p:attrName>
                                        </p:attrNameLst>
                                      </p:cBhvr>
                                      <p:tavLst>
                                        <p:tav tm="0">
                                          <p:val>
                                            <p:fltVal val="0"/>
                                          </p:val>
                                        </p:tav>
                                        <p:tav tm="100000">
                                          <p:val>
                                            <p:strVal val="#ppt_h"/>
                                          </p:val>
                                        </p:tav>
                                      </p:tavLst>
                                    </p:anim>
                                    <p:animEffect transition="in" filter="fade">
                                      <p:cBhvr>
                                        <p:cTn id="131" dur="400"/>
                                        <p:tgtEl>
                                          <p:spTgt spid="47"/>
                                        </p:tgtEl>
                                      </p:cBhvr>
                                    </p:animEffect>
                                  </p:childTnLst>
                                </p:cTn>
                              </p:par>
                            </p:childTnLst>
                          </p:cTn>
                        </p:par>
                        <p:par>
                          <p:cTn id="132" fill="hold">
                            <p:stCondLst>
                              <p:cond delay="9100"/>
                            </p:stCondLst>
                            <p:childTnLst>
                              <p:par>
                                <p:cTn id="133" presetID="53" presetClass="entr" presetSubtype="16" fill="hold" grpId="0" nodeType="afterEffect" nodePh="1">
                                  <p:stCondLst>
                                    <p:cond delay="0"/>
                                  </p:stCondLst>
                                  <p:endCondLst>
                                    <p:cond evt="begin" delay="0">
                                      <p:tn val="133"/>
                                    </p:cond>
                                  </p:endCondLst>
                                  <p:childTnLst>
                                    <p:set>
                                      <p:cBhvr>
                                        <p:cTn id="134" dur="1" fill="hold">
                                          <p:stCondLst>
                                            <p:cond delay="0"/>
                                          </p:stCondLst>
                                        </p:cTn>
                                        <p:tgtEl>
                                          <p:spTgt spid="57"/>
                                        </p:tgtEl>
                                        <p:attrNameLst>
                                          <p:attrName>style.visibility</p:attrName>
                                        </p:attrNameLst>
                                      </p:cBhvr>
                                      <p:to>
                                        <p:strVal val="visible"/>
                                      </p:to>
                                    </p:set>
                                    <p:anim calcmode="lin" valueType="num">
                                      <p:cBhvr>
                                        <p:cTn id="135" dur="400" fill="hold"/>
                                        <p:tgtEl>
                                          <p:spTgt spid="57"/>
                                        </p:tgtEl>
                                        <p:attrNameLst>
                                          <p:attrName>ppt_w</p:attrName>
                                        </p:attrNameLst>
                                      </p:cBhvr>
                                      <p:tavLst>
                                        <p:tav tm="0">
                                          <p:val>
                                            <p:fltVal val="0"/>
                                          </p:val>
                                        </p:tav>
                                        <p:tav tm="100000">
                                          <p:val>
                                            <p:strVal val="#ppt_w"/>
                                          </p:val>
                                        </p:tav>
                                      </p:tavLst>
                                    </p:anim>
                                    <p:anim calcmode="lin" valueType="num">
                                      <p:cBhvr>
                                        <p:cTn id="136" dur="400" fill="hold"/>
                                        <p:tgtEl>
                                          <p:spTgt spid="57"/>
                                        </p:tgtEl>
                                        <p:attrNameLst>
                                          <p:attrName>ppt_h</p:attrName>
                                        </p:attrNameLst>
                                      </p:cBhvr>
                                      <p:tavLst>
                                        <p:tav tm="0">
                                          <p:val>
                                            <p:fltVal val="0"/>
                                          </p:val>
                                        </p:tav>
                                        <p:tav tm="100000">
                                          <p:val>
                                            <p:strVal val="#ppt_h"/>
                                          </p:val>
                                        </p:tav>
                                      </p:tavLst>
                                    </p:anim>
                                    <p:animEffect transition="in" filter="fade">
                                      <p:cBhvr>
                                        <p:cTn id="137" dur="4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7"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7"/>
            <a:ext cx="16459200" cy="2286000"/>
          </a:xfrm>
          <a:prstGeom prst="rect">
            <a:avLst/>
          </a:prstGeom>
        </p:spPr>
        <p:txBody>
          <a:bodyPr vert="horz" lIns="243852" tIns="121926" rIns="243852" bIns="12192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14400" y="3200404"/>
            <a:ext cx="16459200" cy="9051925"/>
          </a:xfrm>
          <a:prstGeom prst="rect">
            <a:avLst/>
          </a:prstGeom>
        </p:spPr>
        <p:txBody>
          <a:bodyPr vert="horz" lIns="243852" tIns="121926" rIns="243852" bIns="12192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14401" y="12712703"/>
            <a:ext cx="4267200" cy="730251"/>
          </a:xfrm>
          <a:prstGeom prst="rect">
            <a:avLst/>
          </a:prstGeom>
        </p:spPr>
        <p:txBody>
          <a:bodyPr vert="horz" lIns="243852" tIns="121926" rIns="243852" bIns="121926" rtlCol="0" anchor="ctr"/>
          <a:lstStyle>
            <a:lvl1pPr algn="l">
              <a:defRPr sz="3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248400" y="12712703"/>
            <a:ext cx="5791200" cy="730251"/>
          </a:xfrm>
          <a:prstGeom prst="rect">
            <a:avLst/>
          </a:prstGeom>
        </p:spPr>
        <p:txBody>
          <a:bodyPr vert="horz" lIns="243852" tIns="121926" rIns="243852" bIns="121926"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03"/>
            <a:ext cx="4267200" cy="730251"/>
          </a:xfrm>
          <a:prstGeom prst="rect">
            <a:avLst/>
          </a:prstGeom>
        </p:spPr>
        <p:txBody>
          <a:bodyPr vert="horz" lIns="243852" tIns="121926" rIns="243852" bIns="121926" rtlCol="0" anchor="ctr"/>
          <a:lstStyle>
            <a:lvl1pPr algn="r">
              <a:defRPr sz="3200">
                <a:solidFill>
                  <a:schemeClr val="tx1">
                    <a:tint val="75000"/>
                  </a:schemeClr>
                </a:solidFill>
              </a:defRPr>
            </a:lvl1pPr>
          </a:lstStyle>
          <a:p>
            <a:fld id="{9DF686B8-C880-FF40-96DC-14FF2413C34E}" type="slidenum">
              <a:rPr lang="en-US" smtClean="0"/>
              <a:pPr/>
              <a:t>‹#›</a:t>
            </a:fld>
            <a:endParaRPr lang="en-US"/>
          </a:p>
        </p:txBody>
      </p:sp>
    </p:spTree>
    <p:extLst>
      <p:ext uri="{BB962C8B-B14F-4D97-AF65-F5344CB8AC3E}">
        <p14:creationId xmlns:p14="http://schemas.microsoft.com/office/powerpoint/2010/main" val="429037045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1" r:id="rId3"/>
    <p:sldLayoutId id="2147483650" r:id="rId4"/>
    <p:sldLayoutId id="2147483662" r:id="rId5"/>
    <p:sldLayoutId id="2147483663" r:id="rId6"/>
    <p:sldLayoutId id="2147483669" r:id="rId7"/>
    <p:sldLayoutId id="2147483667" r:id="rId8"/>
    <p:sldLayoutId id="2147483666" r:id="rId9"/>
    <p:sldLayoutId id="2147483665" r:id="rId10"/>
    <p:sldLayoutId id="2147483670" r:id="rId11"/>
    <p:sldLayoutId id="2147483678" r:id="rId12"/>
    <p:sldLayoutId id="214748367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ctr" defTabSz="1219261" rtl="0" eaLnBrk="1" latinLnBrk="0" hangingPunct="1">
        <a:spcBef>
          <a:spcPct val="0"/>
        </a:spcBef>
        <a:buNone/>
        <a:defRPr sz="7500" kern="1200">
          <a:solidFill>
            <a:schemeClr val="bg2"/>
          </a:solidFill>
          <a:latin typeface="Raleway ExtraBold"/>
          <a:ea typeface="+mj-ea"/>
          <a:cs typeface="Raleway ExtraBold"/>
        </a:defRPr>
      </a:lvl1pPr>
    </p:titleStyle>
    <p:body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p:bodyStyle>
    <p:other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420387" y="4135273"/>
            <a:ext cx="12846941" cy="2940051"/>
          </a:xfrm>
        </p:spPr>
        <p:txBody>
          <a:bodyPr>
            <a:normAutofit/>
          </a:bodyPr>
          <a:lstStyle/>
          <a:p>
            <a:pPr algn="l"/>
            <a:r>
              <a:rPr lang="en-US" sz="14400" dirty="0" smtClean="0"/>
              <a:t>FlexSass	</a:t>
            </a:r>
            <a:endParaRPr lang="en-US" sz="14400" dirty="0"/>
          </a:p>
        </p:txBody>
      </p:sp>
      <p:sp>
        <p:nvSpPr>
          <p:cNvPr id="3" name="Subtitle 2"/>
          <p:cNvSpPr>
            <a:spLocks noGrp="1"/>
          </p:cNvSpPr>
          <p:nvPr>
            <p:ph type="subTitle" idx="4294967295"/>
          </p:nvPr>
        </p:nvSpPr>
        <p:spPr>
          <a:xfrm>
            <a:off x="4434978" y="6628613"/>
            <a:ext cx="12846941" cy="1105808"/>
          </a:xfrm>
        </p:spPr>
        <p:txBody>
          <a:bodyPr>
            <a:normAutofit fontScale="85000" lnSpcReduction="10000"/>
          </a:bodyPr>
          <a:lstStyle/>
          <a:p>
            <a:r>
              <a:rPr lang="en-US" sz="4300" dirty="0" smtClean="0">
                <a:latin typeface="Raleway ExtraLight"/>
                <a:cs typeface="Raleway ExtraLight"/>
              </a:rPr>
              <a:t>Advance </a:t>
            </a:r>
            <a:r>
              <a:rPr lang="en-US" sz="4300" dirty="0" err="1">
                <a:latin typeface="Raleway ExtraLight"/>
                <a:cs typeface="Raleway ExtraLight"/>
              </a:rPr>
              <a:t>Css</a:t>
            </a:r>
            <a:r>
              <a:rPr lang="en-US" sz="4300" dirty="0">
                <a:latin typeface="Raleway ExtraLight"/>
                <a:cs typeface="Raleway ExtraLight"/>
              </a:rPr>
              <a:t> and </a:t>
            </a:r>
            <a:r>
              <a:rPr lang="en-US" sz="4300" dirty="0" smtClean="0">
                <a:latin typeface="Raleway ExtraLight"/>
                <a:cs typeface="Raleway ExtraLight"/>
              </a:rPr>
              <a:t>Sass: Html/</a:t>
            </a:r>
            <a:r>
              <a:rPr lang="en-US" sz="4300" dirty="0" err="1" smtClean="0">
                <a:latin typeface="Raleway ExtraLight"/>
                <a:cs typeface="Raleway ExtraLight"/>
              </a:rPr>
              <a:t>Css</a:t>
            </a:r>
            <a:r>
              <a:rPr lang="en-US" sz="4300" dirty="0" smtClean="0">
                <a:latin typeface="Raleway ExtraLight"/>
                <a:cs typeface="Raleway ExtraLight"/>
              </a:rPr>
              <a:t> Template for Websites </a:t>
            </a:r>
            <a:endParaRPr lang="en-US" sz="4300" dirty="0">
              <a:latin typeface="Raleway ExtraLight"/>
              <a:cs typeface="Raleway ExtraLight"/>
            </a:endParaRPr>
          </a:p>
        </p:txBody>
      </p:sp>
      <p:grpSp>
        <p:nvGrpSpPr>
          <p:cNvPr id="5" name="Group 4"/>
          <p:cNvGrpSpPr/>
          <p:nvPr/>
        </p:nvGrpSpPr>
        <p:grpSpPr>
          <a:xfrm>
            <a:off x="4630850" y="7670801"/>
            <a:ext cx="1969368" cy="467048"/>
            <a:chOff x="6221638" y="2403583"/>
            <a:chExt cx="1501283" cy="267029"/>
          </a:xfrm>
        </p:grpSpPr>
        <p:sp>
          <p:nvSpPr>
            <p:cNvPr id="4" name="Oval 3"/>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9DF686B8-C880-FF40-96DC-14FF2413C34E}" type="slidenum">
              <a:rPr lang="en-US" smtClean="0"/>
              <a:pPr/>
              <a:t>1</a:t>
            </a:fld>
            <a:endParaRPr lang="en-US" dirty="0"/>
          </a:p>
        </p:txBody>
      </p:sp>
    </p:spTree>
    <p:extLst>
      <p:ext uri="{BB962C8B-B14F-4D97-AF65-F5344CB8AC3E}">
        <p14:creationId xmlns:p14="http://schemas.microsoft.com/office/powerpoint/2010/main" val="170522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6925022" y="712117"/>
            <a:ext cx="798901" cy="730251"/>
          </a:xfrm>
        </p:spPr>
        <p:txBody>
          <a:bodyPr/>
          <a:lstStyle/>
          <a:p>
            <a:fld id="{9DF686B8-C880-FF40-96DC-14FF2413C34E}" type="slidenum">
              <a:rPr lang="en-US" smtClean="0"/>
              <a:pPr/>
              <a:t>2</a:t>
            </a:fld>
            <a:endParaRPr lang="en-US" dirty="0"/>
          </a:p>
        </p:txBody>
      </p:sp>
      <p:sp>
        <p:nvSpPr>
          <p:cNvPr id="4" name="Text Placeholder 3"/>
          <p:cNvSpPr>
            <a:spLocks noGrp="1"/>
          </p:cNvSpPr>
          <p:nvPr>
            <p:ph type="body" sz="quarter" idx="13"/>
          </p:nvPr>
        </p:nvSpPr>
        <p:spPr/>
        <p:txBody>
          <a:bodyPr/>
          <a:lstStyle/>
          <a:p>
            <a:r>
              <a:rPr lang="en-US" dirty="0" smtClean="0"/>
              <a:t>FlexSass	</a:t>
            </a:r>
            <a:endParaRPr lang="en-US" dirty="0"/>
          </a:p>
        </p:txBody>
      </p:sp>
      <p:sp>
        <p:nvSpPr>
          <p:cNvPr id="5" name="Text Placeholder 4"/>
          <p:cNvSpPr>
            <a:spLocks noGrp="1"/>
          </p:cNvSpPr>
          <p:nvPr>
            <p:ph type="body" sz="quarter" idx="14"/>
          </p:nvPr>
        </p:nvSpPr>
        <p:spPr/>
        <p:txBody>
          <a:bodyPr/>
          <a:lstStyle/>
          <a:p>
            <a:r>
              <a:rPr lang="en-IN" sz="3200" dirty="0" smtClean="0">
                <a:solidFill>
                  <a:srgbClr val="FF0000"/>
                </a:solidFill>
                <a:latin typeface="Helvetica Neue"/>
              </a:rPr>
              <a:t>Features</a:t>
            </a:r>
            <a:endParaRPr lang="en-IN" sz="3200" dirty="0">
              <a:solidFill>
                <a:srgbClr val="FF0000"/>
              </a:solidFill>
              <a:latin typeface="Helvetica Neue"/>
            </a:endParaRPr>
          </a:p>
        </p:txBody>
      </p:sp>
      <p:sp>
        <p:nvSpPr>
          <p:cNvPr id="12" name="Text Placeholder 3"/>
          <p:cNvSpPr txBox="1">
            <a:spLocks/>
          </p:cNvSpPr>
          <p:nvPr/>
        </p:nvSpPr>
        <p:spPr>
          <a:xfrm>
            <a:off x="1584326" y="2514600"/>
            <a:ext cx="13799529" cy="1462152"/>
          </a:xfrm>
          <a:prstGeom prst="rect">
            <a:avLst/>
          </a:prstGeom>
        </p:spPr>
        <p:txBody>
          <a:bodyPr vert="horz" lIns="243852" tIns="121926" rIns="243852" bIns="121926" rtlCol="0">
            <a:noAutofit/>
          </a:bodyPr>
          <a:lstStyle/>
          <a:p>
            <a:pPr marL="0" marR="0" lvl="0" indent="0" algn="l" defTabSz="1219261" rtl="0" eaLnBrk="1" fontAlgn="auto" latinLnBrk="0" hangingPunct="1">
              <a:lnSpc>
                <a:spcPct val="100000"/>
              </a:lnSpc>
              <a:spcBef>
                <a:spcPct val="20000"/>
              </a:spcBef>
              <a:spcAft>
                <a:spcPts val="0"/>
              </a:spcAft>
              <a:buClrTx/>
              <a:buSzTx/>
              <a:buFont typeface="Arial"/>
              <a:buNone/>
              <a:tabLst/>
              <a:defRPr/>
            </a:pPr>
            <a:r>
              <a:rPr kumimoji="0" lang="en-US" sz="6000" b="0" i="0" u="none" strike="noStrike" kern="1200" cap="none" spc="0" normalizeH="0" baseline="0" noProof="0" dirty="0" smtClean="0">
                <a:ln>
                  <a:noFill/>
                </a:ln>
                <a:solidFill>
                  <a:srgbClr val="92D050"/>
                </a:solidFill>
                <a:effectLst/>
                <a:uLnTx/>
                <a:uFillTx/>
                <a:latin typeface="Raleway ExtraBold"/>
                <a:ea typeface="+mn-ea"/>
                <a:cs typeface="Raleway ExtraBold"/>
              </a:rPr>
              <a:t>Features</a:t>
            </a:r>
            <a:r>
              <a:rPr kumimoji="0" lang="en-US" sz="6000" b="0" i="0" u="none" strike="noStrike" kern="1200" cap="none" spc="0" normalizeH="0" noProof="0" dirty="0" smtClean="0">
                <a:ln>
                  <a:noFill/>
                </a:ln>
                <a:solidFill>
                  <a:srgbClr val="92D050"/>
                </a:solidFill>
                <a:effectLst/>
                <a:uLnTx/>
                <a:uFillTx/>
                <a:latin typeface="Raleway ExtraBold"/>
                <a:ea typeface="+mn-ea"/>
                <a:cs typeface="Raleway ExtraBold"/>
              </a:rPr>
              <a:t> of FlexSass Template	</a:t>
            </a:r>
            <a:endParaRPr kumimoji="0" lang="en-US" sz="6000" b="0" i="0" u="none" strike="noStrike" kern="1200" cap="none" spc="0" normalizeH="0" baseline="0" noProof="0" dirty="0">
              <a:ln>
                <a:noFill/>
              </a:ln>
              <a:solidFill>
                <a:srgbClr val="92D050"/>
              </a:solidFill>
              <a:effectLst/>
              <a:uLnTx/>
              <a:uFillTx/>
              <a:latin typeface="Raleway ExtraBold"/>
              <a:ea typeface="+mn-ea"/>
              <a:cs typeface="Raleway ExtraBold"/>
            </a:endParaRPr>
          </a:p>
        </p:txBody>
      </p:sp>
      <p:sp>
        <p:nvSpPr>
          <p:cNvPr id="13" name="Rectangle 12"/>
          <p:cNvSpPr/>
          <p:nvPr/>
        </p:nvSpPr>
        <p:spPr>
          <a:xfrm>
            <a:off x="2383227" y="4368141"/>
            <a:ext cx="15340696" cy="6740307"/>
          </a:xfrm>
          <a:prstGeom prst="rect">
            <a:avLst/>
          </a:prstGeom>
        </p:spPr>
        <p:txBody>
          <a:bodyPr wrap="square">
            <a:spAutoFit/>
          </a:bodyPr>
          <a:lstStyle/>
          <a:p>
            <a:pPr>
              <a:buClr>
                <a:srgbClr val="FF0000"/>
              </a:buClr>
              <a:buFont typeface="Courier New" pitchFamily="49" charset="0"/>
              <a:buChar char="o"/>
            </a:pPr>
            <a:r>
              <a:rPr lang="en-US" dirty="0" smtClean="0">
                <a:solidFill>
                  <a:schemeClr val="tx2"/>
                </a:solidFill>
              </a:rPr>
              <a:t> Fully </a:t>
            </a:r>
            <a:r>
              <a:rPr lang="en-US" dirty="0">
                <a:solidFill>
                  <a:schemeClr val="tx2"/>
                </a:solidFill>
              </a:rPr>
              <a:t>Responsive Design, Responsive </a:t>
            </a:r>
            <a:r>
              <a:rPr lang="en-US" dirty="0" smtClean="0">
                <a:solidFill>
                  <a:schemeClr val="tx2"/>
                </a:solidFill>
              </a:rPr>
              <a:t>Layout</a:t>
            </a:r>
          </a:p>
          <a:p>
            <a:pPr>
              <a:buClr>
                <a:srgbClr val="FF0000"/>
              </a:buClr>
              <a:buFont typeface="Courier New" pitchFamily="49" charset="0"/>
              <a:buChar char="o"/>
            </a:pPr>
            <a:r>
              <a:rPr lang="en-US" dirty="0">
                <a:solidFill>
                  <a:schemeClr val="tx2"/>
                </a:solidFill>
              </a:rPr>
              <a:t> HTML5 &amp; </a:t>
            </a:r>
            <a:r>
              <a:rPr lang="en-US" dirty="0" smtClean="0">
                <a:solidFill>
                  <a:schemeClr val="tx2"/>
                </a:solidFill>
              </a:rPr>
              <a:t>CSS3</a:t>
            </a:r>
          </a:p>
          <a:p>
            <a:pPr>
              <a:buClr>
                <a:srgbClr val="FF0000"/>
              </a:buClr>
              <a:buFont typeface="Courier New" pitchFamily="49" charset="0"/>
              <a:buChar char="o"/>
            </a:pPr>
            <a:r>
              <a:rPr lang="en-US" dirty="0">
                <a:solidFill>
                  <a:schemeClr val="tx2"/>
                </a:solidFill>
              </a:rPr>
              <a:t> Font Awesome Icons</a:t>
            </a:r>
            <a:endParaRPr lang="en-US" dirty="0" smtClean="0">
              <a:solidFill>
                <a:schemeClr val="tx2"/>
              </a:solidFill>
            </a:endParaRPr>
          </a:p>
          <a:p>
            <a:pPr>
              <a:buClr>
                <a:srgbClr val="FF0000"/>
              </a:buClr>
              <a:buFont typeface="Courier New" pitchFamily="49" charset="0"/>
              <a:buChar char="o"/>
            </a:pPr>
            <a:r>
              <a:rPr lang="en-US" dirty="0" smtClean="0">
                <a:solidFill>
                  <a:schemeClr val="tx2"/>
                </a:solidFill>
              </a:rPr>
              <a:t> Live </a:t>
            </a:r>
            <a:r>
              <a:rPr lang="en-US" dirty="0">
                <a:solidFill>
                  <a:schemeClr val="tx2"/>
                </a:solidFill>
              </a:rPr>
              <a:t>Style Switcher</a:t>
            </a:r>
          </a:p>
          <a:p>
            <a:pPr>
              <a:buClr>
                <a:srgbClr val="FF0000"/>
              </a:buClr>
              <a:buFont typeface="Courier New" pitchFamily="49" charset="0"/>
              <a:buChar char="o"/>
            </a:pPr>
            <a:r>
              <a:rPr lang="en-US" dirty="0">
                <a:solidFill>
                  <a:schemeClr val="tx2"/>
                </a:solidFill>
              </a:rPr>
              <a:t> Clean and intuitive </a:t>
            </a:r>
            <a:r>
              <a:rPr lang="en-US" dirty="0" smtClean="0">
                <a:solidFill>
                  <a:schemeClr val="tx2"/>
                </a:solidFill>
              </a:rPr>
              <a:t>design</a:t>
            </a:r>
          </a:p>
          <a:p>
            <a:pPr>
              <a:buClr>
                <a:srgbClr val="FF0000"/>
              </a:buClr>
              <a:buFont typeface="Courier New" pitchFamily="49" charset="0"/>
              <a:buChar char="o"/>
            </a:pPr>
            <a:r>
              <a:rPr lang="en-US" dirty="0" smtClean="0">
                <a:solidFill>
                  <a:schemeClr val="tx2"/>
                </a:solidFill>
              </a:rPr>
              <a:t> Rich Form, Widgets</a:t>
            </a:r>
          </a:p>
          <a:p>
            <a:pPr>
              <a:buClr>
                <a:srgbClr val="FF0000"/>
              </a:buClr>
              <a:buFont typeface="Courier New" pitchFamily="49" charset="0"/>
              <a:buChar char="o"/>
            </a:pPr>
            <a:r>
              <a:rPr lang="en-US" dirty="0" smtClean="0">
                <a:solidFill>
                  <a:schemeClr val="tx2"/>
                </a:solidFill>
              </a:rPr>
              <a:t> Error </a:t>
            </a:r>
            <a:r>
              <a:rPr lang="en-US" dirty="0">
                <a:solidFill>
                  <a:schemeClr val="tx2"/>
                </a:solidFill>
              </a:rPr>
              <a:t>pages </a:t>
            </a:r>
            <a:r>
              <a:rPr lang="en-US" dirty="0" smtClean="0">
                <a:solidFill>
                  <a:schemeClr val="tx2"/>
                </a:solidFill>
              </a:rPr>
              <a:t>included</a:t>
            </a:r>
          </a:p>
          <a:p>
            <a:pPr>
              <a:buClr>
                <a:srgbClr val="FF0000"/>
              </a:buClr>
              <a:buFont typeface="Courier New" pitchFamily="49" charset="0"/>
              <a:buChar char="o"/>
            </a:pPr>
            <a:r>
              <a:rPr lang="en-US" dirty="0">
                <a:solidFill>
                  <a:schemeClr val="tx2"/>
                </a:solidFill>
              </a:rPr>
              <a:t> Auth </a:t>
            </a:r>
            <a:r>
              <a:rPr lang="en-US" dirty="0" smtClean="0">
                <a:solidFill>
                  <a:schemeClr val="tx2"/>
                </a:solidFill>
              </a:rPr>
              <a:t>Pages</a:t>
            </a:r>
          </a:p>
          <a:p>
            <a:pPr>
              <a:buClr>
                <a:srgbClr val="FF0000"/>
              </a:buClr>
              <a:buFont typeface="Courier New" pitchFamily="49" charset="0"/>
              <a:buChar char="o"/>
            </a:pPr>
            <a:r>
              <a:rPr lang="en-US" dirty="0">
                <a:solidFill>
                  <a:schemeClr val="tx2"/>
                </a:solidFill>
              </a:rPr>
              <a:t> Custom Open Source </a:t>
            </a:r>
            <a:r>
              <a:rPr lang="en-US" dirty="0" smtClean="0">
                <a:solidFill>
                  <a:schemeClr val="tx2"/>
                </a:solidFill>
              </a:rPr>
              <a:t>Fonts</a:t>
            </a:r>
            <a:endParaRPr lang="en-US" dirty="0">
              <a:solidFill>
                <a:schemeClr val="tx2"/>
              </a:solidFill>
            </a:endParaRPr>
          </a:p>
        </p:txBody>
      </p:sp>
    </p:spTree>
    <p:extLst>
      <p:ext uri="{BB962C8B-B14F-4D97-AF65-F5344CB8AC3E}">
        <p14:creationId xmlns:p14="http://schemas.microsoft.com/office/powerpoint/2010/main" val="346556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6925022" y="712117"/>
            <a:ext cx="798901" cy="730251"/>
          </a:xfrm>
        </p:spPr>
        <p:txBody>
          <a:bodyPr/>
          <a:lstStyle/>
          <a:p>
            <a:fld id="{9DF686B8-C880-FF40-96DC-14FF2413C34E}" type="slidenum">
              <a:rPr lang="en-US" smtClean="0"/>
              <a:pPr/>
              <a:t>3</a:t>
            </a:fld>
            <a:endParaRPr lang="en-US" dirty="0"/>
          </a:p>
        </p:txBody>
      </p:sp>
      <p:sp>
        <p:nvSpPr>
          <p:cNvPr id="4" name="Text Placeholder 3"/>
          <p:cNvSpPr>
            <a:spLocks noGrp="1"/>
          </p:cNvSpPr>
          <p:nvPr>
            <p:ph type="body" sz="quarter" idx="13"/>
          </p:nvPr>
        </p:nvSpPr>
        <p:spPr/>
        <p:txBody>
          <a:bodyPr/>
          <a:lstStyle/>
          <a:p>
            <a:r>
              <a:rPr lang="en-US" dirty="0" smtClean="0"/>
              <a:t>FlexSass</a:t>
            </a:r>
            <a:endParaRPr lang="en-US" dirty="0"/>
          </a:p>
        </p:txBody>
      </p:sp>
      <p:sp>
        <p:nvSpPr>
          <p:cNvPr id="5" name="Text Placeholder 4"/>
          <p:cNvSpPr>
            <a:spLocks noGrp="1"/>
          </p:cNvSpPr>
          <p:nvPr>
            <p:ph type="body" sz="quarter" idx="14"/>
          </p:nvPr>
        </p:nvSpPr>
        <p:spPr/>
        <p:txBody>
          <a:bodyPr/>
          <a:lstStyle/>
          <a:p>
            <a:pPr>
              <a:lnSpc>
                <a:spcPct val="120000"/>
              </a:lnSpc>
            </a:pPr>
            <a:r>
              <a:rPr lang="en-US" sz="3200" b="1" i="1" dirty="0" smtClean="0">
                <a:solidFill>
                  <a:schemeClr val="tx2"/>
                </a:solidFill>
                <a:latin typeface="Raleway ExtraBold"/>
                <a:cs typeface="Raleway ExtraBold"/>
              </a:rPr>
              <a:t> </a:t>
            </a:r>
            <a:endParaRPr lang="en-US" sz="3200" b="1" i="1" dirty="0">
              <a:solidFill>
                <a:schemeClr val="tx2"/>
              </a:solidFill>
              <a:latin typeface="Raleway ExtraBold"/>
              <a:cs typeface="Raleway ExtraBold"/>
            </a:endParaRPr>
          </a:p>
        </p:txBody>
      </p:sp>
      <p:sp>
        <p:nvSpPr>
          <p:cNvPr id="7" name="TextBox 6"/>
          <p:cNvSpPr txBox="1"/>
          <p:nvPr/>
        </p:nvSpPr>
        <p:spPr>
          <a:xfrm>
            <a:off x="1584326" y="1904105"/>
            <a:ext cx="16885723" cy="892564"/>
          </a:xfrm>
          <a:prstGeom prst="rect">
            <a:avLst/>
          </a:prstGeom>
          <a:noFill/>
        </p:spPr>
        <p:txBody>
          <a:bodyPr wrap="square" lIns="243852" tIns="121926" rIns="243852" bIns="121926" rtlCol="0">
            <a:spAutoFit/>
          </a:bodyPr>
          <a:lstStyle/>
          <a:p>
            <a:r>
              <a:rPr lang="en-US" sz="4200" b="1" dirty="0" smtClean="0">
                <a:solidFill>
                  <a:srgbClr val="92D050"/>
                </a:solidFill>
              </a:rPr>
              <a:t>Abstract of </a:t>
            </a:r>
            <a:r>
              <a:rPr lang="en-US" sz="4200" b="1" dirty="0">
                <a:solidFill>
                  <a:srgbClr val="92D050"/>
                </a:solidFill>
              </a:rPr>
              <a:t>Project</a:t>
            </a:r>
            <a:endParaRPr lang="en-US" sz="4200" b="1" dirty="0">
              <a:solidFill>
                <a:srgbClr val="92D050"/>
              </a:solidFill>
              <a:latin typeface="Raleway Light"/>
              <a:cs typeface="Raleway Light"/>
            </a:endParaRPr>
          </a:p>
        </p:txBody>
      </p:sp>
      <p:sp>
        <p:nvSpPr>
          <p:cNvPr id="6" name="Rectangle 5"/>
          <p:cNvSpPr/>
          <p:nvPr/>
        </p:nvSpPr>
        <p:spPr>
          <a:xfrm>
            <a:off x="1950523" y="2904520"/>
            <a:ext cx="15773400" cy="9961638"/>
          </a:xfrm>
          <a:prstGeom prst="rect">
            <a:avLst/>
          </a:prstGeom>
        </p:spPr>
        <p:txBody>
          <a:bodyPr wrap="square">
            <a:spAutoFit/>
          </a:bodyPr>
          <a:lstStyle/>
          <a:p>
            <a:pPr marL="914400" indent="-914400">
              <a:lnSpc>
                <a:spcPct val="150000"/>
              </a:lnSpc>
              <a:buClr>
                <a:srgbClr val="FF0000"/>
              </a:buClr>
              <a:buFont typeface="Wingdings" pitchFamily="2" charset="2"/>
              <a:buChar char="ü"/>
            </a:pPr>
            <a:r>
              <a:rPr lang="en-US" sz="3600" b="1" dirty="0" smtClean="0">
                <a:solidFill>
                  <a:schemeClr val="bg2">
                    <a:lumMod val="60000"/>
                    <a:lumOff val="40000"/>
                  </a:schemeClr>
                </a:solidFill>
                <a:latin typeface="Raleway Light"/>
                <a:cs typeface="Raleway Light"/>
              </a:rPr>
              <a:t>FlexSass</a:t>
            </a:r>
            <a:r>
              <a:rPr lang="en-US" sz="3600" dirty="0" smtClean="0">
                <a:solidFill>
                  <a:schemeClr val="tx2"/>
                </a:solidFill>
                <a:latin typeface="Raleway Light"/>
                <a:cs typeface="Raleway Light"/>
              </a:rPr>
              <a:t> </a:t>
            </a:r>
            <a:r>
              <a:rPr lang="en-US" sz="3600" dirty="0">
                <a:solidFill>
                  <a:schemeClr val="tx2"/>
                </a:solidFill>
                <a:latin typeface="Raleway Light"/>
                <a:cs typeface="Raleway Light"/>
              </a:rPr>
              <a:t>is a modern </a:t>
            </a:r>
            <a:r>
              <a:rPr lang="en-US" sz="3600" dirty="0" smtClean="0">
                <a:solidFill>
                  <a:schemeClr val="tx2"/>
                </a:solidFill>
                <a:latin typeface="Raleway Light"/>
                <a:cs typeface="Raleway Light"/>
              </a:rPr>
              <a:t>Sass WebTemplate,</a:t>
            </a:r>
            <a:r>
              <a:rPr lang="en-US" sz="3600" dirty="0">
                <a:solidFill>
                  <a:schemeClr val="tx2"/>
                </a:solidFill>
                <a:latin typeface="Raleway Light"/>
                <a:cs typeface="Raleway Light"/>
              </a:rPr>
              <a:t> </a:t>
            </a:r>
            <a:r>
              <a:rPr lang="en-US" sz="3600" dirty="0" smtClean="0">
                <a:solidFill>
                  <a:schemeClr val="tx2"/>
                </a:solidFill>
                <a:latin typeface="Raleway Light"/>
                <a:cs typeface="Raleway Light"/>
              </a:rPr>
              <a:t>FlexBox is </a:t>
            </a:r>
            <a:r>
              <a:rPr lang="en-US" sz="3600" dirty="0">
                <a:solidFill>
                  <a:schemeClr val="tx2"/>
                </a:solidFill>
                <a:latin typeface="Raleway Light"/>
                <a:cs typeface="Raleway Light"/>
              </a:rPr>
              <a:t>a new layout mode in </a:t>
            </a:r>
            <a:r>
              <a:rPr lang="en-US" sz="3600" dirty="0" smtClean="0">
                <a:solidFill>
                  <a:schemeClr val="tx2"/>
                </a:solidFill>
                <a:latin typeface="Raleway Light"/>
                <a:cs typeface="Raleway Light"/>
              </a:rPr>
              <a:t>CSS3, is Based </a:t>
            </a:r>
            <a:r>
              <a:rPr lang="en-US" sz="3600" dirty="0">
                <a:solidFill>
                  <a:schemeClr val="tx2"/>
                </a:solidFill>
                <a:latin typeface="Raleway Light"/>
                <a:cs typeface="Raleway Light"/>
              </a:rPr>
              <a:t>on Latest The Flexible Box </a:t>
            </a:r>
            <a:r>
              <a:rPr lang="en-US" sz="3600" dirty="0" smtClean="0">
                <a:solidFill>
                  <a:schemeClr val="tx2"/>
                </a:solidFill>
                <a:latin typeface="Raleway Light"/>
                <a:cs typeface="Raleway Light"/>
              </a:rPr>
              <a:t>Module (</a:t>
            </a:r>
            <a:r>
              <a:rPr lang="en-US" sz="3600" dirty="0">
                <a:solidFill>
                  <a:schemeClr val="tx2"/>
                </a:solidFill>
                <a:latin typeface="Raleway Light"/>
                <a:cs typeface="Raleway Light"/>
              </a:rPr>
              <a:t>CSS3), </a:t>
            </a:r>
            <a:endParaRPr lang="en-US" sz="3600" dirty="0" smtClean="0">
              <a:solidFill>
                <a:schemeClr val="tx2"/>
              </a:solidFill>
              <a:latin typeface="Raleway Light"/>
              <a:cs typeface="Raleway Light"/>
            </a:endParaRPr>
          </a:p>
          <a:p>
            <a:pPr marL="914400" indent="-914400">
              <a:lnSpc>
                <a:spcPct val="150000"/>
              </a:lnSpc>
              <a:buClr>
                <a:srgbClr val="FF0000"/>
              </a:buClr>
              <a:buFont typeface="Wingdings" pitchFamily="2" charset="2"/>
              <a:buChar char="ü"/>
            </a:pPr>
            <a:endParaRPr lang="en-US" sz="3600" dirty="0" smtClean="0">
              <a:solidFill>
                <a:schemeClr val="tx2"/>
              </a:solidFill>
              <a:latin typeface="Raleway Light"/>
              <a:cs typeface="Raleway Light"/>
            </a:endParaRPr>
          </a:p>
          <a:p>
            <a:pPr marL="914400" indent="-914400">
              <a:lnSpc>
                <a:spcPct val="150000"/>
              </a:lnSpc>
              <a:buClr>
                <a:srgbClr val="FF0000"/>
              </a:buClr>
              <a:buFont typeface="Wingdings" pitchFamily="2" charset="2"/>
              <a:buChar char="ü"/>
            </a:pPr>
            <a:r>
              <a:rPr lang="en-US" sz="3600" dirty="0">
                <a:solidFill>
                  <a:schemeClr val="tx2"/>
                </a:solidFill>
                <a:latin typeface="Raleway Light"/>
                <a:cs typeface="Raleway Light"/>
              </a:rPr>
              <a:t> </a:t>
            </a:r>
            <a:r>
              <a:rPr lang="en-US" sz="3600" dirty="0" smtClean="0">
                <a:solidFill>
                  <a:schemeClr val="tx2"/>
                </a:solidFill>
                <a:latin typeface="Raleway Light"/>
                <a:cs typeface="Raleway Light"/>
              </a:rPr>
              <a:t>Usually </a:t>
            </a:r>
            <a:r>
              <a:rPr lang="en-US" sz="3600" dirty="0">
                <a:solidFill>
                  <a:schemeClr val="tx2"/>
                </a:solidFill>
                <a:latin typeface="Raleway Light"/>
                <a:cs typeface="Raleway Light"/>
              </a:rPr>
              <a:t>referred to as Flexbox </a:t>
            </a:r>
            <a:r>
              <a:rPr lang="en-US" sz="3600" dirty="0" smtClean="0">
                <a:solidFill>
                  <a:schemeClr val="tx2"/>
                </a:solidFill>
                <a:latin typeface="Raleway Light"/>
                <a:cs typeface="Raleway Light"/>
              </a:rPr>
              <a:t>, was </a:t>
            </a:r>
            <a:r>
              <a:rPr lang="en-US" sz="3600" dirty="0">
                <a:solidFill>
                  <a:schemeClr val="tx2"/>
                </a:solidFill>
                <a:latin typeface="Raleway Light"/>
                <a:cs typeface="Raleway Light"/>
              </a:rPr>
              <a:t>designed as a one-dimensional layout model, and as a </a:t>
            </a:r>
            <a:r>
              <a:rPr lang="en-US" sz="3600" dirty="0" smtClean="0">
                <a:solidFill>
                  <a:schemeClr val="tx2"/>
                </a:solidFill>
                <a:latin typeface="Raleway Light"/>
                <a:cs typeface="Raleway Light"/>
              </a:rPr>
              <a:t>method </a:t>
            </a:r>
            <a:r>
              <a:rPr lang="en-US" sz="3600" dirty="0">
                <a:solidFill>
                  <a:schemeClr val="tx2"/>
                </a:solidFill>
                <a:latin typeface="Raleway Light"/>
                <a:cs typeface="Raleway Light"/>
              </a:rPr>
              <a:t>that could offer space distribution between items in an interface and powerful alignment capabilities. </a:t>
            </a:r>
            <a:endParaRPr lang="en-US" sz="3600" dirty="0" smtClean="0">
              <a:solidFill>
                <a:schemeClr val="tx2"/>
              </a:solidFill>
              <a:latin typeface="Raleway Light"/>
              <a:cs typeface="Raleway Light"/>
            </a:endParaRPr>
          </a:p>
          <a:p>
            <a:pPr marL="914400" indent="-914400">
              <a:lnSpc>
                <a:spcPct val="150000"/>
              </a:lnSpc>
              <a:buClr>
                <a:srgbClr val="FF0000"/>
              </a:buClr>
              <a:buFont typeface="Wingdings" pitchFamily="2" charset="2"/>
              <a:buChar char="ü"/>
            </a:pPr>
            <a:endParaRPr lang="en-US" sz="3600" dirty="0">
              <a:solidFill>
                <a:schemeClr val="tx2"/>
              </a:solidFill>
              <a:latin typeface="Raleway Light"/>
              <a:cs typeface="Raleway Light"/>
            </a:endParaRPr>
          </a:p>
          <a:p>
            <a:pPr marL="914400" indent="-914400">
              <a:lnSpc>
                <a:spcPct val="150000"/>
              </a:lnSpc>
              <a:buClr>
                <a:srgbClr val="FF0000"/>
              </a:buClr>
              <a:buFont typeface="Wingdings" pitchFamily="2" charset="2"/>
              <a:buChar char="ü"/>
            </a:pPr>
            <a:r>
              <a:rPr lang="en-US" sz="3600" dirty="0" smtClean="0">
                <a:solidFill>
                  <a:schemeClr val="tx2"/>
                </a:solidFill>
                <a:latin typeface="Raleway Light"/>
                <a:cs typeface="Raleway Light"/>
              </a:rPr>
              <a:t> When </a:t>
            </a:r>
            <a:r>
              <a:rPr lang="en-US" sz="3600" dirty="0">
                <a:solidFill>
                  <a:schemeClr val="tx2"/>
                </a:solidFill>
                <a:latin typeface="Raleway Light"/>
                <a:cs typeface="Raleway Light"/>
              </a:rPr>
              <a:t>working with flexbox you need to think in terms of two axes — the main axis and the cross axis. The main axis is defined by the flex-direction property, and the cross axis runs perpendicular to it. Everything we do with flexbox refers back to these axes, so it is worth understanding how they work from the outset.</a:t>
            </a:r>
            <a:endParaRPr lang="en-US" sz="3600" dirty="0">
              <a:solidFill>
                <a:schemeClr val="tx2"/>
              </a:solidFill>
              <a:latin typeface="Raleway Light"/>
              <a:cs typeface="Raleway Light"/>
            </a:endParaRPr>
          </a:p>
        </p:txBody>
      </p:sp>
    </p:spTree>
    <p:extLst>
      <p:ext uri="{BB962C8B-B14F-4D97-AF65-F5344CB8AC3E}">
        <p14:creationId xmlns:p14="http://schemas.microsoft.com/office/powerpoint/2010/main" val="346556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094033" y="8515201"/>
            <a:ext cx="12846941" cy="2940051"/>
          </a:xfrm>
          <a:prstGeom prst="rect">
            <a:avLst/>
          </a:prstGeom>
        </p:spPr>
        <p:txBody>
          <a:bodyPr vert="horz" lIns="243852" tIns="121926" rIns="243852" bIns="121926" rtlCol="0" anchor="ctr">
            <a:normAutofit/>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dirty="0" smtClean="0">
                <a:solidFill>
                  <a:schemeClr val="accent2"/>
                </a:solidFill>
              </a:rPr>
              <a:t>&lt;FlexSass /&gt;</a:t>
            </a:r>
            <a:endParaRPr lang="en-US" sz="14400" dirty="0">
              <a:solidFill>
                <a:schemeClr val="accent2"/>
              </a:solidFill>
            </a:endParaRPr>
          </a:p>
        </p:txBody>
      </p:sp>
      <p:sp>
        <p:nvSpPr>
          <p:cNvPr id="13" name="Subtitle 2"/>
          <p:cNvSpPr txBox="1">
            <a:spLocks/>
          </p:cNvSpPr>
          <p:nvPr/>
        </p:nvSpPr>
        <p:spPr>
          <a:xfrm>
            <a:off x="1029757" y="10911364"/>
            <a:ext cx="17029643" cy="1105808"/>
          </a:xfrm>
          <a:prstGeom prst="rect">
            <a:avLst/>
          </a:prstGeom>
        </p:spPr>
        <p:txBody>
          <a:bodyPr vert="horz" lIns="243852" tIns="121926" rIns="243852" bIns="121926" rtlCol="0">
            <a:noAutofit/>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4000" b="1" dirty="0" smtClean="0">
                <a:latin typeface="Raleway ExtraLight"/>
                <a:cs typeface="Raleway ExtraLight"/>
              </a:rPr>
              <a:t>	</a:t>
            </a:r>
            <a:r>
              <a:rPr lang="en-US" sz="4000" b="1" dirty="0">
                <a:latin typeface="Raleway ExtraLight"/>
                <a:cs typeface="Raleway ExtraLight"/>
              </a:rPr>
              <a:t>	</a:t>
            </a:r>
            <a:r>
              <a:rPr lang="en-US" sz="4000" b="1" dirty="0" smtClean="0">
                <a:latin typeface="Raleway ExtraLight"/>
                <a:cs typeface="Raleway ExtraLight"/>
              </a:rPr>
              <a:t>									</a:t>
            </a:r>
            <a:r>
              <a:rPr lang="en-US" sz="3200" b="1" dirty="0" smtClean="0">
                <a:latin typeface="Raleway ExtraLight"/>
                <a:cs typeface="Raleway ExtraLight"/>
              </a:rPr>
              <a:t>Thank you </a:t>
            </a:r>
            <a:endParaRPr lang="en-US" sz="3200" b="1" dirty="0">
              <a:latin typeface="Raleway ExtraLight"/>
              <a:cs typeface="Raleway ExtraLight"/>
            </a:endParaRPr>
          </a:p>
        </p:txBody>
      </p:sp>
      <p:grpSp>
        <p:nvGrpSpPr>
          <p:cNvPr id="14" name="Group 13"/>
          <p:cNvGrpSpPr/>
          <p:nvPr/>
        </p:nvGrpSpPr>
        <p:grpSpPr>
          <a:xfrm>
            <a:off x="1225629" y="11953552"/>
            <a:ext cx="1969368" cy="467048"/>
            <a:chOff x="6221638" y="2403583"/>
            <a:chExt cx="1501283" cy="267029"/>
          </a:xfrm>
        </p:grpSpPr>
        <p:sp>
          <p:nvSpPr>
            <p:cNvPr id="15" name="Oval 14"/>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9821" b="9821"/>
          <a:stretch>
            <a:fillRect/>
          </a:stretch>
        </p:blipFill>
        <p:spPr>
          <a:xfrm>
            <a:off x="925750" y="626252"/>
            <a:ext cx="16459200" cy="7406640"/>
          </a:xfrm>
        </p:spPr>
      </p:pic>
    </p:spTree>
    <p:extLst>
      <p:ext uri="{BB962C8B-B14F-4D97-AF65-F5344CB8AC3E}">
        <p14:creationId xmlns:p14="http://schemas.microsoft.com/office/powerpoint/2010/main" val="168871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theme/theme1.xml><?xml version="1.0" encoding="utf-8"?>
<a:theme xmlns:a="http://schemas.openxmlformats.org/drawingml/2006/main" name="Office Theme">
  <a:themeElements>
    <a:clrScheme name="Blue One">
      <a:dk1>
        <a:sysClr val="windowText" lastClr="000000"/>
      </a:dk1>
      <a:lt1>
        <a:sysClr val="window" lastClr="FFFFFF"/>
      </a:lt1>
      <a:dk2>
        <a:srgbClr val="797979"/>
      </a:dk2>
      <a:lt2>
        <a:srgbClr val="43B4E3"/>
      </a:lt2>
      <a:accent1>
        <a:srgbClr val="329FD1"/>
      </a:accent1>
      <a:accent2>
        <a:srgbClr val="CECECE"/>
      </a:accent2>
      <a:accent3>
        <a:srgbClr val="329FD1"/>
      </a:accent3>
      <a:accent4>
        <a:srgbClr val="CECECE"/>
      </a:accent4>
      <a:accent5>
        <a:srgbClr val="329FD1"/>
      </a:accent5>
      <a:accent6>
        <a:srgbClr val="CECECE"/>
      </a:accent6>
      <a:hlink>
        <a:srgbClr val="169EBE"/>
      </a:hlink>
      <a:folHlink>
        <a:srgbClr val="1CD1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2B3A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1964</TotalTime>
  <Words>194</Words>
  <Application>Microsoft Office PowerPoint</Application>
  <PresentationFormat>Custom</PresentationFormat>
  <Paragraphs>27</Paragraphs>
  <Slides>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vt:i4>
      </vt:variant>
    </vt:vector>
  </HeadingPairs>
  <TitlesOfParts>
    <vt:vector size="17" baseType="lpstr">
      <vt:lpstr>Arial</vt:lpstr>
      <vt:lpstr>Calibri</vt:lpstr>
      <vt:lpstr>Courier New</vt:lpstr>
      <vt:lpstr>Helvetica Neue</vt:lpstr>
      <vt:lpstr>Lato Black</vt:lpstr>
      <vt:lpstr>Lato Light</vt:lpstr>
      <vt:lpstr>Lucida Grande</vt:lpstr>
      <vt:lpstr>Raleway ExtraBold</vt:lpstr>
      <vt:lpstr>Raleway ExtraLight</vt:lpstr>
      <vt:lpstr>Raleway Light</vt:lpstr>
      <vt:lpstr>Raleway Regular</vt:lpstr>
      <vt:lpstr>Wingdings</vt:lpstr>
      <vt:lpstr>Office Theme</vt:lpstr>
      <vt:lpstr>FlexSass </vt:lpstr>
      <vt:lpstr>PowerPoint Presentation</vt:lpstr>
      <vt:lpstr>PowerPoint Presentation</vt:lpstr>
      <vt:lpstr>PowerPoint Presentation</vt:lpstr>
    </vt:vector>
  </TitlesOfParts>
  <Company>Louis Twelve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dc:title>
  <dc:creator>Louis Twelve</dc:creator>
  <cp:lastModifiedBy>Dipends</cp:lastModifiedBy>
  <cp:revision>813</cp:revision>
  <dcterms:created xsi:type="dcterms:W3CDTF">2014-11-10T20:05:35Z</dcterms:created>
  <dcterms:modified xsi:type="dcterms:W3CDTF">2019-02-15T00:34:12Z</dcterms:modified>
</cp:coreProperties>
</file>