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25" d="100"/>
          <a:sy n="125" d="100"/>
        </p:scale>
        <p:origin x="1110" y="-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66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9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68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96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FE2E-F54B-462F-A0B2-71433C1EE97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2EDF-CE3D-4DE6-B58C-CC400A89A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0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765" y="1064180"/>
            <a:ext cx="1311578" cy="351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524"/>
              </a:spcAft>
            </a:pPr>
            <a:r>
              <a:rPr lang="en-US" sz="1572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Dipen Parmar</a:t>
            </a:r>
            <a:endParaRPr lang="en-IN" sz="1048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132"/>
          <p:cNvSpPr>
            <a:spLocks noChangeAspect="1"/>
          </p:cNvSpPr>
          <p:nvPr/>
        </p:nvSpPr>
        <p:spPr bwMode="auto">
          <a:xfrm>
            <a:off x="5855168" y="551141"/>
            <a:ext cx="482132" cy="86422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955" tIns="29955" rIns="29955" bIns="29955" numCol="1" anchor="b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2019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7" name="Text Box 131"/>
          <p:cNvSpPr txBox="1">
            <a:spLocks noChangeArrowheads="1"/>
          </p:cNvSpPr>
          <p:nvPr/>
        </p:nvSpPr>
        <p:spPr bwMode="auto">
          <a:xfrm>
            <a:off x="445765" y="7236899"/>
            <a:ext cx="3784958" cy="152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131"/>
              </a:spcBef>
              <a:spcAft>
                <a:spcPts val="1835"/>
              </a:spcAft>
            </a:pPr>
            <a:r>
              <a:rPr lang="en-US" sz="2883" dirty="0">
                <a:solidFill>
                  <a:srgbClr val="5B9BD5"/>
                </a:solidFill>
                <a:latin typeface="Calibri" panose="020F0502020204030204" pitchFamily="34" charset="0"/>
              </a:rPr>
              <a:t>FlexSass Website Template</a:t>
            </a:r>
            <a:endParaRPr lang="en-US" sz="2883" dirty="0">
              <a:solidFill>
                <a:srgbClr val="5B9BD5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ts val="131"/>
              </a:spcBef>
              <a:spcAft>
                <a:spcPts val="131"/>
              </a:spcAft>
            </a:pPr>
            <a:r>
              <a:rPr lang="en-US" sz="1179" dirty="0">
                <a:solidFill>
                  <a:srgbClr val="1F3864"/>
                </a:solidFill>
                <a:latin typeface="Calibri" panose="020F0502020204030204" pitchFamily="34" charset="0"/>
              </a:rPr>
              <a:t>Department of computer </a:t>
            </a:r>
            <a:r>
              <a:rPr lang="en-US" sz="1179" dirty="0" smtClean="0">
                <a:solidFill>
                  <a:srgbClr val="1F3864"/>
                </a:solidFill>
                <a:latin typeface="Calibri" panose="020F0502020204030204" pitchFamily="34" charset="0"/>
              </a:rPr>
              <a:t>Science, </a:t>
            </a:r>
            <a:r>
              <a:rPr lang="en-US" sz="1179" dirty="0">
                <a:solidFill>
                  <a:srgbClr val="1F3864"/>
                </a:solidFill>
                <a:latin typeface="Calibri" panose="020F0502020204030204" pitchFamily="34" charset="0"/>
              </a:rPr>
              <a:t>Atmiya University </a:t>
            </a:r>
            <a:endParaRPr lang="en-US" sz="1179" dirty="0">
              <a:solidFill>
                <a:srgbClr val="1F3864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ts val="262"/>
              </a:spcBef>
              <a:spcAft>
                <a:spcPts val="131"/>
              </a:spcAft>
            </a:pPr>
            <a:r>
              <a:rPr lang="en-US" sz="1048" dirty="0">
                <a:solidFill>
                  <a:srgbClr val="4472C4"/>
                </a:solidFill>
                <a:latin typeface="Calibri" panose="020F0502020204030204" pitchFamily="34" charset="0"/>
              </a:rPr>
              <a:t>Master of Science in Information Technology </a:t>
            </a:r>
            <a:endParaRPr lang="en-US" sz="1572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6185" y="598171"/>
            <a:ext cx="3122995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6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548DD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Getting Started</a:t>
            </a:r>
            <a:endParaRPr lang="en-IN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997" y="1151528"/>
            <a:ext cx="6115050" cy="307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You will need a working version of Node and NPM to get started. </a:t>
            </a:r>
            <a:endParaRPr lang="en-IN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E:\xampp\htdocs\project\FlexSass\flexSass\Documentation\img\1200px-Node.js_logo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1704885"/>
            <a:ext cx="2719070" cy="1663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80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21</Words>
  <Application>Microsoft Office PowerPoint</Application>
  <PresentationFormat>A4 Paper (210x297 mm)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Product</dc:creator>
  <cp:lastModifiedBy>Dipen Parmar</cp:lastModifiedBy>
  <cp:revision>23</cp:revision>
  <cp:lastPrinted>2019-04-29T11:53:32Z</cp:lastPrinted>
  <dcterms:created xsi:type="dcterms:W3CDTF">2019-04-29T11:47:43Z</dcterms:created>
  <dcterms:modified xsi:type="dcterms:W3CDTF">2019-04-29T12:06:48Z</dcterms:modified>
</cp:coreProperties>
</file>