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5" r:id="rId5"/>
    <p:sldId id="259" r:id="rId6"/>
    <p:sldId id="270" r:id="rId7"/>
    <p:sldId id="262" r:id="rId8"/>
    <p:sldId id="260" r:id="rId9"/>
    <p:sldId id="261" r:id="rId10"/>
    <p:sldId id="263" r:id="rId11"/>
    <p:sldId id="268" r:id="rId12"/>
    <p:sldId id="273" r:id="rId13"/>
    <p:sldId id="264" r:id="rId14"/>
    <p:sldId id="266" r:id="rId15"/>
    <p:sldId id="267" r:id="rId16"/>
    <p:sldId id="271" r:id="rId17"/>
    <p:sldId id="269" r:id="rId18"/>
    <p:sldId id="272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6E5DA9-59CB-088E-32E9-38BFA6A9F731}" v="138" dt="2018-12-06T15:57:52.955"/>
    <p1510:client id="{28A73880-827F-CE42-E64A-C194821EB04C}" v="383" dt="2018-12-06T17:02:25.120"/>
    <p1510:client id="{391141C1-FC64-A73C-A2F8-762579C0A85F}" v="29" dt="2018-12-06T17:57:24.4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rth Poras Patel" userId="S::patel.tir@northeastern.edu::397c2f32-c9d4-4d3a-be96-0615d12e4f72" providerId="AD" clId="Web-{5B3D9587-6D15-410C-BEEB-EB03277ACFE9}"/>
    <pc:docChg chg="modSld sldOrd">
      <pc:chgData name="Tirth Poras Patel" userId="S::patel.tir@northeastern.edu::397c2f32-c9d4-4d3a-be96-0615d12e4f72" providerId="AD" clId="Web-{5B3D9587-6D15-410C-BEEB-EB03277ACFE9}" dt="2018-12-06T16:54:02.136" v="22" actId="20577"/>
      <pc:docMkLst>
        <pc:docMk/>
      </pc:docMkLst>
      <pc:sldChg chg="modSp">
        <pc:chgData name="Tirth Poras Patel" userId="S::patel.tir@northeastern.edu::397c2f32-c9d4-4d3a-be96-0615d12e4f72" providerId="AD" clId="Web-{5B3D9587-6D15-410C-BEEB-EB03277ACFE9}" dt="2018-12-06T16:54:02.136" v="21" actId="20577"/>
        <pc:sldMkLst>
          <pc:docMk/>
          <pc:sldMk cId="3879346322" sldId="256"/>
        </pc:sldMkLst>
        <pc:spChg chg="mod">
          <ac:chgData name="Tirth Poras Patel" userId="S::patel.tir@northeastern.edu::397c2f32-c9d4-4d3a-be96-0615d12e4f72" providerId="AD" clId="Web-{5B3D9587-6D15-410C-BEEB-EB03277ACFE9}" dt="2018-12-06T16:54:02.136" v="21" actId="20577"/>
          <ac:spMkLst>
            <pc:docMk/>
            <pc:sldMk cId="3879346322" sldId="256"/>
            <ac:spMk id="3" creationId="{00000000-0000-0000-0000-000000000000}"/>
          </ac:spMkLst>
        </pc:spChg>
      </pc:sldChg>
      <pc:sldChg chg="modSp ord">
        <pc:chgData name="Tirth Poras Patel" userId="S::patel.tir@northeastern.edu::397c2f32-c9d4-4d3a-be96-0615d12e4f72" providerId="AD" clId="Web-{5B3D9587-6D15-410C-BEEB-EB03277ACFE9}" dt="2018-12-06T16:47:53.709" v="12"/>
        <pc:sldMkLst>
          <pc:docMk/>
          <pc:sldMk cId="2389216192" sldId="260"/>
        </pc:sldMkLst>
        <pc:spChg chg="mod">
          <ac:chgData name="Tirth Poras Patel" userId="S::patel.tir@northeastern.edu::397c2f32-c9d4-4d3a-be96-0615d12e4f72" providerId="AD" clId="Web-{5B3D9587-6D15-410C-BEEB-EB03277ACFE9}" dt="2018-12-06T16:47:44.537" v="10" actId="20577"/>
          <ac:spMkLst>
            <pc:docMk/>
            <pc:sldMk cId="2389216192" sldId="260"/>
            <ac:spMk id="3" creationId="{4FA21232-CB70-4395-877F-0F61AD3002AA}"/>
          </ac:spMkLst>
        </pc:spChg>
      </pc:sldChg>
    </pc:docChg>
  </pc:docChgLst>
  <pc:docChgLst>
    <pc:chgData name="Tirth Poras Patel" userId="S::patel.tir@northeastern.edu::397c2f32-c9d4-4d3a-be96-0615d12e4f72" providerId="AD" clId="Web-{FEF98B98-394A-AF0C-9066-4F65E7AA7624}"/>
    <pc:docChg chg="modSld">
      <pc:chgData name="Tirth Poras Patel" userId="S::patel.tir@northeastern.edu::397c2f32-c9d4-4d3a-be96-0615d12e4f72" providerId="AD" clId="Web-{FEF98B98-394A-AF0C-9066-4F65E7AA7624}" dt="2018-12-06T04:38:47.056" v="346" actId="20577"/>
      <pc:docMkLst>
        <pc:docMk/>
      </pc:docMkLst>
      <pc:sldChg chg="addSp modSp">
        <pc:chgData name="Tirth Poras Patel" userId="S::patel.tir@northeastern.edu::397c2f32-c9d4-4d3a-be96-0615d12e4f72" providerId="AD" clId="Web-{FEF98B98-394A-AF0C-9066-4F65E7AA7624}" dt="2018-12-06T04:38:47.056" v="345" actId="20577"/>
        <pc:sldMkLst>
          <pc:docMk/>
          <pc:sldMk cId="2389216192" sldId="260"/>
        </pc:sldMkLst>
        <pc:spChg chg="mod">
          <ac:chgData name="Tirth Poras Patel" userId="S::patel.tir@northeastern.edu::397c2f32-c9d4-4d3a-be96-0615d12e4f72" providerId="AD" clId="Web-{FEF98B98-394A-AF0C-9066-4F65E7AA7624}" dt="2018-12-06T04:35:59.648" v="279" actId="20577"/>
          <ac:spMkLst>
            <pc:docMk/>
            <pc:sldMk cId="2389216192" sldId="260"/>
            <ac:spMk id="2" creationId="{52FC9D92-B70D-41F0-985A-9B214CD95673}"/>
          </ac:spMkLst>
        </pc:spChg>
        <pc:spChg chg="add mod">
          <ac:chgData name="Tirth Poras Patel" userId="S::patel.tir@northeastern.edu::397c2f32-c9d4-4d3a-be96-0615d12e4f72" providerId="AD" clId="Web-{FEF98B98-394A-AF0C-9066-4F65E7AA7624}" dt="2018-12-06T04:37:49.774" v="325" actId="20577"/>
          <ac:spMkLst>
            <pc:docMk/>
            <pc:sldMk cId="2389216192" sldId="260"/>
            <ac:spMk id="3" creationId="{4FA21232-CB70-4395-877F-0F61AD3002AA}"/>
          </ac:spMkLst>
        </pc:spChg>
        <pc:spChg chg="add mod">
          <ac:chgData name="Tirth Poras Patel" userId="S::patel.tir@northeastern.edu::397c2f32-c9d4-4d3a-be96-0615d12e4f72" providerId="AD" clId="Web-{FEF98B98-394A-AF0C-9066-4F65E7AA7624}" dt="2018-12-06T04:38:47.056" v="345" actId="20577"/>
          <ac:spMkLst>
            <pc:docMk/>
            <pc:sldMk cId="2389216192" sldId="260"/>
            <ac:spMk id="4" creationId="{EF4DA30F-3DB0-4E1F-9F4D-7DC8A9F42ADE}"/>
          </ac:spMkLst>
        </pc:spChg>
      </pc:sldChg>
      <pc:sldChg chg="modSp">
        <pc:chgData name="Tirth Poras Patel" userId="S::patel.tir@northeastern.edu::397c2f32-c9d4-4d3a-be96-0615d12e4f72" providerId="AD" clId="Web-{FEF98B98-394A-AF0C-9066-4F65E7AA7624}" dt="2018-12-06T04:35:44.369" v="273" actId="20577"/>
        <pc:sldMkLst>
          <pc:docMk/>
          <pc:sldMk cId="782655630" sldId="265"/>
        </pc:sldMkLst>
        <pc:spChg chg="mod">
          <ac:chgData name="Tirth Poras Patel" userId="S::patel.tir@northeastern.edu::397c2f32-c9d4-4d3a-be96-0615d12e4f72" providerId="AD" clId="Web-{FEF98B98-394A-AF0C-9066-4F65E7AA7624}" dt="2018-12-06T04:35:44.369" v="273" actId="20577"/>
          <ac:spMkLst>
            <pc:docMk/>
            <pc:sldMk cId="782655630" sldId="265"/>
            <ac:spMk id="3" creationId="{F0D2B3AD-66F3-4D65-8EDB-87D19E7DD295}"/>
          </ac:spMkLst>
        </pc:spChg>
      </pc:sldChg>
    </pc:docChg>
  </pc:docChgLst>
  <pc:docChgLst>
    <pc:chgData name="Tirth Poras Patel" userId="S::patel.tir@northeastern.edu::397c2f32-c9d4-4d3a-be96-0615d12e4f72" providerId="AD" clId="Web-{19051903-CC0E-46EE-8342-4EFB2152A494}"/>
    <pc:docChg chg="addSld modSld">
      <pc:chgData name="Tirth Poras Patel" userId="S::patel.tir@northeastern.edu::397c2f32-c9d4-4d3a-be96-0615d12e4f72" providerId="AD" clId="Web-{19051903-CC0E-46EE-8342-4EFB2152A494}" dt="2018-12-04T18:48:25.387" v="30" actId="20577"/>
      <pc:docMkLst>
        <pc:docMk/>
      </pc:docMkLst>
      <pc:sldChg chg="modSp">
        <pc:chgData name="Tirth Poras Patel" userId="S::patel.tir@northeastern.edu::397c2f32-c9d4-4d3a-be96-0615d12e4f72" providerId="AD" clId="Web-{19051903-CC0E-46EE-8342-4EFB2152A494}" dt="2018-12-04T18:48:13.574" v="20" actId="20577"/>
        <pc:sldMkLst>
          <pc:docMk/>
          <pc:sldMk cId="3879346322" sldId="256"/>
        </pc:sldMkLst>
        <pc:spChg chg="mod">
          <ac:chgData name="Tirth Poras Patel" userId="S::patel.tir@northeastern.edu::397c2f32-c9d4-4d3a-be96-0615d12e4f72" providerId="AD" clId="Web-{19051903-CC0E-46EE-8342-4EFB2152A494}" dt="2018-12-04T18:47:58.714" v="3" actId="20577"/>
          <ac:spMkLst>
            <pc:docMk/>
            <pc:sldMk cId="3879346322" sldId="256"/>
            <ac:spMk id="2" creationId="{00000000-0000-0000-0000-000000000000}"/>
          </ac:spMkLst>
        </pc:spChg>
        <pc:spChg chg="mod">
          <ac:chgData name="Tirth Poras Patel" userId="S::patel.tir@northeastern.edu::397c2f32-c9d4-4d3a-be96-0615d12e4f72" providerId="AD" clId="Web-{19051903-CC0E-46EE-8342-4EFB2152A494}" dt="2018-12-04T18:48:13.574" v="20" actId="20577"/>
          <ac:spMkLst>
            <pc:docMk/>
            <pc:sldMk cId="3879346322" sldId="256"/>
            <ac:spMk id="3" creationId="{00000000-0000-0000-0000-000000000000}"/>
          </ac:spMkLst>
        </pc:spChg>
      </pc:sldChg>
      <pc:sldChg chg="modSp new">
        <pc:chgData name="Tirth Poras Patel" userId="S::patel.tir@northeastern.edu::397c2f32-c9d4-4d3a-be96-0615d12e4f72" providerId="AD" clId="Web-{19051903-CC0E-46EE-8342-4EFB2152A494}" dt="2018-12-04T18:48:25.387" v="29" actId="20577"/>
        <pc:sldMkLst>
          <pc:docMk/>
          <pc:sldMk cId="276429157" sldId="257"/>
        </pc:sldMkLst>
        <pc:spChg chg="mod">
          <ac:chgData name="Tirth Poras Patel" userId="S::patel.tir@northeastern.edu::397c2f32-c9d4-4d3a-be96-0615d12e4f72" providerId="AD" clId="Web-{19051903-CC0E-46EE-8342-4EFB2152A494}" dt="2018-12-04T18:48:25.387" v="29" actId="20577"/>
          <ac:spMkLst>
            <pc:docMk/>
            <pc:sldMk cId="276429157" sldId="257"/>
            <ac:spMk id="2" creationId="{CBB7D7CD-121F-4D12-AB4B-3E9271F64E7F}"/>
          </ac:spMkLst>
        </pc:spChg>
      </pc:sldChg>
    </pc:docChg>
  </pc:docChgLst>
  <pc:docChgLst>
    <pc:chgData name="Tirth Poras Patel" userId="S::patel.tir@northeastern.edu::397c2f32-c9d4-4d3a-be96-0615d12e4f72" providerId="AD" clId="Web-{28A73880-827F-CE42-E64A-C194821EB04C}"/>
    <pc:docChg chg="addSld modSld">
      <pc:chgData name="Tirth Poras Patel" userId="S::patel.tir@northeastern.edu::397c2f32-c9d4-4d3a-be96-0615d12e4f72" providerId="AD" clId="Web-{28A73880-827F-CE42-E64A-C194821EB04C}" dt="2018-12-06T17:02:35.575" v="791" actId="20577"/>
      <pc:docMkLst>
        <pc:docMk/>
      </pc:docMkLst>
      <pc:sldChg chg="modSp">
        <pc:chgData name="Tirth Poras Patel" userId="S::patel.tir@northeastern.edu::397c2f32-c9d4-4d3a-be96-0615d12e4f72" providerId="AD" clId="Web-{28A73880-827F-CE42-E64A-C194821EB04C}" dt="2018-12-06T17:02:35.575" v="790" actId="20577"/>
        <pc:sldMkLst>
          <pc:docMk/>
          <pc:sldMk cId="2328196568" sldId="269"/>
        </pc:sldMkLst>
        <pc:spChg chg="mod">
          <ac:chgData name="Tirth Poras Patel" userId="S::patel.tir@northeastern.edu::397c2f32-c9d4-4d3a-be96-0615d12e4f72" providerId="AD" clId="Web-{28A73880-827F-CE42-E64A-C194821EB04C}" dt="2018-12-06T17:02:35.575" v="790" actId="20577"/>
          <ac:spMkLst>
            <pc:docMk/>
            <pc:sldMk cId="2328196568" sldId="269"/>
            <ac:spMk id="3" creationId="{02E3DB1C-2442-42B2-BCD1-612C644C54C0}"/>
          </ac:spMkLst>
        </pc:spChg>
      </pc:sldChg>
      <pc:sldChg chg="modSp new">
        <pc:chgData name="Tirth Poras Patel" userId="S::patel.tir@northeastern.edu::397c2f32-c9d4-4d3a-be96-0615d12e4f72" providerId="AD" clId="Web-{28A73880-827F-CE42-E64A-C194821EB04C}" dt="2018-12-06T17:00:26.585" v="665" actId="20577"/>
        <pc:sldMkLst>
          <pc:docMk/>
          <pc:sldMk cId="4059101871" sldId="272"/>
        </pc:sldMkLst>
        <pc:spChg chg="mod">
          <ac:chgData name="Tirth Poras Patel" userId="S::patel.tir@northeastern.edu::397c2f32-c9d4-4d3a-be96-0615d12e4f72" providerId="AD" clId="Web-{28A73880-827F-CE42-E64A-C194821EB04C}" dt="2018-12-06T16:56:48.500" v="134" actId="20577"/>
          <ac:spMkLst>
            <pc:docMk/>
            <pc:sldMk cId="4059101871" sldId="272"/>
            <ac:spMk id="2" creationId="{B88D5B36-5BA9-4FD2-9E78-A13E0AC8A191}"/>
          </ac:spMkLst>
        </pc:spChg>
        <pc:spChg chg="mod">
          <ac:chgData name="Tirth Poras Patel" userId="S::patel.tir@northeastern.edu::397c2f32-c9d4-4d3a-be96-0615d12e4f72" providerId="AD" clId="Web-{28A73880-827F-CE42-E64A-C194821EB04C}" dt="2018-12-06T17:00:26.585" v="665" actId="20577"/>
          <ac:spMkLst>
            <pc:docMk/>
            <pc:sldMk cId="4059101871" sldId="272"/>
            <ac:spMk id="3" creationId="{F8EC4CD0-EA06-4C70-920E-4CFAD6F6928E}"/>
          </ac:spMkLst>
        </pc:spChg>
      </pc:sldChg>
    </pc:docChg>
  </pc:docChgLst>
  <pc:docChgLst>
    <pc:chgData name="Tirth Poras Patel" userId="S::patel.tir@northeastern.edu::397c2f32-c9d4-4d3a-be96-0615d12e4f72" providerId="AD" clId="Web-{A1C6C6C2-74A2-9E64-416D-F65A1D573B19}"/>
    <pc:docChg chg="addSld modSld">
      <pc:chgData name="Tirth Poras Patel" userId="S::patel.tir@northeastern.edu::397c2f32-c9d4-4d3a-be96-0615d12e4f72" providerId="AD" clId="Web-{A1C6C6C2-74A2-9E64-416D-F65A1D573B19}" dt="2018-12-06T13:59:40.272" v="334"/>
      <pc:docMkLst>
        <pc:docMk/>
      </pc:docMkLst>
      <pc:sldChg chg="addSp delSp modSp">
        <pc:chgData name="Tirth Poras Patel" userId="S::patel.tir@northeastern.edu::397c2f32-c9d4-4d3a-be96-0615d12e4f72" providerId="AD" clId="Web-{A1C6C6C2-74A2-9E64-416D-F65A1D573B19}" dt="2018-12-06T05:07:44.874" v="1" actId="1076"/>
        <pc:sldMkLst>
          <pc:docMk/>
          <pc:sldMk cId="3816174286" sldId="264"/>
        </pc:sldMkLst>
        <pc:spChg chg="del">
          <ac:chgData name="Tirth Poras Patel" userId="S::patel.tir@northeastern.edu::397c2f32-c9d4-4d3a-be96-0615d12e4f72" providerId="AD" clId="Web-{A1C6C6C2-74A2-9E64-416D-F65A1D573B19}" dt="2018-12-06T05:07:34.796" v="0"/>
          <ac:spMkLst>
            <pc:docMk/>
            <pc:sldMk cId="3816174286" sldId="264"/>
            <ac:spMk id="4" creationId="{C6472FFF-F53A-4ACE-AE87-CBEC883EA945}"/>
          </ac:spMkLst>
        </pc:spChg>
        <pc:picChg chg="add mod ord">
          <ac:chgData name="Tirth Poras Patel" userId="S::patel.tir@northeastern.edu::397c2f32-c9d4-4d3a-be96-0615d12e4f72" providerId="AD" clId="Web-{A1C6C6C2-74A2-9E64-416D-F65A1D573B19}" dt="2018-12-06T05:07:44.874" v="1" actId="1076"/>
          <ac:picMkLst>
            <pc:docMk/>
            <pc:sldMk cId="3816174286" sldId="264"/>
            <ac:picMk id="5" creationId="{6E1E79D8-7090-47E0-8D87-61629E598A20}"/>
          </ac:picMkLst>
        </pc:picChg>
      </pc:sldChg>
      <pc:sldChg chg="addSp delSp modSp new mod modClrScheme chgLayout">
        <pc:chgData name="Tirth Poras Patel" userId="S::patel.tir@northeastern.edu::397c2f32-c9d4-4d3a-be96-0615d12e4f72" providerId="AD" clId="Web-{A1C6C6C2-74A2-9E64-416D-F65A1D573B19}" dt="2018-12-06T05:13:01.874" v="57" actId="20577"/>
        <pc:sldMkLst>
          <pc:docMk/>
          <pc:sldMk cId="3474891239" sldId="266"/>
        </pc:sldMkLst>
        <pc:spChg chg="mod ord">
          <ac:chgData name="Tirth Poras Patel" userId="S::patel.tir@northeastern.edu::397c2f32-c9d4-4d3a-be96-0615d12e4f72" providerId="AD" clId="Web-{A1C6C6C2-74A2-9E64-416D-F65A1D573B19}" dt="2018-12-06T05:10:11.327" v="19"/>
          <ac:spMkLst>
            <pc:docMk/>
            <pc:sldMk cId="3474891239" sldId="266"/>
            <ac:spMk id="2" creationId="{EADC44A0-D263-4FCD-8FD2-E6F361A6E3DC}"/>
          </ac:spMkLst>
        </pc:spChg>
        <pc:spChg chg="del mod ord">
          <ac:chgData name="Tirth Poras Patel" userId="S::patel.tir@northeastern.edu::397c2f32-c9d4-4d3a-be96-0615d12e4f72" providerId="AD" clId="Web-{A1C6C6C2-74A2-9E64-416D-F65A1D573B19}" dt="2018-12-06T05:11:57.062" v="20"/>
          <ac:spMkLst>
            <pc:docMk/>
            <pc:sldMk cId="3474891239" sldId="266"/>
            <ac:spMk id="3" creationId="{0CF4D587-C5E4-47F4-9D15-C36FBAA9A298}"/>
          </ac:spMkLst>
        </pc:spChg>
        <pc:spChg chg="del">
          <ac:chgData name="Tirth Poras Patel" userId="S::patel.tir@northeastern.edu::397c2f32-c9d4-4d3a-be96-0615d12e4f72" providerId="AD" clId="Web-{A1C6C6C2-74A2-9E64-416D-F65A1D573B19}" dt="2018-12-06T05:10:11.327" v="19"/>
          <ac:spMkLst>
            <pc:docMk/>
            <pc:sldMk cId="3474891239" sldId="266"/>
            <ac:spMk id="4" creationId="{6C598E4A-984C-4906-BE17-C620BE96E822}"/>
          </ac:spMkLst>
        </pc:spChg>
        <pc:spChg chg="add mod">
          <ac:chgData name="Tirth Poras Patel" userId="S::patel.tir@northeastern.edu::397c2f32-c9d4-4d3a-be96-0615d12e4f72" providerId="AD" clId="Web-{A1C6C6C2-74A2-9E64-416D-F65A1D573B19}" dt="2018-12-06T05:13:01.874" v="57" actId="20577"/>
          <ac:spMkLst>
            <pc:docMk/>
            <pc:sldMk cId="3474891239" sldId="266"/>
            <ac:spMk id="7" creationId="{5FE501DC-04E1-42E6-A718-F62F0CE9A526}"/>
          </ac:spMkLst>
        </pc:spChg>
        <pc:picChg chg="add mod ord">
          <ac:chgData name="Tirth Poras Patel" userId="S::patel.tir@northeastern.edu::397c2f32-c9d4-4d3a-be96-0615d12e4f72" providerId="AD" clId="Web-{A1C6C6C2-74A2-9E64-416D-F65A1D573B19}" dt="2018-12-06T05:12:04.296" v="21" actId="1076"/>
          <ac:picMkLst>
            <pc:docMk/>
            <pc:sldMk cId="3474891239" sldId="266"/>
            <ac:picMk id="5" creationId="{48FA9AD3-35A5-40D3-AF57-0C91879715C5}"/>
          </ac:picMkLst>
        </pc:picChg>
      </pc:sldChg>
      <pc:sldChg chg="addSp modSp new mod modClrScheme chgLayout">
        <pc:chgData name="Tirth Poras Patel" userId="S::patel.tir@northeastern.edu::397c2f32-c9d4-4d3a-be96-0615d12e4f72" providerId="AD" clId="Web-{A1C6C6C2-74A2-9E64-416D-F65A1D573B19}" dt="2018-12-06T05:14:53.155" v="76"/>
        <pc:sldMkLst>
          <pc:docMk/>
          <pc:sldMk cId="3356014140" sldId="267"/>
        </pc:sldMkLst>
        <pc:spChg chg="mod ord">
          <ac:chgData name="Tirth Poras Patel" userId="S::patel.tir@northeastern.edu::397c2f32-c9d4-4d3a-be96-0615d12e4f72" providerId="AD" clId="Web-{A1C6C6C2-74A2-9E64-416D-F65A1D573B19}" dt="2018-12-06T05:14:53.155" v="76"/>
          <ac:spMkLst>
            <pc:docMk/>
            <pc:sldMk cId="3356014140" sldId="267"/>
            <ac:spMk id="2" creationId="{907224D9-C511-4D2E-85D1-573B74F40FF7}"/>
          </ac:spMkLst>
        </pc:spChg>
        <pc:spChg chg="mod ord">
          <ac:chgData name="Tirth Poras Patel" userId="S::patel.tir@northeastern.edu::397c2f32-c9d4-4d3a-be96-0615d12e4f72" providerId="AD" clId="Web-{A1C6C6C2-74A2-9E64-416D-F65A1D573B19}" dt="2018-12-06T05:14:53.155" v="76"/>
          <ac:spMkLst>
            <pc:docMk/>
            <pc:sldMk cId="3356014140" sldId="267"/>
            <ac:spMk id="3" creationId="{67418E86-95BC-4D0F-B633-21D9F28A41CD}"/>
          </ac:spMkLst>
        </pc:spChg>
        <pc:spChg chg="add mod ord">
          <ac:chgData name="Tirth Poras Patel" userId="S::patel.tir@northeastern.edu::397c2f32-c9d4-4d3a-be96-0615d12e4f72" providerId="AD" clId="Web-{A1C6C6C2-74A2-9E64-416D-F65A1D573B19}" dt="2018-12-06T05:14:53.155" v="76"/>
          <ac:spMkLst>
            <pc:docMk/>
            <pc:sldMk cId="3356014140" sldId="267"/>
            <ac:spMk id="4" creationId="{8C289211-70CE-4339-A5B6-E0FBD5293368}"/>
          </ac:spMkLst>
        </pc:spChg>
      </pc:sldChg>
      <pc:sldChg chg="addSp delSp modSp new mod modClrScheme chgLayout">
        <pc:chgData name="Tirth Poras Patel" userId="S::patel.tir@northeastern.edu::397c2f32-c9d4-4d3a-be96-0615d12e4f72" providerId="AD" clId="Web-{A1C6C6C2-74A2-9E64-416D-F65A1D573B19}" dt="2018-12-06T13:59:40.272" v="334"/>
        <pc:sldMkLst>
          <pc:docMk/>
          <pc:sldMk cId="1871352544" sldId="268"/>
        </pc:sldMkLst>
        <pc:spChg chg="mod ord">
          <ac:chgData name="Tirth Poras Patel" userId="S::patel.tir@northeastern.edu::397c2f32-c9d4-4d3a-be96-0615d12e4f72" providerId="AD" clId="Web-{A1C6C6C2-74A2-9E64-416D-F65A1D573B19}" dt="2018-12-06T13:49:30.585" v="221"/>
          <ac:spMkLst>
            <pc:docMk/>
            <pc:sldMk cId="1871352544" sldId="268"/>
            <ac:spMk id="2" creationId="{CC8E0616-83C4-43CA-A4B7-F01E54CDA8D2}"/>
          </ac:spMkLst>
        </pc:spChg>
        <pc:spChg chg="mod ord">
          <ac:chgData name="Tirth Poras Patel" userId="S::patel.tir@northeastern.edu::397c2f32-c9d4-4d3a-be96-0615d12e4f72" providerId="AD" clId="Web-{A1C6C6C2-74A2-9E64-416D-F65A1D573B19}" dt="2018-12-06T13:56:13.876" v="313" actId="20577"/>
          <ac:spMkLst>
            <pc:docMk/>
            <pc:sldMk cId="1871352544" sldId="268"/>
            <ac:spMk id="3" creationId="{869082F7-2E2D-4C82-94D9-69132A239B99}"/>
          </ac:spMkLst>
        </pc:spChg>
        <pc:spChg chg="add del mod ord">
          <ac:chgData name="Tirth Poras Patel" userId="S::patel.tir@northeastern.edu::397c2f32-c9d4-4d3a-be96-0615d12e4f72" providerId="AD" clId="Web-{A1C6C6C2-74A2-9E64-416D-F65A1D573B19}" dt="2018-12-06T13:49:45.351" v="222"/>
          <ac:spMkLst>
            <pc:docMk/>
            <pc:sldMk cId="1871352544" sldId="268"/>
            <ac:spMk id="4" creationId="{D5C548F4-C617-446C-BC1B-0B9D663C918F}"/>
          </ac:spMkLst>
        </pc:spChg>
        <pc:graphicFrameChg chg="add mod ord modGraphic">
          <ac:chgData name="Tirth Poras Patel" userId="S::patel.tir@northeastern.edu::397c2f32-c9d4-4d3a-be96-0615d12e4f72" providerId="AD" clId="Web-{A1C6C6C2-74A2-9E64-416D-F65A1D573B19}" dt="2018-12-06T13:59:40.272" v="334"/>
          <ac:graphicFrameMkLst>
            <pc:docMk/>
            <pc:sldMk cId="1871352544" sldId="268"/>
            <ac:graphicFrameMk id="5" creationId="{9DF8BFB7-8E42-4DB2-A107-DCFC5638901F}"/>
          </ac:graphicFrameMkLst>
        </pc:graphicFrameChg>
      </pc:sldChg>
    </pc:docChg>
  </pc:docChgLst>
  <pc:docChgLst>
    <pc:chgData name="Tirth Poras Patel" userId="S::patel.tir@northeastern.edu::397c2f32-c9d4-4d3a-be96-0615d12e4f72" providerId="AD" clId="Web-{AB6E5DA9-59CB-088E-32E9-38BFA6A9F731}"/>
    <pc:docChg chg="addSld delSld modSld sldOrd">
      <pc:chgData name="Tirth Poras Patel" userId="S::patel.tir@northeastern.edu::397c2f32-c9d4-4d3a-be96-0615d12e4f72" providerId="AD" clId="Web-{AB6E5DA9-59CB-088E-32E9-38BFA6A9F731}" dt="2018-12-06T16:37:13.968" v="1401" actId="20577"/>
      <pc:docMkLst>
        <pc:docMk/>
      </pc:docMkLst>
      <pc:sldChg chg="ord">
        <pc:chgData name="Tirth Poras Patel" userId="S::patel.tir@northeastern.edu::397c2f32-c9d4-4d3a-be96-0615d12e4f72" providerId="AD" clId="Web-{AB6E5DA9-59CB-088E-32E9-38BFA6A9F731}" dt="2018-12-06T16:23:04.786" v="1031"/>
        <pc:sldMkLst>
          <pc:docMk/>
          <pc:sldMk cId="2558742834" sldId="259"/>
        </pc:sldMkLst>
      </pc:sldChg>
      <pc:sldChg chg="modSp">
        <pc:chgData name="Tirth Poras Patel" userId="S::patel.tir@northeastern.edu::397c2f32-c9d4-4d3a-be96-0615d12e4f72" providerId="AD" clId="Web-{AB6E5DA9-59CB-088E-32E9-38BFA6A9F731}" dt="2018-12-06T14:11:08.822" v="2" actId="20577"/>
        <pc:sldMkLst>
          <pc:docMk/>
          <pc:sldMk cId="2166143307" sldId="261"/>
        </pc:sldMkLst>
        <pc:spChg chg="mod">
          <ac:chgData name="Tirth Poras Patel" userId="S::patel.tir@northeastern.edu::397c2f32-c9d4-4d3a-be96-0615d12e4f72" providerId="AD" clId="Web-{AB6E5DA9-59CB-088E-32E9-38BFA6A9F731}" dt="2018-12-06T14:11:08.822" v="2" actId="20577"/>
          <ac:spMkLst>
            <pc:docMk/>
            <pc:sldMk cId="2166143307" sldId="261"/>
            <ac:spMk id="3" creationId="{D2BEDA91-BD13-460C-A536-BF63338BB152}"/>
          </ac:spMkLst>
        </pc:spChg>
      </pc:sldChg>
      <pc:sldChg chg="modSp">
        <pc:chgData name="Tirth Poras Patel" userId="S::patel.tir@northeastern.edu::397c2f32-c9d4-4d3a-be96-0615d12e4f72" providerId="AD" clId="Web-{AB6E5DA9-59CB-088E-32E9-38BFA6A9F731}" dt="2018-12-06T15:56:30.720" v="707" actId="20577"/>
        <pc:sldMkLst>
          <pc:docMk/>
          <pc:sldMk cId="2640423483" sldId="263"/>
        </pc:sldMkLst>
        <pc:spChg chg="mod">
          <ac:chgData name="Tirth Poras Patel" userId="S::patel.tir@northeastern.edu::397c2f32-c9d4-4d3a-be96-0615d12e4f72" providerId="AD" clId="Web-{AB6E5DA9-59CB-088E-32E9-38BFA6A9F731}" dt="2018-12-06T15:56:30.720" v="707" actId="20577"/>
          <ac:spMkLst>
            <pc:docMk/>
            <pc:sldMk cId="2640423483" sldId="263"/>
            <ac:spMk id="3" creationId="{FEA9AE83-BD47-4E49-A717-CE2B9F095B6E}"/>
          </ac:spMkLst>
        </pc:spChg>
      </pc:sldChg>
      <pc:sldChg chg="addSp delSp modSp">
        <pc:chgData name="Tirth Poras Patel" userId="S::patel.tir@northeastern.edu::397c2f32-c9d4-4d3a-be96-0615d12e4f72" providerId="AD" clId="Web-{AB6E5DA9-59CB-088E-32E9-38BFA6A9F731}" dt="2018-12-06T16:04:29.289" v="883" actId="1076"/>
        <pc:sldMkLst>
          <pc:docMk/>
          <pc:sldMk cId="3356014140" sldId="267"/>
        </pc:sldMkLst>
        <pc:spChg chg="mod">
          <ac:chgData name="Tirth Poras Patel" userId="S::patel.tir@northeastern.edu::397c2f32-c9d4-4d3a-be96-0615d12e4f72" providerId="AD" clId="Web-{AB6E5DA9-59CB-088E-32E9-38BFA6A9F731}" dt="2018-12-06T15:52:49.280" v="534" actId="20577"/>
          <ac:spMkLst>
            <pc:docMk/>
            <pc:sldMk cId="3356014140" sldId="267"/>
            <ac:spMk id="3" creationId="{67418E86-95BC-4D0F-B633-21D9F28A41CD}"/>
          </ac:spMkLst>
        </pc:spChg>
        <pc:spChg chg="del mod">
          <ac:chgData name="Tirth Poras Patel" userId="S::patel.tir@northeastern.edu::397c2f32-c9d4-4d3a-be96-0615d12e4f72" providerId="AD" clId="Web-{AB6E5DA9-59CB-088E-32E9-38BFA6A9F731}" dt="2018-12-06T15:53:11.436" v="536"/>
          <ac:spMkLst>
            <pc:docMk/>
            <pc:sldMk cId="3356014140" sldId="267"/>
            <ac:spMk id="4" creationId="{8C289211-70CE-4339-A5B6-E0FBD5293368}"/>
          </ac:spMkLst>
        </pc:spChg>
        <pc:spChg chg="add del mod">
          <ac:chgData name="Tirth Poras Patel" userId="S::patel.tir@northeastern.edu::397c2f32-c9d4-4d3a-be96-0615d12e4f72" providerId="AD" clId="Web-{AB6E5DA9-59CB-088E-32E9-38BFA6A9F731}" dt="2018-12-06T15:58:10.455" v="763"/>
          <ac:spMkLst>
            <pc:docMk/>
            <pc:sldMk cId="3356014140" sldId="267"/>
            <ac:spMk id="8" creationId="{89F65D49-538E-4A60-B533-98682E9AAF98}"/>
          </ac:spMkLst>
        </pc:spChg>
        <pc:graphicFrameChg chg="add mod ord modGraphic">
          <ac:chgData name="Tirth Poras Patel" userId="S::patel.tir@northeastern.edu::397c2f32-c9d4-4d3a-be96-0615d12e4f72" providerId="AD" clId="Web-{AB6E5DA9-59CB-088E-32E9-38BFA6A9F731}" dt="2018-12-06T16:04:13.335" v="881"/>
          <ac:graphicFrameMkLst>
            <pc:docMk/>
            <pc:sldMk cId="3356014140" sldId="267"/>
            <ac:graphicFrameMk id="9" creationId="{E8CAB67E-E42B-4925-BD23-4D64FDC6E934}"/>
          </ac:graphicFrameMkLst>
        </pc:graphicFrameChg>
        <pc:picChg chg="add del mod ord">
          <ac:chgData name="Tirth Poras Patel" userId="S::patel.tir@northeastern.edu::397c2f32-c9d4-4d3a-be96-0615d12e4f72" providerId="AD" clId="Web-{AB6E5DA9-59CB-088E-32E9-38BFA6A9F731}" dt="2018-12-06T15:57:56.408" v="762"/>
          <ac:picMkLst>
            <pc:docMk/>
            <pc:sldMk cId="3356014140" sldId="267"/>
            <ac:picMk id="5" creationId="{694E9675-6BA9-49D5-A38D-E1F333C09C1F}"/>
          </ac:picMkLst>
        </pc:picChg>
        <pc:picChg chg="add mod">
          <ac:chgData name="Tirth Poras Patel" userId="S::patel.tir@northeastern.edu::397c2f32-c9d4-4d3a-be96-0615d12e4f72" providerId="AD" clId="Web-{AB6E5DA9-59CB-088E-32E9-38BFA6A9F731}" dt="2018-12-06T16:04:29.289" v="883" actId="1076"/>
          <ac:picMkLst>
            <pc:docMk/>
            <pc:sldMk cId="3356014140" sldId="267"/>
            <ac:picMk id="11" creationId="{5E6212B8-4869-4EAA-9872-A6A528DE10BE}"/>
          </ac:picMkLst>
        </pc:picChg>
      </pc:sldChg>
      <pc:sldChg chg="modSp ord">
        <pc:chgData name="Tirth Poras Patel" userId="S::patel.tir@northeastern.edu::397c2f32-c9d4-4d3a-be96-0615d12e4f72" providerId="AD" clId="Web-{AB6E5DA9-59CB-088E-32E9-38BFA6A9F731}" dt="2018-12-06T16:03:01.459" v="847"/>
        <pc:sldMkLst>
          <pc:docMk/>
          <pc:sldMk cId="1871352544" sldId="268"/>
        </pc:sldMkLst>
        <pc:spChg chg="mod">
          <ac:chgData name="Tirth Poras Patel" userId="S::patel.tir@northeastern.edu::397c2f32-c9d4-4d3a-be96-0615d12e4f72" providerId="AD" clId="Web-{AB6E5DA9-59CB-088E-32E9-38BFA6A9F731}" dt="2018-12-06T15:57:18.861" v="753" actId="20577"/>
          <ac:spMkLst>
            <pc:docMk/>
            <pc:sldMk cId="1871352544" sldId="268"/>
            <ac:spMk id="3" creationId="{869082F7-2E2D-4C82-94D9-69132A239B99}"/>
          </ac:spMkLst>
        </pc:spChg>
        <pc:graphicFrameChg chg="mod modGraphic">
          <ac:chgData name="Tirth Poras Patel" userId="S::patel.tir@northeastern.edu::397c2f32-c9d4-4d3a-be96-0615d12e4f72" providerId="AD" clId="Web-{AB6E5DA9-59CB-088E-32E9-38BFA6A9F731}" dt="2018-12-06T16:03:01.459" v="847"/>
          <ac:graphicFrameMkLst>
            <pc:docMk/>
            <pc:sldMk cId="1871352544" sldId="268"/>
            <ac:graphicFrameMk id="5" creationId="{9DF8BFB7-8E42-4DB2-A107-DCFC5638901F}"/>
          </ac:graphicFrameMkLst>
        </pc:graphicFrameChg>
      </pc:sldChg>
      <pc:sldChg chg="delSp modSp new mod modClrScheme chgLayout">
        <pc:chgData name="Tirth Poras Patel" userId="S::patel.tir@northeastern.edu::397c2f32-c9d4-4d3a-be96-0615d12e4f72" providerId="AD" clId="Web-{AB6E5DA9-59CB-088E-32E9-38BFA6A9F731}" dt="2018-12-06T16:31:29.370" v="1201" actId="20577"/>
        <pc:sldMkLst>
          <pc:docMk/>
          <pc:sldMk cId="2328196568" sldId="269"/>
        </pc:sldMkLst>
        <pc:spChg chg="mod ord">
          <ac:chgData name="Tirth Poras Patel" userId="S::patel.tir@northeastern.edu::397c2f32-c9d4-4d3a-be96-0615d12e4f72" providerId="AD" clId="Web-{AB6E5DA9-59CB-088E-32E9-38BFA6A9F731}" dt="2018-12-06T14:57:09.483" v="476" actId="20577"/>
          <ac:spMkLst>
            <pc:docMk/>
            <pc:sldMk cId="2328196568" sldId="269"/>
            <ac:spMk id="2" creationId="{BC92C218-B10B-44E9-A819-AE309A9C25EE}"/>
          </ac:spMkLst>
        </pc:spChg>
        <pc:spChg chg="mod ord">
          <ac:chgData name="Tirth Poras Patel" userId="S::patel.tir@northeastern.edu::397c2f32-c9d4-4d3a-be96-0615d12e4f72" providerId="AD" clId="Web-{AB6E5DA9-59CB-088E-32E9-38BFA6A9F731}" dt="2018-12-06T16:31:29.370" v="1201" actId="20577"/>
          <ac:spMkLst>
            <pc:docMk/>
            <pc:sldMk cId="2328196568" sldId="269"/>
            <ac:spMk id="3" creationId="{02E3DB1C-2442-42B2-BCD1-612C644C54C0}"/>
          </ac:spMkLst>
        </pc:spChg>
        <pc:spChg chg="del">
          <ac:chgData name="Tirth Poras Patel" userId="S::patel.tir@northeastern.edu::397c2f32-c9d4-4d3a-be96-0615d12e4f72" providerId="AD" clId="Web-{AB6E5DA9-59CB-088E-32E9-38BFA6A9F731}" dt="2018-12-06T14:56:52.671" v="462"/>
          <ac:spMkLst>
            <pc:docMk/>
            <pc:sldMk cId="2328196568" sldId="269"/>
            <ac:spMk id="4" creationId="{870BD82A-2B31-4599-99E1-7954D80B59FA}"/>
          </ac:spMkLst>
        </pc:spChg>
      </pc:sldChg>
      <pc:sldChg chg="modSp new del">
        <pc:chgData name="Tirth Poras Patel" userId="S::patel.tir@northeastern.edu::397c2f32-c9d4-4d3a-be96-0615d12e4f72" providerId="AD" clId="Web-{AB6E5DA9-59CB-088E-32E9-38BFA6A9F731}" dt="2018-12-06T16:04:44.773" v="884"/>
        <pc:sldMkLst>
          <pc:docMk/>
          <pc:sldMk cId="638838413" sldId="270"/>
        </pc:sldMkLst>
        <pc:spChg chg="mod">
          <ac:chgData name="Tirth Poras Patel" userId="S::patel.tir@northeastern.edu::397c2f32-c9d4-4d3a-be96-0615d12e4f72" providerId="AD" clId="Web-{AB6E5DA9-59CB-088E-32E9-38BFA6A9F731}" dt="2018-12-06T15:53:21.311" v="540" actId="20577"/>
          <ac:spMkLst>
            <pc:docMk/>
            <pc:sldMk cId="638838413" sldId="270"/>
            <ac:spMk id="2" creationId="{2B0304FC-324D-4C58-8414-EFE95080FC53}"/>
          </ac:spMkLst>
        </pc:spChg>
      </pc:sldChg>
      <pc:sldChg chg="modSp new ord">
        <pc:chgData name="Tirth Poras Patel" userId="S::patel.tir@northeastern.edu::397c2f32-c9d4-4d3a-be96-0615d12e4f72" providerId="AD" clId="Web-{AB6E5DA9-59CB-088E-32E9-38BFA6A9F731}" dt="2018-12-06T16:27:07.335" v="1116" actId="20577"/>
        <pc:sldMkLst>
          <pc:docMk/>
          <pc:sldMk cId="3843583306" sldId="270"/>
        </pc:sldMkLst>
        <pc:spChg chg="mod">
          <ac:chgData name="Tirth Poras Patel" userId="S::patel.tir@northeastern.edu::397c2f32-c9d4-4d3a-be96-0615d12e4f72" providerId="AD" clId="Web-{AB6E5DA9-59CB-088E-32E9-38BFA6A9F731}" dt="2018-12-06T16:06:39.743" v="888" actId="20577"/>
          <ac:spMkLst>
            <pc:docMk/>
            <pc:sldMk cId="3843583306" sldId="270"/>
            <ac:spMk id="2" creationId="{B60199E9-42E8-4C85-A40D-D5F3ACF9D999}"/>
          </ac:spMkLst>
        </pc:spChg>
        <pc:spChg chg="mod">
          <ac:chgData name="Tirth Poras Patel" userId="S::patel.tir@northeastern.edu::397c2f32-c9d4-4d3a-be96-0615d12e4f72" providerId="AD" clId="Web-{AB6E5DA9-59CB-088E-32E9-38BFA6A9F731}" dt="2018-12-06T16:27:07.335" v="1116" actId="20577"/>
          <ac:spMkLst>
            <pc:docMk/>
            <pc:sldMk cId="3843583306" sldId="270"/>
            <ac:spMk id="3" creationId="{7AF5E6D8-B8BE-4358-BDF1-2DBE27C0C456}"/>
          </ac:spMkLst>
        </pc:spChg>
      </pc:sldChg>
      <pc:sldChg chg="modSp new ord">
        <pc:chgData name="Tirth Poras Patel" userId="S::patel.tir@northeastern.edu::397c2f32-c9d4-4d3a-be96-0615d12e4f72" providerId="AD" clId="Web-{AB6E5DA9-59CB-088E-32E9-38BFA6A9F731}" dt="2018-12-06T16:37:13.968" v="1400" actId="20577"/>
        <pc:sldMkLst>
          <pc:docMk/>
          <pc:sldMk cId="3862683578" sldId="271"/>
        </pc:sldMkLst>
        <pc:spChg chg="mod">
          <ac:chgData name="Tirth Poras Patel" userId="S::patel.tir@northeastern.edu::397c2f32-c9d4-4d3a-be96-0615d12e4f72" providerId="AD" clId="Web-{AB6E5DA9-59CB-088E-32E9-38BFA6A9F731}" dt="2018-12-06T16:31:44.198" v="1219" actId="20577"/>
          <ac:spMkLst>
            <pc:docMk/>
            <pc:sldMk cId="3862683578" sldId="271"/>
            <ac:spMk id="2" creationId="{E32CFBF7-A7A4-40FB-9641-BD6D6D50B20E}"/>
          </ac:spMkLst>
        </pc:spChg>
        <pc:spChg chg="mod">
          <ac:chgData name="Tirth Poras Patel" userId="S::patel.tir@northeastern.edu::397c2f32-c9d4-4d3a-be96-0615d12e4f72" providerId="AD" clId="Web-{AB6E5DA9-59CB-088E-32E9-38BFA6A9F731}" dt="2018-12-06T16:37:13.968" v="1400" actId="20577"/>
          <ac:spMkLst>
            <pc:docMk/>
            <pc:sldMk cId="3862683578" sldId="271"/>
            <ac:spMk id="3" creationId="{55603CC1-F26F-4924-B1EC-3481AB5065AF}"/>
          </ac:spMkLst>
        </pc:spChg>
      </pc:sldChg>
    </pc:docChg>
  </pc:docChgLst>
  <pc:docChgLst>
    <pc:chgData name="Tirth Poras Patel" userId="S::patel.tir@northeastern.edu::397c2f32-c9d4-4d3a-be96-0615d12e4f72" providerId="AD" clId="Web-{33B0EB4D-7DA8-6760-1C25-F2655C2A8DB2}"/>
    <pc:docChg chg="addSld modSld sldOrd">
      <pc:chgData name="Tirth Poras Patel" userId="S::patel.tir@northeastern.edu::397c2f32-c9d4-4d3a-be96-0615d12e4f72" providerId="AD" clId="Web-{33B0EB4D-7DA8-6760-1C25-F2655C2A8DB2}" dt="2018-12-06T02:10:08.956" v="59" actId="20577"/>
      <pc:docMkLst>
        <pc:docMk/>
      </pc:docMkLst>
      <pc:sldChg chg="delSp modSp new mod ord modClrScheme chgLayout">
        <pc:chgData name="Tirth Poras Patel" userId="S::patel.tir@northeastern.edu::397c2f32-c9d4-4d3a-be96-0615d12e4f72" providerId="AD" clId="Web-{33B0EB4D-7DA8-6760-1C25-F2655C2A8DB2}" dt="2018-12-06T02:10:08.956" v="58" actId="20577"/>
        <pc:sldMkLst>
          <pc:docMk/>
          <pc:sldMk cId="782655630" sldId="265"/>
        </pc:sldMkLst>
        <pc:spChg chg="mod ord">
          <ac:chgData name="Tirth Poras Patel" userId="S::patel.tir@northeastern.edu::397c2f32-c9d4-4d3a-be96-0615d12e4f72" providerId="AD" clId="Web-{33B0EB4D-7DA8-6760-1C25-F2655C2A8DB2}" dt="2018-12-06T02:09:37.642" v="7" actId="20577"/>
          <ac:spMkLst>
            <pc:docMk/>
            <pc:sldMk cId="782655630" sldId="265"/>
            <ac:spMk id="2" creationId="{5B14AA1B-BFEE-4C25-9719-4B5BBCB978C2}"/>
          </ac:spMkLst>
        </pc:spChg>
        <pc:spChg chg="mod ord">
          <ac:chgData name="Tirth Poras Patel" userId="S::patel.tir@northeastern.edu::397c2f32-c9d4-4d3a-be96-0615d12e4f72" providerId="AD" clId="Web-{33B0EB4D-7DA8-6760-1C25-F2655C2A8DB2}" dt="2018-12-06T02:10:08.956" v="58" actId="20577"/>
          <ac:spMkLst>
            <pc:docMk/>
            <pc:sldMk cId="782655630" sldId="265"/>
            <ac:spMk id="3" creationId="{F0D2B3AD-66F3-4D65-8EDB-87D19E7DD295}"/>
          </ac:spMkLst>
        </pc:spChg>
        <pc:spChg chg="del">
          <ac:chgData name="Tirth Poras Patel" userId="S::patel.tir@northeastern.edu::397c2f32-c9d4-4d3a-be96-0615d12e4f72" providerId="AD" clId="Web-{33B0EB4D-7DA8-6760-1C25-F2655C2A8DB2}" dt="2018-12-06T02:09:13.126" v="2"/>
          <ac:spMkLst>
            <pc:docMk/>
            <pc:sldMk cId="782655630" sldId="265"/>
            <ac:spMk id="4" creationId="{E0AFE5DB-BC12-4D58-AC08-9BC24BB02CF9}"/>
          </ac:spMkLst>
        </pc:spChg>
      </pc:sldChg>
    </pc:docChg>
  </pc:docChgLst>
  <pc:docChgLst>
    <pc:chgData name="Tirth Poras Patel" userId="S::patel.tir@northeastern.edu::397c2f32-c9d4-4d3a-be96-0615d12e4f72" providerId="AD" clId="Web-{93F3189F-FAA8-4A3E-8736-7F34230ED0AB}"/>
    <pc:docChg chg="addSld modSld sldOrd">
      <pc:chgData name="Tirth Poras Patel" userId="S::patel.tir@northeastern.edu::397c2f32-c9d4-4d3a-be96-0615d12e4f72" providerId="AD" clId="Web-{93F3189F-FAA8-4A3E-8736-7F34230ED0AB}" dt="2018-12-04T21:47:55.865" v="2033" actId="20577"/>
      <pc:docMkLst>
        <pc:docMk/>
      </pc:docMkLst>
      <pc:sldChg chg="addSp delSp modSp mod modClrScheme chgLayout">
        <pc:chgData name="Tirth Poras Patel" userId="S::patel.tir@northeastern.edu::397c2f32-c9d4-4d3a-be96-0615d12e4f72" providerId="AD" clId="Web-{93F3189F-FAA8-4A3E-8736-7F34230ED0AB}" dt="2018-12-04T21:23:10.612" v="1565" actId="20577"/>
        <pc:sldMkLst>
          <pc:docMk/>
          <pc:sldMk cId="276429157" sldId="257"/>
        </pc:sldMkLst>
        <pc:spChg chg="mod ord">
          <ac:chgData name="Tirth Poras Patel" userId="S::patel.tir@northeastern.edu::397c2f32-c9d4-4d3a-be96-0615d12e4f72" providerId="AD" clId="Web-{93F3189F-FAA8-4A3E-8736-7F34230ED0AB}" dt="2018-12-04T20:04:34.069" v="166"/>
          <ac:spMkLst>
            <pc:docMk/>
            <pc:sldMk cId="276429157" sldId="257"/>
            <ac:spMk id="2" creationId="{CBB7D7CD-121F-4D12-AB4B-3E9271F64E7F}"/>
          </ac:spMkLst>
        </pc:spChg>
        <pc:spChg chg="mod ord">
          <ac:chgData name="Tirth Poras Patel" userId="S::patel.tir@northeastern.edu::397c2f32-c9d4-4d3a-be96-0615d12e4f72" providerId="AD" clId="Web-{93F3189F-FAA8-4A3E-8736-7F34230ED0AB}" dt="2018-12-04T21:23:10.612" v="1565" actId="20577"/>
          <ac:spMkLst>
            <pc:docMk/>
            <pc:sldMk cId="276429157" sldId="257"/>
            <ac:spMk id="3" creationId="{2C1C2686-1C9A-43D1-85C5-7ECBE104686C}"/>
          </ac:spMkLst>
        </pc:spChg>
        <pc:spChg chg="add del mod ord">
          <ac:chgData name="Tirth Poras Patel" userId="S::patel.tir@northeastern.edu::397c2f32-c9d4-4d3a-be96-0615d12e4f72" providerId="AD" clId="Web-{93F3189F-FAA8-4A3E-8736-7F34230ED0AB}" dt="2018-12-04T20:04:55.382" v="167"/>
          <ac:spMkLst>
            <pc:docMk/>
            <pc:sldMk cId="276429157" sldId="257"/>
            <ac:spMk id="4" creationId="{9E8C0937-17BA-4FF9-811D-B0B37113D044}"/>
          </ac:spMkLst>
        </pc:spChg>
        <pc:picChg chg="add mod ord">
          <ac:chgData name="Tirth Poras Patel" userId="S::patel.tir@northeastern.edu::397c2f32-c9d4-4d3a-be96-0615d12e4f72" providerId="AD" clId="Web-{93F3189F-FAA8-4A3E-8736-7F34230ED0AB}" dt="2018-12-04T20:04:55.382" v="167"/>
          <ac:picMkLst>
            <pc:docMk/>
            <pc:sldMk cId="276429157" sldId="257"/>
            <ac:picMk id="5" creationId="{FFF1A245-8A72-4F4A-AAC5-D86D8101120B}"/>
          </ac:picMkLst>
        </pc:picChg>
      </pc:sldChg>
      <pc:sldChg chg="delSp modSp new mod modClrScheme chgLayout">
        <pc:chgData name="Tirth Poras Patel" userId="S::patel.tir@northeastern.edu::397c2f32-c9d4-4d3a-be96-0615d12e4f72" providerId="AD" clId="Web-{93F3189F-FAA8-4A3E-8736-7F34230ED0AB}" dt="2018-12-04T21:22:59.878" v="1562" actId="20577"/>
        <pc:sldMkLst>
          <pc:docMk/>
          <pc:sldMk cId="975970738" sldId="258"/>
        </pc:sldMkLst>
        <pc:spChg chg="mod ord">
          <ac:chgData name="Tirth Poras Patel" userId="S::patel.tir@northeastern.edu::397c2f32-c9d4-4d3a-be96-0615d12e4f72" providerId="AD" clId="Web-{93F3189F-FAA8-4A3E-8736-7F34230ED0AB}" dt="2018-12-04T20:10:15.277" v="361" actId="20577"/>
          <ac:spMkLst>
            <pc:docMk/>
            <pc:sldMk cId="975970738" sldId="258"/>
            <ac:spMk id="2" creationId="{290687BE-8E2A-471A-A52E-1DCE3CCD172E}"/>
          </ac:spMkLst>
        </pc:spChg>
        <pc:spChg chg="mod ord">
          <ac:chgData name="Tirth Poras Patel" userId="S::patel.tir@northeastern.edu::397c2f32-c9d4-4d3a-be96-0615d12e4f72" providerId="AD" clId="Web-{93F3189F-FAA8-4A3E-8736-7F34230ED0AB}" dt="2018-12-04T21:22:59.878" v="1562" actId="20577"/>
          <ac:spMkLst>
            <pc:docMk/>
            <pc:sldMk cId="975970738" sldId="258"/>
            <ac:spMk id="3" creationId="{A433BAA9-20BE-4527-BB2A-C90376B52F13}"/>
          </ac:spMkLst>
        </pc:spChg>
        <pc:spChg chg="del">
          <ac:chgData name="Tirth Poras Patel" userId="S::patel.tir@northeastern.edu::397c2f32-c9d4-4d3a-be96-0615d12e4f72" providerId="AD" clId="Web-{93F3189F-FAA8-4A3E-8736-7F34230ED0AB}" dt="2018-12-04T20:10:07.464" v="350"/>
          <ac:spMkLst>
            <pc:docMk/>
            <pc:sldMk cId="975970738" sldId="258"/>
            <ac:spMk id="4" creationId="{5549F8E1-8B9C-4BBF-8199-3606ADD44167}"/>
          </ac:spMkLst>
        </pc:spChg>
      </pc:sldChg>
      <pc:sldChg chg="addSp delSp modSp new mod modClrScheme chgLayout">
        <pc:chgData name="Tirth Poras Patel" userId="S::patel.tir@northeastern.edu::397c2f32-c9d4-4d3a-be96-0615d12e4f72" providerId="AD" clId="Web-{93F3189F-FAA8-4A3E-8736-7F34230ED0AB}" dt="2018-12-04T21:22:48.159" v="1558" actId="20577"/>
        <pc:sldMkLst>
          <pc:docMk/>
          <pc:sldMk cId="2558742834" sldId="259"/>
        </pc:sldMkLst>
        <pc:spChg chg="mod ord">
          <ac:chgData name="Tirth Poras Patel" userId="S::patel.tir@northeastern.edu::397c2f32-c9d4-4d3a-be96-0615d12e4f72" providerId="AD" clId="Web-{93F3189F-FAA8-4A3E-8736-7F34230ED0AB}" dt="2018-12-04T20:35:44.171" v="644"/>
          <ac:spMkLst>
            <pc:docMk/>
            <pc:sldMk cId="2558742834" sldId="259"/>
            <ac:spMk id="2" creationId="{C67F4A43-07A5-4E51-AB9A-1AEA79A6555D}"/>
          </ac:spMkLst>
        </pc:spChg>
        <pc:spChg chg="mod ord">
          <ac:chgData name="Tirth Poras Patel" userId="S::patel.tir@northeastern.edu::397c2f32-c9d4-4d3a-be96-0615d12e4f72" providerId="AD" clId="Web-{93F3189F-FAA8-4A3E-8736-7F34230ED0AB}" dt="2018-12-04T21:22:48.159" v="1558" actId="20577"/>
          <ac:spMkLst>
            <pc:docMk/>
            <pc:sldMk cId="2558742834" sldId="259"/>
            <ac:spMk id="3" creationId="{C8E4BE80-819F-4DC5-BC6E-5AF834D11FEB}"/>
          </ac:spMkLst>
        </pc:spChg>
        <pc:spChg chg="add del mod ord">
          <ac:chgData name="Tirth Poras Patel" userId="S::patel.tir@northeastern.edu::397c2f32-c9d4-4d3a-be96-0615d12e4f72" providerId="AD" clId="Web-{93F3189F-FAA8-4A3E-8736-7F34230ED0AB}" dt="2018-12-04T20:42:26.863" v="657"/>
          <ac:spMkLst>
            <pc:docMk/>
            <pc:sldMk cId="2558742834" sldId="259"/>
            <ac:spMk id="4" creationId="{A3E1505E-2BAD-46D8-BD02-6930921FEF2C}"/>
          </ac:spMkLst>
        </pc:spChg>
        <pc:spChg chg="add mod">
          <ac:chgData name="Tirth Poras Patel" userId="S::patel.tir@northeastern.edu::397c2f32-c9d4-4d3a-be96-0615d12e4f72" providerId="AD" clId="Web-{93F3189F-FAA8-4A3E-8736-7F34230ED0AB}" dt="2018-12-04T20:45:08.787" v="700" actId="20577"/>
          <ac:spMkLst>
            <pc:docMk/>
            <pc:sldMk cId="2558742834" sldId="259"/>
            <ac:spMk id="9" creationId="{4A27AEEA-2C86-4D5A-9226-4CB96C5A92AC}"/>
          </ac:spMkLst>
        </pc:spChg>
        <pc:spChg chg="add mod">
          <ac:chgData name="Tirth Poras Patel" userId="S::patel.tir@northeastern.edu::397c2f32-c9d4-4d3a-be96-0615d12e4f72" providerId="AD" clId="Web-{93F3189F-FAA8-4A3E-8736-7F34230ED0AB}" dt="2018-12-04T20:45:15.037" v="706" actId="20577"/>
          <ac:spMkLst>
            <pc:docMk/>
            <pc:sldMk cId="2558742834" sldId="259"/>
            <ac:spMk id="10" creationId="{C33993DA-1494-41C0-B4F3-BD3C3ACE4A75}"/>
          </ac:spMkLst>
        </pc:spChg>
        <pc:picChg chg="add mod ord">
          <ac:chgData name="Tirth Poras Patel" userId="S::patel.tir@northeastern.edu::397c2f32-c9d4-4d3a-be96-0615d12e4f72" providerId="AD" clId="Web-{93F3189F-FAA8-4A3E-8736-7F34230ED0AB}" dt="2018-12-04T20:43:49.849" v="669" actId="14100"/>
          <ac:picMkLst>
            <pc:docMk/>
            <pc:sldMk cId="2558742834" sldId="259"/>
            <ac:picMk id="5" creationId="{546BBBFA-FA87-4230-928B-0553BB5A8779}"/>
          </ac:picMkLst>
        </pc:picChg>
        <pc:picChg chg="add mod">
          <ac:chgData name="Tirth Poras Patel" userId="S::patel.tir@northeastern.edu::397c2f32-c9d4-4d3a-be96-0615d12e4f72" providerId="AD" clId="Web-{93F3189F-FAA8-4A3E-8736-7F34230ED0AB}" dt="2018-12-04T20:43:34.645" v="666" actId="14100"/>
          <ac:picMkLst>
            <pc:docMk/>
            <pc:sldMk cId="2558742834" sldId="259"/>
            <ac:picMk id="7" creationId="{E0E4CAF6-9777-4AF7-B69F-90014DEE0817}"/>
          </ac:picMkLst>
        </pc:picChg>
      </pc:sldChg>
      <pc:sldChg chg="addSp delSp modSp new">
        <pc:chgData name="Tirth Poras Patel" userId="S::patel.tir@northeastern.edu::397c2f32-c9d4-4d3a-be96-0615d12e4f72" providerId="AD" clId="Web-{93F3189F-FAA8-4A3E-8736-7F34230ED0AB}" dt="2018-12-04T20:52:00.433" v="812"/>
        <pc:sldMkLst>
          <pc:docMk/>
          <pc:sldMk cId="2389216192" sldId="260"/>
        </pc:sldMkLst>
        <pc:spChg chg="mod">
          <ac:chgData name="Tirth Poras Patel" userId="S::patel.tir@northeastern.edu::397c2f32-c9d4-4d3a-be96-0615d12e4f72" providerId="AD" clId="Web-{93F3189F-FAA8-4A3E-8736-7F34230ED0AB}" dt="2018-12-04T20:51:42.979" v="808" actId="20577"/>
          <ac:spMkLst>
            <pc:docMk/>
            <pc:sldMk cId="2389216192" sldId="260"/>
            <ac:spMk id="2" creationId="{52FC9D92-B70D-41F0-985A-9B214CD95673}"/>
          </ac:spMkLst>
        </pc:spChg>
        <pc:spChg chg="del">
          <ac:chgData name="Tirth Poras Patel" userId="S::patel.tir@northeastern.edu::397c2f32-c9d4-4d3a-be96-0615d12e4f72" providerId="AD" clId="Web-{93F3189F-FAA8-4A3E-8736-7F34230ED0AB}" dt="2018-12-04T20:51:49.558" v="811"/>
          <ac:spMkLst>
            <pc:docMk/>
            <pc:sldMk cId="2389216192" sldId="260"/>
            <ac:spMk id="3" creationId="{8D1427FD-5EF5-4BFC-88A1-B4CDE98AC107}"/>
          </ac:spMkLst>
        </pc:spChg>
        <pc:spChg chg="del">
          <ac:chgData name="Tirth Poras Patel" userId="S::patel.tir@northeastern.edu::397c2f32-c9d4-4d3a-be96-0615d12e4f72" providerId="AD" clId="Web-{93F3189F-FAA8-4A3E-8736-7F34230ED0AB}" dt="2018-12-04T20:52:00.433" v="812"/>
          <ac:spMkLst>
            <pc:docMk/>
            <pc:sldMk cId="2389216192" sldId="260"/>
            <ac:spMk id="4" creationId="{86173D0B-5F32-43A4-AE89-1DA9D440927B}"/>
          </ac:spMkLst>
        </pc:spChg>
        <pc:picChg chg="add mod ord">
          <ac:chgData name="Tirth Poras Patel" userId="S::patel.tir@northeastern.edu::397c2f32-c9d4-4d3a-be96-0615d12e4f72" providerId="AD" clId="Web-{93F3189F-FAA8-4A3E-8736-7F34230ED0AB}" dt="2018-12-04T20:51:49.558" v="811"/>
          <ac:picMkLst>
            <pc:docMk/>
            <pc:sldMk cId="2389216192" sldId="260"/>
            <ac:picMk id="5" creationId="{A0A13462-160A-4F52-91BA-03E5960520A3}"/>
          </ac:picMkLst>
        </pc:picChg>
        <pc:picChg chg="add mod ord">
          <ac:chgData name="Tirth Poras Patel" userId="S::patel.tir@northeastern.edu::397c2f32-c9d4-4d3a-be96-0615d12e4f72" providerId="AD" clId="Web-{93F3189F-FAA8-4A3E-8736-7F34230ED0AB}" dt="2018-12-04T20:52:00.433" v="812"/>
          <ac:picMkLst>
            <pc:docMk/>
            <pc:sldMk cId="2389216192" sldId="260"/>
            <ac:picMk id="7" creationId="{2E1846E1-AE19-4D61-BCD2-E10F8502331C}"/>
          </ac:picMkLst>
        </pc:picChg>
      </pc:sldChg>
      <pc:sldChg chg="delSp modSp new mod modClrScheme chgLayout">
        <pc:chgData name="Tirth Poras Patel" userId="S::patel.tir@northeastern.edu::397c2f32-c9d4-4d3a-be96-0615d12e4f72" providerId="AD" clId="Web-{93F3189F-FAA8-4A3E-8736-7F34230ED0AB}" dt="2018-12-04T21:29:58.571" v="1716" actId="20577"/>
        <pc:sldMkLst>
          <pc:docMk/>
          <pc:sldMk cId="2166143307" sldId="261"/>
        </pc:sldMkLst>
        <pc:spChg chg="mod ord">
          <ac:chgData name="Tirth Poras Patel" userId="S::patel.tir@northeastern.edu::397c2f32-c9d4-4d3a-be96-0615d12e4f72" providerId="AD" clId="Web-{93F3189F-FAA8-4A3E-8736-7F34230ED0AB}" dt="2018-12-04T21:24:43.567" v="1581" actId="20577"/>
          <ac:spMkLst>
            <pc:docMk/>
            <pc:sldMk cId="2166143307" sldId="261"/>
            <ac:spMk id="2" creationId="{E03BCAAB-8613-443E-992D-970F27E7737A}"/>
          </ac:spMkLst>
        </pc:spChg>
        <pc:spChg chg="mod ord">
          <ac:chgData name="Tirth Poras Patel" userId="S::patel.tir@northeastern.edu::397c2f32-c9d4-4d3a-be96-0615d12e4f72" providerId="AD" clId="Web-{93F3189F-FAA8-4A3E-8736-7F34230ED0AB}" dt="2018-12-04T21:29:58.571" v="1716" actId="20577"/>
          <ac:spMkLst>
            <pc:docMk/>
            <pc:sldMk cId="2166143307" sldId="261"/>
            <ac:spMk id="3" creationId="{D2BEDA91-BD13-460C-A536-BF63338BB152}"/>
          </ac:spMkLst>
        </pc:spChg>
        <pc:spChg chg="del">
          <ac:chgData name="Tirth Poras Patel" userId="S::patel.tir@northeastern.edu::397c2f32-c9d4-4d3a-be96-0615d12e4f72" providerId="AD" clId="Web-{93F3189F-FAA8-4A3E-8736-7F34230ED0AB}" dt="2018-12-04T20:52:18.589" v="814"/>
          <ac:spMkLst>
            <pc:docMk/>
            <pc:sldMk cId="2166143307" sldId="261"/>
            <ac:spMk id="4" creationId="{B543AA2B-5D7C-4B5F-9E0C-E6C1AA345DA7}"/>
          </ac:spMkLst>
        </pc:spChg>
      </pc:sldChg>
      <pc:sldChg chg="delSp modSp new mod ord modClrScheme chgLayout">
        <pc:chgData name="Tirth Poras Patel" userId="S::patel.tir@northeastern.edu::397c2f32-c9d4-4d3a-be96-0615d12e4f72" providerId="AD" clId="Web-{93F3189F-FAA8-4A3E-8736-7F34230ED0AB}" dt="2018-12-04T21:22:42.065" v="1554" actId="20577"/>
        <pc:sldMkLst>
          <pc:docMk/>
          <pc:sldMk cId="503651038" sldId="262"/>
        </pc:sldMkLst>
        <pc:spChg chg="mod ord">
          <ac:chgData name="Tirth Poras Patel" userId="S::patel.tir@northeastern.edu::397c2f32-c9d4-4d3a-be96-0615d12e4f72" providerId="AD" clId="Web-{93F3189F-FAA8-4A3E-8736-7F34230ED0AB}" dt="2018-12-04T21:11:41.073" v="1256" actId="20577"/>
          <ac:spMkLst>
            <pc:docMk/>
            <pc:sldMk cId="503651038" sldId="262"/>
            <ac:spMk id="2" creationId="{B59F1F11-031A-44D0-B549-BA3B1F3EE12A}"/>
          </ac:spMkLst>
        </pc:spChg>
        <pc:spChg chg="mod ord">
          <ac:chgData name="Tirth Poras Patel" userId="S::patel.tir@northeastern.edu::397c2f32-c9d4-4d3a-be96-0615d12e4f72" providerId="AD" clId="Web-{93F3189F-FAA8-4A3E-8736-7F34230ED0AB}" dt="2018-12-04T21:22:42.065" v="1554" actId="20577"/>
          <ac:spMkLst>
            <pc:docMk/>
            <pc:sldMk cId="503651038" sldId="262"/>
            <ac:spMk id="3" creationId="{173246F3-DB50-4C4A-8A77-C710A68B8BB9}"/>
          </ac:spMkLst>
        </pc:spChg>
        <pc:spChg chg="del">
          <ac:chgData name="Tirth Poras Patel" userId="S::patel.tir@northeastern.edu::397c2f32-c9d4-4d3a-be96-0615d12e4f72" providerId="AD" clId="Web-{93F3189F-FAA8-4A3E-8736-7F34230ED0AB}" dt="2018-12-04T20:53:11.684" v="855"/>
          <ac:spMkLst>
            <pc:docMk/>
            <pc:sldMk cId="503651038" sldId="262"/>
            <ac:spMk id="4" creationId="{9BB04234-0EE7-458C-8DA7-DEDA0420AD8E}"/>
          </ac:spMkLst>
        </pc:spChg>
      </pc:sldChg>
      <pc:sldChg chg="addSp delSp modSp new mod modClrScheme chgLayout">
        <pc:chgData name="Tirth Poras Patel" userId="S::patel.tir@northeastern.edu::397c2f32-c9d4-4d3a-be96-0615d12e4f72" providerId="AD" clId="Web-{93F3189F-FAA8-4A3E-8736-7F34230ED0AB}" dt="2018-12-04T21:41:34.908" v="1965"/>
        <pc:sldMkLst>
          <pc:docMk/>
          <pc:sldMk cId="2640423483" sldId="263"/>
        </pc:sldMkLst>
        <pc:spChg chg="mod ord">
          <ac:chgData name="Tirth Poras Patel" userId="S::patel.tir@northeastern.edu::397c2f32-c9d4-4d3a-be96-0615d12e4f72" providerId="AD" clId="Web-{93F3189F-FAA8-4A3E-8736-7F34230ED0AB}" dt="2018-12-04T21:37:27.123" v="1840"/>
          <ac:spMkLst>
            <pc:docMk/>
            <pc:sldMk cId="2640423483" sldId="263"/>
            <ac:spMk id="2" creationId="{014FB1DD-BF83-4DE9-8CB5-F7F9A6659C66}"/>
          </ac:spMkLst>
        </pc:spChg>
        <pc:spChg chg="mod ord">
          <ac:chgData name="Tirth Poras Patel" userId="S::patel.tir@northeastern.edu::397c2f32-c9d4-4d3a-be96-0615d12e4f72" providerId="AD" clId="Web-{93F3189F-FAA8-4A3E-8736-7F34230ED0AB}" dt="2018-12-04T21:37:27.123" v="1840"/>
          <ac:spMkLst>
            <pc:docMk/>
            <pc:sldMk cId="2640423483" sldId="263"/>
            <ac:spMk id="3" creationId="{FEA9AE83-BD47-4E49-A717-CE2B9F095B6E}"/>
          </ac:spMkLst>
        </pc:spChg>
        <pc:spChg chg="add del mod ord">
          <ac:chgData name="Tirth Poras Patel" userId="S::patel.tir@northeastern.edu::397c2f32-c9d4-4d3a-be96-0615d12e4f72" providerId="AD" clId="Web-{93F3189F-FAA8-4A3E-8736-7F34230ED0AB}" dt="2018-12-04T21:37:40.764" v="1841"/>
          <ac:spMkLst>
            <pc:docMk/>
            <pc:sldMk cId="2640423483" sldId="263"/>
            <ac:spMk id="4" creationId="{C1DCF4DF-9009-40C3-B79F-C510CA8C50C5}"/>
          </ac:spMkLst>
        </pc:spChg>
        <pc:graphicFrameChg chg="add mod ord modGraphic">
          <ac:chgData name="Tirth Poras Patel" userId="S::patel.tir@northeastern.edu::397c2f32-c9d4-4d3a-be96-0615d12e4f72" providerId="AD" clId="Web-{93F3189F-FAA8-4A3E-8736-7F34230ED0AB}" dt="2018-12-04T21:41:34.908" v="1965"/>
          <ac:graphicFrameMkLst>
            <pc:docMk/>
            <pc:sldMk cId="2640423483" sldId="263"/>
            <ac:graphicFrameMk id="5" creationId="{0BF0FBFF-FB00-47C6-BCD2-E2BE528F6C7E}"/>
          </ac:graphicFrameMkLst>
        </pc:graphicFrameChg>
      </pc:sldChg>
      <pc:sldChg chg="addSp delSp modSp new">
        <pc:chgData name="Tirth Poras Patel" userId="S::patel.tir@northeastern.edu::397c2f32-c9d4-4d3a-be96-0615d12e4f72" providerId="AD" clId="Web-{93F3189F-FAA8-4A3E-8736-7F34230ED0AB}" dt="2018-12-04T21:47:55.865" v="2032" actId="20577"/>
        <pc:sldMkLst>
          <pc:docMk/>
          <pc:sldMk cId="3816174286" sldId="264"/>
        </pc:sldMkLst>
        <pc:spChg chg="mod">
          <ac:chgData name="Tirth Poras Patel" userId="S::patel.tir@northeastern.edu::397c2f32-c9d4-4d3a-be96-0615d12e4f72" providerId="AD" clId="Web-{93F3189F-FAA8-4A3E-8736-7F34230ED0AB}" dt="2018-12-04T21:42:26.267" v="1971" actId="20577"/>
          <ac:spMkLst>
            <pc:docMk/>
            <pc:sldMk cId="3816174286" sldId="264"/>
            <ac:spMk id="2" creationId="{253BD9BC-B4AB-4231-908A-FDF3F0AABA6F}"/>
          </ac:spMkLst>
        </pc:spChg>
        <pc:spChg chg="mod">
          <ac:chgData name="Tirth Poras Patel" userId="S::patel.tir@northeastern.edu::397c2f32-c9d4-4d3a-be96-0615d12e4f72" providerId="AD" clId="Web-{93F3189F-FAA8-4A3E-8736-7F34230ED0AB}" dt="2018-12-04T21:47:55.865" v="2032" actId="20577"/>
          <ac:spMkLst>
            <pc:docMk/>
            <pc:sldMk cId="3816174286" sldId="264"/>
            <ac:spMk id="3" creationId="{DCC8CD68-5148-4A03-A706-20075FD9D942}"/>
          </ac:spMkLst>
        </pc:spChg>
        <pc:spChg chg="add del">
          <ac:chgData name="Tirth Poras Patel" userId="S::patel.tir@northeastern.edu::397c2f32-c9d4-4d3a-be96-0615d12e4f72" providerId="AD" clId="Web-{93F3189F-FAA8-4A3E-8736-7F34230ED0AB}" dt="2018-12-04T21:42:35.721" v="1975"/>
          <ac:spMkLst>
            <pc:docMk/>
            <pc:sldMk cId="3816174286" sldId="264"/>
            <ac:spMk id="4" creationId="{C6472FFF-F53A-4ACE-AE87-CBEC883EA945}"/>
          </ac:spMkLst>
        </pc:spChg>
        <pc:graphicFrameChg chg="add del mod ord modGraphic">
          <ac:chgData name="Tirth Poras Patel" userId="S::patel.tir@northeastern.edu::397c2f32-c9d4-4d3a-be96-0615d12e4f72" providerId="AD" clId="Web-{93F3189F-FAA8-4A3E-8736-7F34230ED0AB}" dt="2018-12-04T21:42:35.721" v="1975"/>
          <ac:graphicFrameMkLst>
            <pc:docMk/>
            <pc:sldMk cId="3816174286" sldId="264"/>
            <ac:graphicFrameMk id="5" creationId="{F7D3809D-9828-4F44-82A1-17877970070C}"/>
          </ac:graphicFrameMkLst>
        </pc:graphicFrameChg>
      </pc:sldChg>
    </pc:docChg>
  </pc:docChgLst>
  <pc:docChgLst>
    <pc:chgData name="Tirth Poras Patel" userId="S::patel.tir@northeastern.edu::397c2f32-c9d4-4d3a-be96-0615d12e4f72" providerId="AD" clId="Web-{5748667E-B421-E395-D863-490A6BF510A6}"/>
    <pc:docChg chg="modSld">
      <pc:chgData name="Tirth Poras Patel" userId="S::patel.tir@northeastern.edu::397c2f32-c9d4-4d3a-be96-0615d12e4f72" providerId="AD" clId="Web-{5748667E-B421-E395-D863-490A6BF510A6}" dt="2018-12-06T14:08:34.955" v="87"/>
      <pc:docMkLst>
        <pc:docMk/>
      </pc:docMkLst>
      <pc:sldChg chg="modSp">
        <pc:chgData name="Tirth Poras Patel" userId="S::patel.tir@northeastern.edu::397c2f32-c9d4-4d3a-be96-0615d12e4f72" providerId="AD" clId="Web-{5748667E-B421-E395-D863-490A6BF510A6}" dt="2018-12-06T14:08:34.955" v="87"/>
        <pc:sldMkLst>
          <pc:docMk/>
          <pc:sldMk cId="1871352544" sldId="268"/>
        </pc:sldMkLst>
        <pc:graphicFrameChg chg="mod modGraphic">
          <ac:chgData name="Tirth Poras Patel" userId="S::patel.tir@northeastern.edu::397c2f32-c9d4-4d3a-be96-0615d12e4f72" providerId="AD" clId="Web-{5748667E-B421-E395-D863-490A6BF510A6}" dt="2018-12-06T14:08:34.955" v="87"/>
          <ac:graphicFrameMkLst>
            <pc:docMk/>
            <pc:sldMk cId="1871352544" sldId="268"/>
            <ac:graphicFrameMk id="5" creationId="{9DF8BFB7-8E42-4DB2-A107-DCFC5638901F}"/>
          </ac:graphicFrameMkLst>
        </pc:graphicFrameChg>
      </pc:sldChg>
    </pc:docChg>
  </pc:docChgLst>
  <pc:docChgLst>
    <pc:chgData name="Tirth Poras Patel" userId="S::patel.tir@northeastern.edu::397c2f32-c9d4-4d3a-be96-0615d12e4f72" providerId="AD" clId="Web-{275A62D5-14B2-495B-8AA2-D64291D27110}"/>
    <pc:docChg chg="modSld">
      <pc:chgData name="Tirth Poras Patel" userId="S::patel.tir@northeastern.edu::397c2f32-c9d4-4d3a-be96-0615d12e4f72" providerId="AD" clId="Web-{275A62D5-14B2-495B-8AA2-D64291D27110}" dt="2018-12-06T01:38:15.438" v="188" actId="20577"/>
      <pc:docMkLst>
        <pc:docMk/>
      </pc:docMkLst>
      <pc:sldChg chg="modSp">
        <pc:chgData name="Tirth Poras Patel" userId="S::patel.tir@northeastern.edu::397c2f32-c9d4-4d3a-be96-0615d12e4f72" providerId="AD" clId="Web-{275A62D5-14B2-495B-8AA2-D64291D27110}" dt="2018-12-06T01:38:15.438" v="187" actId="20577"/>
        <pc:sldMkLst>
          <pc:docMk/>
          <pc:sldMk cId="3816174286" sldId="264"/>
        </pc:sldMkLst>
        <pc:spChg chg="mod">
          <ac:chgData name="Tirth Poras Patel" userId="S::patel.tir@northeastern.edu::397c2f32-c9d4-4d3a-be96-0615d12e4f72" providerId="AD" clId="Web-{275A62D5-14B2-495B-8AA2-D64291D27110}" dt="2018-12-06T01:38:15.438" v="187" actId="20577"/>
          <ac:spMkLst>
            <pc:docMk/>
            <pc:sldMk cId="3816174286" sldId="264"/>
            <ac:spMk id="3" creationId="{DCC8CD68-5148-4A03-A706-20075FD9D942}"/>
          </ac:spMkLst>
        </pc:spChg>
        <pc:spChg chg="mod">
          <ac:chgData name="Tirth Poras Patel" userId="S::patel.tir@northeastern.edu::397c2f32-c9d4-4d3a-be96-0615d12e4f72" providerId="AD" clId="Web-{275A62D5-14B2-495B-8AA2-D64291D27110}" dt="2018-12-06T01:38:13.407" v="185" actId="20577"/>
          <ac:spMkLst>
            <pc:docMk/>
            <pc:sldMk cId="3816174286" sldId="264"/>
            <ac:spMk id="4" creationId="{C6472FFF-F53A-4ACE-AE87-CBEC883EA945}"/>
          </ac:spMkLst>
        </pc:spChg>
      </pc:sldChg>
    </pc:docChg>
  </pc:docChgLst>
  <pc:docChgLst>
    <pc:chgData name="Tirth Poras Patel" userId="S::patel.tir@northeastern.edu::397c2f32-c9d4-4d3a-be96-0615d12e4f72" providerId="AD" clId="Web-{391141C1-FC64-A73C-A2F8-762579C0A85F}"/>
    <pc:docChg chg="addSld modSld sldOrd">
      <pc:chgData name="Tirth Poras Patel" userId="S::patel.tir@northeastern.edu::397c2f32-c9d4-4d3a-be96-0615d12e4f72" providerId="AD" clId="Web-{391141C1-FC64-A73C-A2F8-762579C0A85F}" dt="2018-12-06T18:08:31.001" v="119" actId="20577"/>
      <pc:docMkLst>
        <pc:docMk/>
      </pc:docMkLst>
      <pc:sldChg chg="modSp">
        <pc:chgData name="Tirth Poras Patel" userId="S::patel.tir@northeastern.edu::397c2f32-c9d4-4d3a-be96-0615d12e4f72" providerId="AD" clId="Web-{391141C1-FC64-A73C-A2F8-762579C0A85F}" dt="2018-12-06T17:59:26.126" v="91" actId="20577"/>
        <pc:sldMkLst>
          <pc:docMk/>
          <pc:sldMk cId="782655630" sldId="265"/>
        </pc:sldMkLst>
        <pc:spChg chg="mod">
          <ac:chgData name="Tirth Poras Patel" userId="S::patel.tir@northeastern.edu::397c2f32-c9d4-4d3a-be96-0615d12e4f72" providerId="AD" clId="Web-{391141C1-FC64-A73C-A2F8-762579C0A85F}" dt="2018-12-06T17:59:26.126" v="91" actId="20577"/>
          <ac:spMkLst>
            <pc:docMk/>
            <pc:sldMk cId="782655630" sldId="265"/>
            <ac:spMk id="3" creationId="{F0D2B3AD-66F3-4D65-8EDB-87D19E7DD295}"/>
          </ac:spMkLst>
        </pc:spChg>
      </pc:sldChg>
      <pc:sldChg chg="ord">
        <pc:chgData name="Tirth Poras Patel" userId="S::patel.tir@northeastern.edu::397c2f32-c9d4-4d3a-be96-0615d12e4f72" providerId="AD" clId="Web-{391141C1-FC64-A73C-A2F8-762579C0A85F}" dt="2018-12-06T17:55:05.392" v="74"/>
        <pc:sldMkLst>
          <pc:docMk/>
          <pc:sldMk cId="3843583306" sldId="270"/>
        </pc:sldMkLst>
      </pc:sldChg>
      <pc:sldChg chg="addSp delSp modSp new mod modClrScheme chgLayout">
        <pc:chgData name="Tirth Poras Patel" userId="S::patel.tir@northeastern.edu::397c2f32-c9d4-4d3a-be96-0615d12e4f72" providerId="AD" clId="Web-{391141C1-FC64-A73C-A2F8-762579C0A85F}" dt="2018-12-06T17:49:32.783" v="30" actId="1076"/>
        <pc:sldMkLst>
          <pc:docMk/>
          <pc:sldMk cId="3567491586" sldId="273"/>
        </pc:sldMkLst>
        <pc:spChg chg="mod ord">
          <ac:chgData name="Tirth Poras Patel" userId="S::patel.tir@northeastern.edu::397c2f32-c9d4-4d3a-be96-0615d12e4f72" providerId="AD" clId="Web-{391141C1-FC64-A73C-A2F8-762579C0A85F}" dt="2018-12-06T17:46:49.283" v="9"/>
          <ac:spMkLst>
            <pc:docMk/>
            <pc:sldMk cId="3567491586" sldId="273"/>
            <ac:spMk id="2" creationId="{72D96AC3-566F-40C1-B541-E2638063AC5C}"/>
          </ac:spMkLst>
        </pc:spChg>
        <pc:spChg chg="del mod ord">
          <ac:chgData name="Tirth Poras Patel" userId="S::patel.tir@northeastern.edu::397c2f32-c9d4-4d3a-be96-0615d12e4f72" providerId="AD" clId="Web-{391141C1-FC64-A73C-A2F8-762579C0A85F}" dt="2018-12-06T17:47:05.236" v="10"/>
          <ac:spMkLst>
            <pc:docMk/>
            <pc:sldMk cId="3567491586" sldId="273"/>
            <ac:spMk id="3" creationId="{B307D17C-90B7-454A-B2B7-9ECB372D0584}"/>
          </ac:spMkLst>
        </pc:spChg>
        <pc:spChg chg="del">
          <ac:chgData name="Tirth Poras Patel" userId="S::patel.tir@northeastern.edu::397c2f32-c9d4-4d3a-be96-0615d12e4f72" providerId="AD" clId="Web-{391141C1-FC64-A73C-A2F8-762579C0A85F}" dt="2018-12-06T17:46:49.283" v="9"/>
          <ac:spMkLst>
            <pc:docMk/>
            <pc:sldMk cId="3567491586" sldId="273"/>
            <ac:spMk id="4" creationId="{6FF0368E-A4E5-4892-9F09-EAED45C8FC5A}"/>
          </ac:spMkLst>
        </pc:spChg>
        <pc:picChg chg="add mod ord modCrop">
          <ac:chgData name="Tirth Poras Patel" userId="S::patel.tir@northeastern.edu::397c2f32-c9d4-4d3a-be96-0615d12e4f72" providerId="AD" clId="Web-{391141C1-FC64-A73C-A2F8-762579C0A85F}" dt="2018-12-06T17:48:03.970" v="17" actId="1076"/>
          <ac:picMkLst>
            <pc:docMk/>
            <pc:sldMk cId="3567491586" sldId="273"/>
            <ac:picMk id="5" creationId="{6950CDB2-396E-46B5-85AD-394284BFADFC}"/>
          </ac:picMkLst>
        </pc:picChg>
        <pc:picChg chg="add del mod">
          <ac:chgData name="Tirth Poras Patel" userId="S::patel.tir@northeastern.edu::397c2f32-c9d4-4d3a-be96-0615d12e4f72" providerId="AD" clId="Web-{391141C1-FC64-A73C-A2F8-762579C0A85F}" dt="2018-12-06T17:48:31.720" v="24"/>
          <ac:picMkLst>
            <pc:docMk/>
            <pc:sldMk cId="3567491586" sldId="273"/>
            <ac:picMk id="7" creationId="{40518389-2E58-4CCA-AEF4-16E0F172C8B2}"/>
          </ac:picMkLst>
        </pc:picChg>
        <pc:picChg chg="add mod">
          <ac:chgData name="Tirth Poras Patel" userId="S::patel.tir@northeastern.edu::397c2f32-c9d4-4d3a-be96-0615d12e4f72" providerId="AD" clId="Web-{391141C1-FC64-A73C-A2F8-762579C0A85F}" dt="2018-12-06T17:49:32.783" v="30" actId="1076"/>
          <ac:picMkLst>
            <pc:docMk/>
            <pc:sldMk cId="3567491586" sldId="273"/>
            <ac:picMk id="9" creationId="{018A0BCC-B6C4-461D-B879-F3D4DE3198E2}"/>
          </ac:picMkLst>
        </pc:picChg>
      </pc:sldChg>
      <pc:sldChg chg="modSp new">
        <pc:chgData name="Tirth Poras Patel" userId="S::patel.tir@northeastern.edu::397c2f32-c9d4-4d3a-be96-0615d12e4f72" providerId="AD" clId="Web-{391141C1-FC64-A73C-A2F8-762579C0A85F}" dt="2018-12-06T18:06:42.610" v="117" actId="20577"/>
        <pc:sldMkLst>
          <pc:docMk/>
          <pc:sldMk cId="3085222551" sldId="274"/>
        </pc:sldMkLst>
        <pc:spChg chg="mod">
          <ac:chgData name="Tirth Poras Patel" userId="S::patel.tir@northeastern.edu::397c2f32-c9d4-4d3a-be96-0615d12e4f72" providerId="AD" clId="Web-{391141C1-FC64-A73C-A2F8-762579C0A85F}" dt="2018-12-06T17:54:41.860" v="40" actId="20577"/>
          <ac:spMkLst>
            <pc:docMk/>
            <pc:sldMk cId="3085222551" sldId="274"/>
            <ac:spMk id="2" creationId="{955C87EF-7DD2-4972-A231-9F46A7E7B7D6}"/>
          </ac:spMkLst>
        </pc:spChg>
        <pc:spChg chg="mod">
          <ac:chgData name="Tirth Poras Patel" userId="S::patel.tir@northeastern.edu::397c2f32-c9d4-4d3a-be96-0615d12e4f72" providerId="AD" clId="Web-{391141C1-FC64-A73C-A2F8-762579C0A85F}" dt="2018-12-06T18:06:42.610" v="117" actId="20577"/>
          <ac:spMkLst>
            <pc:docMk/>
            <pc:sldMk cId="3085222551" sldId="274"/>
            <ac:spMk id="3" creationId="{A85B17DB-72A8-4C2B-8822-0CDCA03EB2FA}"/>
          </ac:spMkLst>
        </pc:spChg>
      </pc:sldChg>
      <pc:sldChg chg="modSp new mod modClrScheme chgLayout">
        <pc:chgData name="Tirth Poras Patel" userId="S::patel.tir@northeastern.edu::397c2f32-c9d4-4d3a-be96-0615d12e4f72" providerId="AD" clId="Web-{391141C1-FC64-A73C-A2F8-762579C0A85F}" dt="2018-12-06T17:59:57.954" v="101" actId="20577"/>
        <pc:sldMkLst>
          <pc:docMk/>
          <pc:sldMk cId="1696696656" sldId="275"/>
        </pc:sldMkLst>
        <pc:spChg chg="mod ord">
          <ac:chgData name="Tirth Poras Patel" userId="S::patel.tir@northeastern.edu::397c2f32-c9d4-4d3a-be96-0615d12e4f72" providerId="AD" clId="Web-{391141C1-FC64-A73C-A2F8-762579C0A85F}" dt="2018-12-06T17:59:57.954" v="101" actId="20577"/>
          <ac:spMkLst>
            <pc:docMk/>
            <pc:sldMk cId="1696696656" sldId="275"/>
            <ac:spMk id="2" creationId="{2A1827EF-3A0A-4041-890C-6057D5D15E63}"/>
          </ac:spMkLst>
        </pc:spChg>
        <pc:spChg chg="mod ord">
          <ac:chgData name="Tirth Poras Patel" userId="S::patel.tir@northeastern.edu::397c2f32-c9d4-4d3a-be96-0615d12e4f72" providerId="AD" clId="Web-{391141C1-FC64-A73C-A2F8-762579C0A85F}" dt="2018-12-06T17:59:52.799" v="95"/>
          <ac:spMkLst>
            <pc:docMk/>
            <pc:sldMk cId="1696696656" sldId="275"/>
            <ac:spMk id="3" creationId="{4EE76AB5-1A8B-46A0-B8E5-CE212A36D2D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12/6/2018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CwbJxW-ZRg" TargetMode="External"/><Relationship Id="rId2" Type="http://schemas.openxmlformats.org/officeDocument/2006/relationships/hyperlink" Target="https://www.datacamp.com/community/tutorials/random-forests-classifier-pyth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c/fake-news/data" TargetMode="External"/><Relationship Id="rId5" Type="http://schemas.openxmlformats.org/officeDocument/2006/relationships/hyperlink" Target="http://classification-scikit-learn" TargetMode="External"/><Relationship Id="rId4" Type="http://schemas.openxmlformats.org/officeDocument/2006/relationships/hyperlink" Target="https://arxiv.org/abs/1407.0202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UCwbJxW-ZRg?feature=oembed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400" err="1"/>
              <a:t>FAke</a:t>
            </a:r>
            <a:r>
              <a:rPr lang="en-US" sz="8400"/>
              <a:t> news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/>
              <a:t>By:-</a:t>
            </a:r>
          </a:p>
          <a:p>
            <a:r>
              <a:rPr lang="en-US"/>
              <a:t>Tirth Patel</a:t>
            </a:r>
          </a:p>
          <a:p>
            <a:r>
              <a:rPr lang="en-US"/>
              <a:t>Dipen Patel</a:t>
            </a:r>
          </a:p>
        </p:txBody>
      </p:sp>
    </p:spTree>
    <p:extLst>
      <p:ext uri="{BB962C8B-B14F-4D97-AF65-F5344CB8AC3E}">
        <p14:creationId xmlns:p14="http://schemas.microsoft.com/office/powerpoint/2010/main" val="3879346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FB1DD-BF83-4DE9-8CB5-F7F9A665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9AE83-BD47-4E49-A717-CE2B9F095B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en-US"/>
              <a:t>We use the basic Bayesian Classifier to classify the news samples having two class classifier.</a:t>
            </a:r>
          </a:p>
          <a:p>
            <a:pPr algn="just"/>
            <a:r>
              <a:rPr lang="en-US"/>
              <a:t>The performance of the algorithm is as given in the table.</a:t>
            </a:r>
          </a:p>
          <a:p>
            <a:pPr algn="just"/>
            <a:r>
              <a:rPr lang="en-US"/>
              <a:t>For computation we had about 20000*(number of single words + number of 2-gram words) combined to form a TFIDF vector and a count vector in turn. All these data is passed in traning.</a:t>
            </a:r>
          </a:p>
          <a:p>
            <a:pPr algn="just"/>
            <a:r>
              <a:rPr lang="en-US"/>
              <a:t>And about 5000*(number of single words + number of 2-gram words)</a:t>
            </a:r>
          </a:p>
          <a:p>
            <a:pPr algn="just"/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BF0FBFF-FB00-47C6-BCD2-E2BE528F6C7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09951237"/>
              </p:ext>
            </p:extLst>
          </p:nvPr>
        </p:nvGraphicFramePr>
        <p:xfrm>
          <a:off x="6364288" y="2193925"/>
          <a:ext cx="4754562" cy="2397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854">
                  <a:extLst>
                    <a:ext uri="{9D8B030D-6E8A-4147-A177-3AD203B41FA5}">
                      <a16:colId xmlns:a16="http://schemas.microsoft.com/office/drawing/2014/main" val="1068800680"/>
                    </a:ext>
                  </a:extLst>
                </a:gridCol>
                <a:gridCol w="1584854">
                  <a:extLst>
                    <a:ext uri="{9D8B030D-6E8A-4147-A177-3AD203B41FA5}">
                      <a16:colId xmlns:a16="http://schemas.microsoft.com/office/drawing/2014/main" val="4028968681"/>
                    </a:ext>
                  </a:extLst>
                </a:gridCol>
                <a:gridCol w="1584854">
                  <a:extLst>
                    <a:ext uri="{9D8B030D-6E8A-4147-A177-3AD203B41FA5}">
                      <a16:colId xmlns:a16="http://schemas.microsoft.com/office/drawing/2014/main" val="1702049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Alpha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Cross Validation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Test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857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882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451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0701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575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423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E0616-83C4-43CA-A4B7-F01E54CDA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082F7-2E2D-4C82-94D9-69132A239B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We applied a Logistic Regression model which we learnt in the class for seeing the practical implications of the same. We applied following two solvers for it:</a:t>
            </a:r>
          </a:p>
          <a:p>
            <a:pPr lvl="1"/>
            <a:r>
              <a:rPr lang="en-US"/>
              <a:t>Stochastic Gradient Descent</a:t>
            </a:r>
          </a:p>
          <a:p>
            <a:pPr lvl="1"/>
            <a:r>
              <a:rPr lang="en-US"/>
              <a:t>SAG (Stochastic Gradient Averaging)</a:t>
            </a:r>
          </a:p>
          <a:p>
            <a:pPr lvl="1"/>
            <a:r>
              <a:rPr lang="en-US"/>
              <a:t>SAGA (A variant of Stochastic Gradient Averaging(SAG))</a:t>
            </a:r>
          </a:p>
          <a:p>
            <a:r>
              <a:rPr lang="en-US"/>
              <a:t>With Logistic Regression model, we tried using following parameters:</a:t>
            </a:r>
          </a:p>
          <a:p>
            <a:pPr lvl="1">
              <a:spcAft>
                <a:spcPts val="0"/>
              </a:spcAft>
            </a:pPr>
            <a:r>
              <a:rPr lang="en-US"/>
              <a:t>With L2 Regularization function.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DF8BFB7-8E42-4DB2-A107-DCFC5638901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16059424"/>
              </p:ext>
            </p:extLst>
          </p:nvPr>
        </p:nvGraphicFramePr>
        <p:xfrm>
          <a:off x="6763406" y="2727434"/>
          <a:ext cx="3762376" cy="25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188">
                  <a:extLst>
                    <a:ext uri="{9D8B030D-6E8A-4147-A177-3AD203B41FA5}">
                      <a16:colId xmlns:a16="http://schemas.microsoft.com/office/drawing/2014/main" val="2000404051"/>
                    </a:ext>
                  </a:extLst>
                </a:gridCol>
                <a:gridCol w="1881188">
                  <a:extLst>
                    <a:ext uri="{9D8B030D-6E8A-4147-A177-3AD203B41FA5}">
                      <a16:colId xmlns:a16="http://schemas.microsoft.com/office/drawing/2014/main" val="990494874"/>
                    </a:ext>
                  </a:extLst>
                </a:gridCol>
              </a:tblGrid>
              <a:tr h="644634">
                <a:tc>
                  <a:txBody>
                    <a:bodyPr/>
                    <a:lstStyle/>
                    <a:p>
                      <a:r>
                        <a:rPr lang="en-US"/>
                        <a:t>Solver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Accuracy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928008"/>
                  </a:ext>
                </a:extLst>
              </a:tr>
              <a:tr h="644634">
                <a:tc>
                  <a:txBody>
                    <a:bodyPr/>
                    <a:lstStyle/>
                    <a:p>
                      <a:r>
                        <a:rPr lang="en-US"/>
                        <a:t>SGD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048103"/>
                  </a:ext>
                </a:extLst>
              </a:tr>
              <a:tr h="64463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SAG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93.5%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958492"/>
                  </a:ext>
                </a:extLst>
              </a:tr>
              <a:tr h="644634">
                <a:tc>
                  <a:txBody>
                    <a:bodyPr/>
                    <a:lstStyle/>
                    <a:p>
                      <a:r>
                        <a:rPr lang="en-US"/>
                        <a:t>SAGA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969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352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96AC3-566F-40C1-B541-E2638063A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Solvers</a:t>
            </a:r>
          </a:p>
        </p:txBody>
      </p:sp>
      <p:pic>
        <p:nvPicPr>
          <p:cNvPr id="5" name="Picture 5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6950CDB2-396E-46B5-85AD-394284BFAD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580" r="8281" b="36181"/>
          <a:stretch/>
        </p:blipFill>
        <p:spPr>
          <a:xfrm>
            <a:off x="2784348" y="1892842"/>
            <a:ext cx="6629408" cy="1762839"/>
          </a:xfrm>
          <a:prstGeom prst="rect">
            <a:avLst/>
          </a:prstGeom>
        </p:spPr>
      </p:pic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18A0BCC-B6C4-461D-B879-F3D4DE319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629" y="4009822"/>
            <a:ext cx="5834742" cy="217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491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BD9BC-B4AB-4231-908A-FDF3F0AAB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8CD68-5148-4A03-A706-20075FD9D9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This is an Ensemble Classifier.</a:t>
            </a:r>
          </a:p>
          <a:p>
            <a:r>
              <a:rPr lang="en-US"/>
              <a:t>Ensemble classifiers are basically a two or more classifiers put together to improve the accuracy.</a:t>
            </a:r>
          </a:p>
          <a:p>
            <a:r>
              <a:rPr lang="en-US"/>
              <a:t>Decision trees have a habit of overfitting to their data, which means they do not generalize well to new data.</a:t>
            </a:r>
          </a:p>
          <a:p>
            <a:r>
              <a:rPr lang="en-US"/>
              <a:t>Random Forest solves this problem by growing multiple decision trees based on numerous samples of data and then averages those predictions to find the correct prediction. </a:t>
            </a:r>
          </a:p>
          <a:p>
            <a:endParaRPr lang="en-US"/>
          </a:p>
        </p:txBody>
      </p:sp>
      <p:pic>
        <p:nvPicPr>
          <p:cNvPr id="5" name="Picture 5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6E1E79D8-7090-47E0-8D87-61629E598A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74734" y="2193459"/>
            <a:ext cx="4754880" cy="331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174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C44A0-D263-4FCD-8FD2-E6F361A6E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with Random</a:t>
            </a:r>
            <a:r>
              <a:rPr lang="en-US">
                <a:latin typeface="Rockwell Condensed"/>
              </a:rPr>
              <a:t> Forest</a:t>
            </a:r>
            <a:endParaRPr lang="en-US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8FA9AD3-35A5-40D3-AF57-0C9187971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6807" y="2095132"/>
            <a:ext cx="7544482" cy="40507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E501DC-04E1-42E6-A718-F62F0CE9A526}"/>
              </a:ext>
            </a:extLst>
          </p:cNvPr>
          <p:cNvSpPr txBox="1"/>
          <p:nvPr/>
        </p:nvSpPr>
        <p:spPr>
          <a:xfrm>
            <a:off x="4535215" y="6143297"/>
            <a:ext cx="3468413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Accuracy vs Number of trees graph</a:t>
            </a:r>
          </a:p>
        </p:txBody>
      </p:sp>
    </p:spTree>
    <p:extLst>
      <p:ext uri="{BB962C8B-B14F-4D97-AF65-F5344CB8AC3E}">
        <p14:creationId xmlns:p14="http://schemas.microsoft.com/office/powerpoint/2010/main" val="3474891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224D9-C511-4D2E-85D1-573B74F40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K-Nearest</a:t>
            </a:r>
            <a:r>
              <a:rPr lang="en-US">
                <a:latin typeface="Rockwell Condensed"/>
              </a:rPr>
              <a:t> Neighbor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18E86-95BC-4D0F-B633-21D9F28A41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/>
              <a:t>In KNN, K is the number of nearest neighbors. The number of neighbors is the core deciding factor. K is generally an odd number if the number of classes is 2. </a:t>
            </a:r>
          </a:p>
          <a:p>
            <a:r>
              <a:rPr lang="en-US"/>
              <a:t>KNN performs better with a lower number of features than a large number of features. </a:t>
            </a:r>
          </a:p>
          <a:p>
            <a:r>
              <a:rPr lang="en-US"/>
              <a:t>You can say that when the number of features increases than it requires more data. </a:t>
            </a:r>
          </a:p>
          <a:p>
            <a:r>
              <a:rPr lang="en-US"/>
              <a:t>Increase in dimension also leads to the problem of overfitting. </a:t>
            </a:r>
          </a:p>
          <a:p>
            <a:r>
              <a:rPr lang="en-US"/>
              <a:t>To avoid overfitting, the needed data will need to grow exponentially as you increase the number of dimensions. </a:t>
            </a:r>
          </a:p>
          <a:p>
            <a:r>
              <a:rPr lang="en-US"/>
              <a:t>This problem of higher dimension is known as the Curse of Dimensionality.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8CAB67E-E42B-4925-BD23-4D64FDC6E93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82658483"/>
              </p:ext>
            </p:extLst>
          </p:nvPr>
        </p:nvGraphicFramePr>
        <p:xfrm>
          <a:off x="6364288" y="2193925"/>
          <a:ext cx="475456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281">
                  <a:extLst>
                    <a:ext uri="{9D8B030D-6E8A-4147-A177-3AD203B41FA5}">
                      <a16:colId xmlns:a16="http://schemas.microsoft.com/office/drawing/2014/main" val="1440717514"/>
                    </a:ext>
                  </a:extLst>
                </a:gridCol>
                <a:gridCol w="2377281">
                  <a:extLst>
                    <a:ext uri="{9D8B030D-6E8A-4147-A177-3AD203B41FA5}">
                      <a16:colId xmlns:a16="http://schemas.microsoft.com/office/drawing/2014/main" val="3236663718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r>
                        <a:rPr lang="en-US"/>
                        <a:t>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3358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94139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77.3%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32344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73749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79.1%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179101"/>
                  </a:ext>
                </a:extLst>
              </a:tr>
            </a:tbl>
          </a:graphicData>
        </a:graphic>
      </p:graphicFrame>
      <p:pic>
        <p:nvPicPr>
          <p:cNvPr id="11" name="Picture 11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E6212B8-4869-4EAA-9872-A6A528DE1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310" y="4185694"/>
            <a:ext cx="2743200" cy="231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014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CFBF7-A7A4-40FB-9641-BD6D6D50B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03CC1-F26F-4924-B1EC-3481AB506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For further implementation of the classifier, we would like to use LSTM classifier using Recurrent Neural Network.</a:t>
            </a:r>
          </a:p>
          <a:p>
            <a:endParaRPr lang="en-US"/>
          </a:p>
          <a:p>
            <a:r>
              <a:rPr lang="en-US"/>
              <a:t>For which, need a bit of higher resources to train our model.</a:t>
            </a:r>
          </a:p>
          <a:p>
            <a:endParaRPr lang="en-US"/>
          </a:p>
          <a:p>
            <a:r>
              <a:rPr lang="en-US"/>
              <a:t>Create visualizations from the data we obtained.</a:t>
            </a:r>
          </a:p>
        </p:txBody>
      </p:sp>
    </p:spTree>
    <p:extLst>
      <p:ext uri="{BB962C8B-B14F-4D97-AF65-F5344CB8AC3E}">
        <p14:creationId xmlns:p14="http://schemas.microsoft.com/office/powerpoint/2010/main" val="3862683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2C218-B10B-44E9-A819-AE309A9C2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Libraries or 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3DB1C-2442-42B2-BCD1-612C644C5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r>
              <a:rPr lang="en-US"/>
              <a:t>Pandas for creation of matrix of TFIDF and Vector</a:t>
            </a:r>
          </a:p>
          <a:p>
            <a:endParaRPr lang="en-US"/>
          </a:p>
          <a:p>
            <a:r>
              <a:rPr lang="en-US"/>
              <a:t>NLTK for TFIDF vector generations and count vector generation.</a:t>
            </a:r>
          </a:p>
          <a:p>
            <a:endParaRPr lang="en-US"/>
          </a:p>
          <a:p>
            <a:r>
              <a:rPr lang="en-US"/>
              <a:t>Sci-kit Learn library for mostly all classifiers.</a:t>
            </a:r>
          </a:p>
          <a:p>
            <a:endParaRPr lang="en-US"/>
          </a:p>
          <a:p>
            <a:r>
              <a:rPr lang="en-US"/>
              <a:t>Dataset from a Kaggle challenge.</a:t>
            </a:r>
          </a:p>
        </p:txBody>
      </p:sp>
    </p:spTree>
    <p:extLst>
      <p:ext uri="{BB962C8B-B14F-4D97-AF65-F5344CB8AC3E}">
        <p14:creationId xmlns:p14="http://schemas.microsoft.com/office/powerpoint/2010/main" val="2328196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D5B36-5BA9-4FD2-9E78-A13E0AC8A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C4CD0-EA06-4C70-920E-4CFAD6F69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So, from the comparison of the models used, we see that Logistic Regression perform better in an overall perspective. </a:t>
            </a:r>
          </a:p>
          <a:p>
            <a:endParaRPr lang="en-US"/>
          </a:p>
          <a:p>
            <a:r>
              <a:rPr lang="en-US"/>
              <a:t>However, Naïve Bayes, Random Forest also give similar results.</a:t>
            </a:r>
          </a:p>
          <a:p>
            <a:endParaRPr lang="en-US"/>
          </a:p>
          <a:p>
            <a:r>
              <a:rPr lang="en-US"/>
              <a:t>KNN doesn't give much better performance for the task.</a:t>
            </a:r>
          </a:p>
        </p:txBody>
      </p:sp>
    </p:spTree>
    <p:extLst>
      <p:ext uri="{BB962C8B-B14F-4D97-AF65-F5344CB8AC3E}">
        <p14:creationId xmlns:p14="http://schemas.microsoft.com/office/powerpoint/2010/main" val="4059101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C87EF-7DD2-4972-A231-9F46A7E7B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B17DB-72A8-4C2B-8822-0CDCA03EB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hlinkClick r:id="rId2"/>
              </a:rPr>
              <a:t>https://www.datacamp.com/community/tutorials/random-forests-classifier-python</a:t>
            </a:r>
            <a:endParaRPr lang="en-US"/>
          </a:p>
          <a:p>
            <a:r>
              <a:rPr lang="en-US">
                <a:hlinkClick r:id="rId3"/>
              </a:rPr>
              <a:t>https://www.youtube.com/watch?v=UCwbJxW-ZRg</a:t>
            </a:r>
            <a:endParaRPr lang="en-US"/>
          </a:p>
          <a:p>
            <a:r>
              <a:rPr lang="en-US">
                <a:hlinkClick r:id="rId4"/>
              </a:rPr>
              <a:t>https://arxiv.org/abs/1407.0202</a:t>
            </a:r>
          </a:p>
          <a:p>
            <a:r>
              <a:rPr lang="en-US">
                <a:hlinkClick r:id="rId5"/>
              </a:rPr>
              <a:t>https://www.datacamp.com/community/tutorials/k-nearest-neighbor-classification-scikit-learn</a:t>
            </a:r>
          </a:p>
          <a:p>
            <a:r>
              <a:rPr lang="en-US">
                <a:hlinkClick r:id="rId6"/>
              </a:rPr>
              <a:t>https://www.kaggle.com/c/fake-news/data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2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7D7CD-121F-4D12-AB4B-3E9271F64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Fake News</a:t>
            </a:r>
            <a:r>
              <a:rPr lang="en-US">
                <a:latin typeface="Rockwell Condensed"/>
              </a:rPr>
              <a:t> problem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C2686-1C9A-43D1-85C5-7ECBE1046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6504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just"/>
            <a:r>
              <a:rPr lang="en-US"/>
              <a:t>Currently we see a lot of problems faced due to fake news.</a:t>
            </a:r>
          </a:p>
          <a:p>
            <a:pPr algn="just"/>
            <a:r>
              <a:rPr lang="en-US"/>
              <a:t>Allegedly the Elections 2016 were influenced by fake news.</a:t>
            </a:r>
          </a:p>
          <a:p>
            <a:pPr algn="just"/>
            <a:r>
              <a:rPr lang="en-US"/>
              <a:t>Also, in recent developments we see fake video of Ex-President Barack Obama, where researchers from University of Washington trained a model on 14 hours of videos of Ex-President Obama's interviews and used it to match the voice with a synthetic figure.</a:t>
            </a:r>
          </a:p>
          <a:p>
            <a:pPr algn="just"/>
            <a:r>
              <a:rPr lang="en-US"/>
              <a:t>Although this was developed as a technology this can have bad impacts like generation of hate speech.</a:t>
            </a:r>
          </a:p>
        </p:txBody>
      </p:sp>
      <p:pic>
        <p:nvPicPr>
          <p:cNvPr id="5" name="Picture 5">
            <a:hlinkClick r:id="" action="ppaction://media"/>
            <a:extLst>
              <a:ext uri="{FF2B5EF4-FFF2-40B4-BE49-F238E27FC236}">
                <a16:creationId xmlns:a16="http://schemas.microsoft.com/office/drawing/2014/main" id="{FFF1A245-8A72-4F4A-AAC5-D86D8101120B}"/>
              </a:ext>
            </a:extLst>
          </p:cNvPr>
          <p:cNvPicPr>
            <a:picLocks noGrp="1" noRot="1" noChangeAspect="1"/>
          </p:cNvPicPr>
          <p:nvPr>
            <p:ph sz="half" idx="2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455569" y="2468562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29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827EF-3A0A-4041-890C-6057D5D15E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76AB5-1A8B-46A0-B8E5-CE212A36D2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96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687BE-8E2A-471A-A52E-1DCE3CCD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 what to do</a:t>
            </a:r>
            <a:r>
              <a:rPr lang="en-US">
                <a:latin typeface="Rockwell Condensed"/>
              </a:rPr>
              <a:t>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3BAA9-20BE-4527-BB2A-C90376B52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/>
              <a:t>How do we distinguish real news from fake news?</a:t>
            </a:r>
          </a:p>
          <a:p>
            <a:pPr algn="just">
              <a:lnSpc>
                <a:spcPct val="150000"/>
              </a:lnSpc>
            </a:pPr>
            <a:r>
              <a:rPr lang="en-US"/>
              <a:t>There are many ways to verify the source, some are physical like calling multiple news stations and confirming the news.</a:t>
            </a:r>
          </a:p>
          <a:p>
            <a:pPr algn="just">
              <a:lnSpc>
                <a:spcPct val="150000"/>
              </a:lnSpc>
            </a:pPr>
            <a:r>
              <a:rPr lang="en-US"/>
              <a:t>Or we can use past data of fake vs not fake news from multiple news stations or multiple authors and verify if the information is valid or not.</a:t>
            </a:r>
          </a:p>
          <a:p>
            <a:pPr algn="just">
              <a:lnSpc>
                <a:spcPct val="150000"/>
              </a:lnSpc>
            </a:pPr>
            <a:r>
              <a:rPr lang="en-US"/>
              <a:t>Use Machine Learning to predict if the news article is fake or not.</a:t>
            </a:r>
          </a:p>
          <a:p>
            <a:pPr algn="just">
              <a:lnSpc>
                <a:spcPct val="15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70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4AA1B-BFEE-4C25-9719-4B5BBCB97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AIM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2B3AD-66F3-4D65-8EDB-87D19E7DD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To classify the news whether it is fake or not.</a:t>
            </a:r>
          </a:p>
          <a:p>
            <a:endParaRPr lang="en-US"/>
          </a:p>
          <a:p>
            <a:r>
              <a:rPr lang="en-US"/>
              <a:t>We would need a lot of data to train the algorithm on.</a:t>
            </a:r>
          </a:p>
          <a:p>
            <a:endParaRPr lang="en-US"/>
          </a:p>
          <a:p>
            <a:r>
              <a:rPr lang="en-US"/>
              <a:t>Run Machine Learning algorithms on the dataset and compare the results of the models of Machine Learning.</a:t>
            </a:r>
          </a:p>
          <a:p>
            <a:endParaRPr lang="en-US"/>
          </a:p>
          <a:p>
            <a:r>
              <a:rPr lang="en-US"/>
              <a:t>We compare the Machine Learning algorithms by varying the parameters of the model and seeing the result on the testing set.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55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F4A43-07A5-4E51-AB9A-1AEA79A65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4BE80-819F-4DC5-BC6E-5AF834D11F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en-US"/>
              <a:t>We used dataset from a Kaggle challenge having following specifications for training and testing data. As shown in the figure</a:t>
            </a:r>
          </a:p>
          <a:p>
            <a:pPr algn="just"/>
            <a:endParaRPr lang="en-US"/>
          </a:p>
          <a:p>
            <a:pPr algn="just"/>
            <a:r>
              <a:rPr lang="en-US"/>
              <a:t>The dataset consists of about 25k data and with a lot of inconsistencies and problems.</a:t>
            </a:r>
          </a:p>
          <a:p>
            <a:pPr algn="just"/>
            <a:endParaRPr lang="en-US"/>
          </a:p>
          <a:p>
            <a:pPr algn="just"/>
            <a:r>
              <a:rPr lang="en-US"/>
              <a:t>So we would clean the data using various Natural Language Processing techniques to get proper data.</a:t>
            </a: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46BBBFA-FA87-4230-928B-0553BB5A87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88088" y="2196132"/>
            <a:ext cx="4883149" cy="983010"/>
          </a:xfrm>
          <a:prstGeom prst="rect">
            <a:avLst/>
          </a:prstGeom>
        </p:spPr>
      </p:pic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0E4CAF6-9777-4AF7-B69F-90014DEE0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0" y="4578798"/>
            <a:ext cx="4829175" cy="9150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27AEEA-2C86-4D5A-9226-4CB96C5A92AC}"/>
              </a:ext>
            </a:extLst>
          </p:cNvPr>
          <p:cNvSpPr txBox="1"/>
          <p:nvPr/>
        </p:nvSpPr>
        <p:spPr>
          <a:xfrm>
            <a:off x="7477125" y="3281363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Training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3993DA-1494-41C0-B4F3-BD3C3ACE4A75}"/>
              </a:ext>
            </a:extLst>
          </p:cNvPr>
          <p:cNvSpPr txBox="1"/>
          <p:nvPr/>
        </p:nvSpPr>
        <p:spPr>
          <a:xfrm>
            <a:off x="7334250" y="5605463"/>
            <a:ext cx="279082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Testing Dataset</a:t>
            </a:r>
          </a:p>
        </p:txBody>
      </p:sp>
    </p:spTree>
    <p:extLst>
      <p:ext uri="{BB962C8B-B14F-4D97-AF65-F5344CB8AC3E}">
        <p14:creationId xmlns:p14="http://schemas.microsoft.com/office/powerpoint/2010/main" val="2558742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99E9-42E8-4C85-A40D-D5F3ACF9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5E6D8-B8BE-4358-BDF1-2DBE27C0C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Classify a set of news into two classes {Fake, Not Fake}</a:t>
            </a:r>
          </a:p>
          <a:p>
            <a:endParaRPr lang="en-US"/>
          </a:p>
          <a:p>
            <a:r>
              <a:rPr lang="en-US"/>
              <a:t>Y = {Fake, Not Fake}</a:t>
            </a:r>
          </a:p>
          <a:p>
            <a:endParaRPr lang="en-US"/>
          </a:p>
          <a:p>
            <a:r>
              <a:rPr lang="en-US"/>
              <a:t>Features would be set TFIDF vector of n-gram words.</a:t>
            </a:r>
          </a:p>
          <a:p>
            <a:endParaRPr lang="en-US"/>
          </a:p>
          <a:p>
            <a:r>
              <a:rPr lang="en-US"/>
              <a:t>Function would be the classifiers that would classify the vector into their class.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83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F1F11-031A-44D0-B549-BA3B1F3EE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Data cleaning tasks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246F3-DB50-4C4A-8A77-C710A68B8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/>
              <a:t>Starting with a problem of cleaning a data which contains words. The whole dataset us based on words.</a:t>
            </a:r>
          </a:p>
          <a:p>
            <a:pPr algn="just"/>
            <a:r>
              <a:rPr lang="en-US"/>
              <a:t>So Natural Language Processing methods would be required to clean the data.</a:t>
            </a:r>
          </a:p>
          <a:p>
            <a:pPr algn="just"/>
            <a:r>
              <a:rPr lang="en-US"/>
              <a:t>First, we convert the data into lower case and then remove unnecessary data like punctuations, conjugations, articles and other such words.</a:t>
            </a:r>
          </a:p>
          <a:p>
            <a:pPr algn="just"/>
            <a:r>
              <a:rPr lang="en-US"/>
              <a:t>Also, some data is missing, or the data contains NAN, which was replaced with a null string so that the data doesn't impact the final words list.</a:t>
            </a:r>
          </a:p>
          <a:p>
            <a:pPr algn="just"/>
            <a:r>
              <a:rPr lang="en-US"/>
              <a:t>The words are then converted to tokens. The tokenized words are then converted to Term Frequency Inverse Document Frequency table.</a:t>
            </a:r>
          </a:p>
          <a:p>
            <a:pPr algn="just"/>
            <a:r>
              <a:rPr lang="en-US"/>
              <a:t>We then convert the table into a set of vectors and here we take the n-grams approach. Here we take one to two words in the vector.</a:t>
            </a:r>
          </a:p>
        </p:txBody>
      </p:sp>
    </p:spTree>
    <p:extLst>
      <p:ext uri="{BB962C8B-B14F-4D97-AF65-F5344CB8AC3E}">
        <p14:creationId xmlns:p14="http://schemas.microsoft.com/office/powerpoint/2010/main" val="503651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C9D92-B70D-41F0-985A-9B214CD9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DAta</a:t>
            </a:r>
            <a:r>
              <a:rPr lang="en-US">
                <a:latin typeface="Rockwell Condensed"/>
              </a:rPr>
              <a:t> splitting</a:t>
            </a:r>
            <a:endParaRPr lang="en-US" err="1"/>
          </a:p>
        </p:txBody>
      </p:sp>
      <p:pic>
        <p:nvPicPr>
          <p:cNvPr id="5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A0A13462-160A-4F52-91BA-03E5960520A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9975" y="3002973"/>
            <a:ext cx="4754563" cy="2360178"/>
          </a:xfrm>
          <a:prstGeom prst="rect">
            <a:avLst/>
          </a:prstGeom>
        </p:spPr>
      </p:pic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E1846E1-AE19-4D61-BCD2-E10F850233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64288" y="3013062"/>
            <a:ext cx="4754562" cy="23400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A21232-CB70-4395-877F-0F61AD3002AA}"/>
              </a:ext>
            </a:extLst>
          </p:cNvPr>
          <p:cNvSpPr txBox="1"/>
          <p:nvPr/>
        </p:nvSpPr>
        <p:spPr>
          <a:xfrm>
            <a:off x="2075793" y="5299841"/>
            <a:ext cx="2743200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Training set split into 70% training and 30% cross-validation.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4DA30F-3DB0-4E1F-9F4D-7DC8A9F42ADE}"/>
              </a:ext>
            </a:extLst>
          </p:cNvPr>
          <p:cNvSpPr txBox="1"/>
          <p:nvPr/>
        </p:nvSpPr>
        <p:spPr>
          <a:xfrm>
            <a:off x="7798675" y="5391808"/>
            <a:ext cx="189186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Testing Dataset</a:t>
            </a:r>
          </a:p>
        </p:txBody>
      </p:sp>
    </p:spTree>
    <p:extLst>
      <p:ext uri="{BB962C8B-B14F-4D97-AF65-F5344CB8AC3E}">
        <p14:creationId xmlns:p14="http://schemas.microsoft.com/office/powerpoint/2010/main" val="2389216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BCAAB-8613-443E-992D-970F27E77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ckwell Condensed"/>
              </a:rPr>
              <a:t>Classifiers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EDA91-BD13-460C-A536-BF63338BB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Once we create the vectors, we use them as input to classifiers.</a:t>
            </a:r>
          </a:p>
          <a:p>
            <a:r>
              <a:rPr lang="en-US"/>
              <a:t>Here we use following classifiers for the task:</a:t>
            </a:r>
          </a:p>
          <a:p>
            <a:pPr lvl="1">
              <a:spcAft>
                <a:spcPts val="0"/>
              </a:spcAft>
            </a:pPr>
            <a:r>
              <a:rPr lang="en-US"/>
              <a:t>Naïve Bayes</a:t>
            </a:r>
          </a:p>
          <a:p>
            <a:pPr lvl="1">
              <a:spcAft>
                <a:spcPts val="0"/>
              </a:spcAft>
            </a:pPr>
            <a:r>
              <a:rPr lang="en-US"/>
              <a:t>K-Nearest Neighbor</a:t>
            </a:r>
          </a:p>
          <a:p>
            <a:pPr lvl="1">
              <a:spcAft>
                <a:spcPts val="0"/>
              </a:spcAft>
            </a:pPr>
            <a:r>
              <a:rPr lang="en-US"/>
              <a:t>Logistic Regressor</a:t>
            </a:r>
          </a:p>
          <a:p>
            <a:pPr lvl="1">
              <a:spcAft>
                <a:spcPts val="0"/>
              </a:spcAft>
            </a:pPr>
            <a:r>
              <a:rPr lang="en-US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21661433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Application>Microsoft Office PowerPoint</Application>
  <PresentationFormat>Widescreen</PresentationFormat>
  <Slides>20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Wood Type</vt:lpstr>
      <vt:lpstr>FAke news Classification</vt:lpstr>
      <vt:lpstr>About Fake News problem</vt:lpstr>
      <vt:lpstr>So what to do?</vt:lpstr>
      <vt:lpstr>AIM of the project</vt:lpstr>
      <vt:lpstr>Dataset</vt:lpstr>
      <vt:lpstr>Problem</vt:lpstr>
      <vt:lpstr>Data cleaning tasks</vt:lpstr>
      <vt:lpstr>DAta splitting</vt:lpstr>
      <vt:lpstr>Classifiers</vt:lpstr>
      <vt:lpstr>Naïve Bayes</vt:lpstr>
      <vt:lpstr>Logistic Regression</vt:lpstr>
      <vt:lpstr>Solvers</vt:lpstr>
      <vt:lpstr>Random Forest</vt:lpstr>
      <vt:lpstr>Results with Random Forest</vt:lpstr>
      <vt:lpstr>K-Nearest Neighbor</vt:lpstr>
      <vt:lpstr>Future directions</vt:lpstr>
      <vt:lpstr>Libraries or tools used</vt:lpstr>
      <vt:lpstr>Conclusion</vt:lpstr>
      <vt:lpstr>Sources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revision>1</cp:revision>
  <dcterms:created xsi:type="dcterms:W3CDTF">2014-09-12T02:14:24Z</dcterms:created>
  <dcterms:modified xsi:type="dcterms:W3CDTF">2018-12-06T18:09:25Z</dcterms:modified>
</cp:coreProperties>
</file>