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5E20095-5593-4253-B986-16B3F5247F7B}">
          <p14:sldIdLst>
            <p14:sldId id="256"/>
            <p14:sldId id="261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163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1C05-6891-4BBD-9536-CEDDD6828F8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1403-F22B-47B6-AF42-E46216D71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672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1C05-6891-4BBD-9536-CEDDD6828F8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1403-F22B-47B6-AF42-E46216D71C8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281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1C05-6891-4BBD-9536-CEDDD6828F8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1403-F22B-47B6-AF42-E46216D71C8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919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1C05-6891-4BBD-9536-CEDDD6828F8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1403-F22B-47B6-AF42-E46216D71C8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70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1C05-6891-4BBD-9536-CEDDD6828F8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1403-F22B-47B6-AF42-E46216D71C8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685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1C05-6891-4BBD-9536-CEDDD6828F8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1403-F22B-47B6-AF42-E46216D71C8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98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1C05-6891-4BBD-9536-CEDDD6828F8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1403-F22B-47B6-AF42-E46216D71C8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38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1C05-6891-4BBD-9536-CEDDD6828F8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1403-F22B-47B6-AF42-E46216D71C8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426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1C05-6891-4BBD-9536-CEDDD6828F8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1403-F22B-47B6-AF42-E46216D71C84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156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1C05-6891-4BBD-9536-CEDDD6828F8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1403-F22B-47B6-AF42-E46216D71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26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1C05-6891-4BBD-9536-CEDDD6828F8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1403-F22B-47B6-AF42-E46216D71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82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A7401C05-6891-4BBD-9536-CEDDD6828F84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8E481403-F22B-47B6-AF42-E46216D71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75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6931D7-C347-BA9C-7158-C73C810DC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endParaRPr lang="en-IN" b="1" u="sn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6D7175E-5E43-F0B0-C27C-A138EA757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1A729B-8168-DDB5-F6E7-5066920BB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387" y="2182847"/>
            <a:ext cx="6164826" cy="264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0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4FFA1-FD24-19A9-EB0E-BB1F5DC6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72278"/>
            <a:ext cx="9692640" cy="649699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Home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5C2C8B-DB8D-CE4F-CF95-CBC06E2B9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882" y="1189703"/>
            <a:ext cx="7844619" cy="537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1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E9A0-D40D-23B4-AF65-3AEB55F1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418320" cy="706054"/>
          </a:xfrm>
        </p:spPr>
        <p:txBody>
          <a:bodyPr>
            <a:noAutofit/>
          </a:bodyPr>
          <a:lstStyle/>
          <a:p>
            <a:pPr algn="ctr"/>
            <a:r>
              <a:rPr lang="en-IN" sz="5400" u="sng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7CA23-8764-9992-E0D8-54B324FB7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1337187"/>
            <a:ext cx="9418320" cy="515505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IN" dirty="0"/>
              <a:t>Our System is made for Restaurant management System.</a:t>
            </a:r>
          </a:p>
          <a:p>
            <a:pPr marL="342900" indent="-342900">
              <a:buFontTx/>
              <a:buChar char="-"/>
            </a:pPr>
            <a:r>
              <a:rPr lang="en-IN" dirty="0"/>
              <a:t>It will be useful for customer to Book Table from there mobile.</a:t>
            </a:r>
          </a:p>
          <a:p>
            <a:pPr marL="342900" indent="-342900">
              <a:buFontTx/>
              <a:buChar char="-"/>
            </a:pPr>
            <a:r>
              <a:rPr lang="en-IN" dirty="0"/>
              <a:t>And it will be also useful for restaurants to manage table arrangement  time wise as user can book there table with specific time, table type, locations and many more…</a:t>
            </a:r>
          </a:p>
          <a:p>
            <a:pPr marL="342900" indent="-342900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10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573E-CD59-1008-966C-254712A7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679196"/>
          </a:xfrm>
        </p:spPr>
        <p:txBody>
          <a:bodyPr/>
          <a:lstStyle/>
          <a:p>
            <a:pPr algn="ctr"/>
            <a:r>
              <a:rPr lang="en-IN" dirty="0"/>
              <a:t>System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66719-6801-2564-E099-C2543B37E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Systems we are using:</a:t>
            </a:r>
          </a:p>
          <a:p>
            <a:pPr lvl="1"/>
            <a:r>
              <a:rPr lang="en-IN" dirty="0"/>
              <a:t>MacBook Pro i5</a:t>
            </a:r>
          </a:p>
          <a:p>
            <a:pPr lvl="1"/>
            <a:r>
              <a:rPr lang="en-IN" dirty="0"/>
              <a:t>Dell Laptop </a:t>
            </a:r>
            <a:r>
              <a:rPr lang="en-IN" dirty="0" err="1"/>
              <a:t>Ryzen</a:t>
            </a:r>
            <a:r>
              <a:rPr lang="en-IN" dirty="0"/>
              <a:t> 5 5000</a:t>
            </a:r>
          </a:p>
          <a:p>
            <a:r>
              <a:rPr lang="en-IN" dirty="0"/>
              <a:t>Tools :</a:t>
            </a:r>
          </a:p>
          <a:p>
            <a:pPr lvl="1"/>
            <a:r>
              <a:rPr lang="en-IN" dirty="0"/>
              <a:t>HTML</a:t>
            </a:r>
          </a:p>
          <a:p>
            <a:pPr lvl="1"/>
            <a:r>
              <a:rPr lang="en-IN" dirty="0"/>
              <a:t>CSS</a:t>
            </a:r>
          </a:p>
          <a:p>
            <a:pPr lvl="1"/>
            <a:r>
              <a:rPr lang="en-IN" dirty="0"/>
              <a:t>JavaScript (React)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064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9CE1-5D00-D630-7949-A64E4EA3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14B14-8D7F-ECBF-72DB-0C127E51C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37626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49</TotalTime>
  <Words>81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PowerPoint Presentation</vt:lpstr>
      <vt:lpstr>Home Page</vt:lpstr>
      <vt:lpstr>Introduction</vt:lpstr>
      <vt:lpstr>System and Tools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DIPEN PATEL</dc:creator>
  <cp:lastModifiedBy>DIPEN PATEL</cp:lastModifiedBy>
  <cp:revision>1</cp:revision>
  <dcterms:created xsi:type="dcterms:W3CDTF">2022-07-06T08:00:45Z</dcterms:created>
  <dcterms:modified xsi:type="dcterms:W3CDTF">2022-07-06T08:50:09Z</dcterms:modified>
</cp:coreProperties>
</file>