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B40A6-BB0D-436C-99F3-51019BF741CE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48EB-3425-411D-8A2D-ADB64B0DE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DA681E5-46BB-2D4E-A1C8-A95729727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80657BE3-D0A8-2848-90A9-E6E2B6293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46234D0A-A48F-5045-9A3E-32630526D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F7ABDA-D2B9-8741-B834-9B3F109ED610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B855-4AB1-891D-2BB3-795BA2276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F92A6-46F3-05F5-1E2C-FE1A1416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4011-AF3F-9EB8-16A6-E0BF99F8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07A5-64D0-30C5-0751-FF17EEF0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A984-D659-1BFB-2B82-8379EA2D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9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9508-9BC2-360B-1AFE-544B3674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51CE3-DACA-EE9F-8156-1D16BCB6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8B1A-2BF5-8707-0460-A8B442ED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4E3A-DBF5-B8C6-8925-593774EA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DA6F-DE75-C731-D516-E6C3A71D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43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E0D8-064C-8042-D372-C4D8CF366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4BBA-2771-06DC-6099-6F3DAC90E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E262-351D-1A2C-ABBA-21EEFE29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073E-DF3A-DCD4-2FF3-939959CA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961C-B93C-132A-D848-9EEEB3C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5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937A-D449-7592-2D5E-795466A3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DA80-F7B9-CFED-EAD8-B7B5C914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8F02-80E7-3CD6-DF92-BCEF1A64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02EF-743E-25B5-05A9-0DD000F8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3B5D-1766-8F6F-1607-EDB923EB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14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E6BA-FBF4-E614-585A-2CD8B409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E179-4E1D-22D2-A80F-C2852058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F98A-C8D6-017F-AD8D-DE7B9816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4907-3EFC-DAE9-B116-030FBDEB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9684-6A46-637F-91A3-D88ECB64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E10-B439-F440-8E6C-7B0A26C4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3CD2-E9D3-9108-B9B4-FF79BE371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32C72-3E20-4152-236E-239ABC9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7FC3-E27A-76DA-6C71-6948449C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B9FA1-1DB1-4FB1-FE15-D40FD5C5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AADA2-639B-436E-9197-3B18D3DD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8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1BB2-0BFC-E15B-196E-AA9CABD9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A86A-6177-60E9-96E5-F56B0BDA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56E9-6116-332F-EF0A-F5E861A4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55F22-1F6A-93CA-C990-7FB10AE8D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70402-1A71-5E61-0566-D41B8C72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83EF5-6E45-CF09-AE85-CB138A06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A04C-8639-D020-27B3-359DF5F9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9465A-2EF0-B2FB-08AC-812944CD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0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B290-0C05-DD84-3BB2-354B5DD1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1AF52-F56A-BE31-0D74-6B669B4E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41C83-C01F-A8DE-3FAB-AFEDBFF3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FCD8-FD79-2FF3-3DA4-A317C9F3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01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E348-37B9-02FB-FDB4-A2D1F75A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B87A5-75EF-5EDD-D0EC-59B20E0D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6992-CE47-2123-6869-6F3BA894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7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35A6-C589-6F79-B4F8-1712B41A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38E0-E0A6-2A68-FDAF-BB5BCE9A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940B-6521-C49E-C8BD-E5F2E13F2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07019-5363-6965-BFCD-84243974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04E2-58CF-80AB-909A-F384D7B7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0D36-E7D1-13F0-DA2F-9F18BA0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73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753A-EE46-7AC8-D217-9A9807EF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7B85B-8658-D4CF-2E5A-5710C1D0D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85BED-6D03-C4B6-4BD9-44BDD9F8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B3D9B-9A58-9403-3F80-552AEED7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A906-A9FD-62F8-152D-352E7BFD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05A9-1289-F4E0-E2D3-2EEC331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6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52021-F1A6-82A8-5D9E-2ED2254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7B846-A4BA-390B-622F-E1C9024C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DB12-C338-671F-AECD-0A459A8E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F223-0FC8-4D1F-8C7C-2CED41AC9F28}" type="datetimeFigureOut">
              <a:rPr lang="en-AU" smtClean="0"/>
              <a:t>11/09/2023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3C60-B896-BBEF-C17C-7D6E408F5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A673-22E6-08FA-E5DB-D94D9887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41C3-1C93-457E-865E-F9B8C8C105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9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6">
            <a:extLst>
              <a:ext uri="{FF2B5EF4-FFF2-40B4-BE49-F238E27FC236}">
                <a16:creationId xmlns:a16="http://schemas.microsoft.com/office/drawing/2014/main" id="{952327C5-CB7C-394C-9999-1879DDAC2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6474189"/>
            <a:ext cx="909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/>
              <a:t>CRICOS 03171A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7AEF0054-A756-3D49-9DE2-1B931280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187519" y="5091600"/>
            <a:ext cx="5047250" cy="315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8A47E-47C4-5542-842D-642AB0CF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261" y="152036"/>
            <a:ext cx="3456112" cy="347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F2F95-EE7D-1047-9BFB-B8DA7AD26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42" y="6098075"/>
            <a:ext cx="1545055" cy="593535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B5ABB6B-E652-8A42-8A70-BCA1BB95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3869" y="6474189"/>
            <a:ext cx="5762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2" charset="2"/>
              <a:buChar char="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9ADDB2-315E-6D49-BEAE-E5C6284EE765}" type="slidenum">
              <a:rPr lang="en-US" altLang="en-US" sz="900"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0F9DEC-5BDE-8941-8D66-8E19A6F02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083"/>
            <a:ext cx="12192001" cy="1143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FAB0B7-118F-4C81-B5E0-DBE9E266B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06" y="1733009"/>
            <a:ext cx="9144000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Evaluation of AI and ML in Ethical and Social Issues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797CB3A-0AD9-4F57-A18F-C4244735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06" y="4212684"/>
            <a:ext cx="9144000" cy="1655762"/>
          </a:xfrm>
        </p:spPr>
        <p:txBody>
          <a:bodyPr/>
          <a:lstStyle/>
          <a:p>
            <a:r>
              <a:rPr lang="en-US" dirty="0"/>
              <a:t>Dipesh Singh</a:t>
            </a:r>
          </a:p>
          <a:p>
            <a:r>
              <a:rPr lang="en-US" dirty="0"/>
              <a:t>12200599</a:t>
            </a:r>
          </a:p>
          <a:p>
            <a:r>
              <a:rPr lang="en-US" b="1" dirty="0">
                <a:solidFill>
                  <a:schemeClr val="tx1"/>
                </a:solidFill>
              </a:rPr>
              <a:t>BUS707 Applied Business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7903-8BF8-C548-1FDA-F6FD5F32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D21F-A61D-677B-B070-4B66CC65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Alternative Methodology 2 (contd.)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Causal research for cause-and-effect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Quantitative approach for precision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In-depth research within AI communities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Ethical considerations throughout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112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8242-350A-F409-0403-D8C3F66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B35A-ECD9-37C9-58CE-9CF80616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Data Collection Plan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Gathering firsthand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Various techniques (surveys, interviews,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In-depth research within AI communities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9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A5E5-5882-50B2-310C-36420A74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29F3-67DE-7E18-DC84-547484FB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Data Analysis Plan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Statistical analysis to establish cause-and-effect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Ethical considerations throughout the research process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388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7678-734E-D40E-24F2-4AD47592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B238-EF84-036F-EE22-BA806945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Advantages and Limitations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Establish cause-and-effect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Precision and rigor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Customizable experiments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Resource-intensive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Ethical dilemmas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generalizability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13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78C5-621D-17B9-7E04-81A5641A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3244-4004-A7FE-A77A-CCA79A92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Ethical Considerations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Informed consent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Privacy maintenance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Balancing research benefits and risks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Non-discrimination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Transparency and data ownership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82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B077-63AD-25B9-4889-F2CC93EB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Recommendations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E43E-8F4E-122C-2070-8438AF26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research methodology based on research objectives, resources, and ethical considerations.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 a combination of descriptive and causal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mixed methods for a comprehensive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Align research design with specific research questions.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271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F3F-0821-B1D7-BC68-2E2EC4A7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Conclusion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0170-EB0C-0E6F-493F-AF2A098A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Selecting the appropriate research methodology is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Descriptive research provides initial insights, while causal research establishes cause-and-effect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Researchers should prioritize ethical considerations in AI and ML research.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0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4E19-A7AD-DC0A-5EAA-406C8062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b="1" i="0" dirty="0">
                <a:effectLst/>
                <a:latin typeface="Söhne"/>
              </a:rPr>
              <a:t>Thank You for Your Attention!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i="0" dirty="0">
                <a:effectLst/>
                <a:latin typeface="Söhne"/>
              </a:rPr>
              <a:t>Any 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737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247E-8A4F-08AA-6171-BCBD2DBA6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2370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Research Questions and Research Objectives</a:t>
            </a:r>
            <a:br>
              <a:rPr lang="en-US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6CDC9-DF96-86A5-E7A2-392165B62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78596"/>
            <a:ext cx="9578009" cy="40651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Research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do AI and ML technologies raise ethical concerns in decision-making processes?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 can frameworks be established to guide the ethical development and deployment of AI and ML technologies?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the broader social implications of AI and ML deployment across different sectors?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Solutions to Research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Analyze and explain the ethical challenges posed by AI and ML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Propose guidelines and frameworks for responsible AI and ML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 the social impacts, including shifts in employment, labor market disruptions, and privacy concerns.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0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247E-8A4F-08AA-6171-BCBD2DBA6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8"/>
            <a:ext cx="9144000" cy="1709531"/>
          </a:xfrm>
        </p:spPr>
        <p:txBody>
          <a:bodyPr>
            <a:normAutofit fontScale="90000"/>
          </a:bodyPr>
          <a:lstStyle/>
          <a:p>
            <a:r>
              <a:rPr lang="en-AU" b="1" i="0" dirty="0">
                <a:effectLst/>
                <a:latin typeface="Söhne"/>
              </a:rPr>
              <a:t>Methodology Plans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6CDC9-DF96-86A5-E7A2-392165B62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78596"/>
            <a:ext cx="9578009" cy="406510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Alternative Methodology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Type: Descriptive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Approach: Quantitative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 of Data: Primary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Sampling Plan: Convenience Sampling</a:t>
            </a:r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277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9696-E299-885A-8CF4-F177BCB6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1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2E19-0F5D-B151-B62C-FE783950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i="0" dirty="0">
                <a:effectLst/>
                <a:latin typeface="Söhne"/>
              </a:rPr>
              <a:t>Sampling Plan</a:t>
            </a:r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Population: Tech-savvy individuals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Sampling Method: Non-probability sampling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Sampling Frame: List of tech-savvy individuals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Sampling Technique: Convenience sampling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Sampling Characteristics: Senior and junior tech professionals, non-tech individuals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Sampling Size: 100 participants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8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E6C0-7739-E102-F36A-F0FAE401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1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AF7A-9BFD-4B1D-BB98-47B0A5C1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Data Collection Plan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Quantitative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Primary data through surveys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Methodical survey design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0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8B78-DC8A-A641-5818-699717A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1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62C8-F823-7BCA-7967-9F46DE2A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Data Analysis Plan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Descriptive and quantitative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Statistical analysis (standard deviation, correlation analysis)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Goal: Insights for ethical AI and ML integration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47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61DF-3487-5E4D-DC1A-F780EC57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1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6C2-3315-70DC-43DA-198E957E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Larger sample for broader 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Statistically confirmed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Prepared data collection tools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Lack of in-depth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Numeric data may miss theoretical nuances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Time, cost, and resource-intensive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23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7148-33DA-3AA2-F5C9-4CD3CEF6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1 (continued)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ECE1-E5DC-9DFF-4F1E-A6A02645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Ethical Considerations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Follow ethical principles: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merit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integrity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Justice/Privacy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Beneficence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participant anonymity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 findings with authenticity and honesty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113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B07-7757-9219-BEAB-D6AEFAC5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Alternative Methodology 2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1EAE-9022-87A5-202B-6DF4CFD1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Alternative Methodology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Type: Causal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Approach: Quantitative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 of Data: Primary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Sampling Plan: To be discussed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98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550</Words>
  <Application>Microsoft Office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The Evaluation of AI and ML in Ethical and Social Issues</vt:lpstr>
      <vt:lpstr>Research Questions and Research Objectives </vt:lpstr>
      <vt:lpstr>Methodology Plans </vt:lpstr>
      <vt:lpstr>Alternative Methodology 1 (continued) </vt:lpstr>
      <vt:lpstr>Alternative Methodology 1 (continued) </vt:lpstr>
      <vt:lpstr>Alternative Methodology 1 (continued) </vt:lpstr>
      <vt:lpstr>Alternative Methodology 1 (continued) </vt:lpstr>
      <vt:lpstr>Alternative Methodology 1 (continued) </vt:lpstr>
      <vt:lpstr>Alternative Methodology 2 </vt:lpstr>
      <vt:lpstr>Alternative Methodology 2 (continued) </vt:lpstr>
      <vt:lpstr>Alternative Methodology 2 (continued) </vt:lpstr>
      <vt:lpstr>Alternative Methodology 2 (continued) </vt:lpstr>
      <vt:lpstr>Alternative Methodology 2 (continued) </vt:lpstr>
      <vt:lpstr>Alternative Methodology 2 (continued) </vt:lpstr>
      <vt:lpstr>Recommendations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Evaluation of AI and ML in Ethical and Social Issues</dc:title>
  <dc:creator>Dipesh SINGH</dc:creator>
  <cp:lastModifiedBy>Dipesh SINGH</cp:lastModifiedBy>
  <cp:revision>1</cp:revision>
  <dcterms:created xsi:type="dcterms:W3CDTF">2023-09-11T06:08:49Z</dcterms:created>
  <dcterms:modified xsi:type="dcterms:W3CDTF">2023-09-11T06:24:08Z</dcterms:modified>
</cp:coreProperties>
</file>