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6" r:id="rId4"/>
    <p:sldId id="268" r:id="rId5"/>
    <p:sldId id="264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655" autoAdjust="0"/>
  </p:normalViewPr>
  <p:slideViewPr>
    <p:cSldViewPr snapToGrid="0">
      <p:cViewPr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8/20/2023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Self Reflection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952096"/>
          </a:xfrm>
        </p:spPr>
        <p:txBody>
          <a:bodyPr>
            <a:normAutofit/>
          </a:bodyPr>
          <a:lstStyle/>
          <a:p>
            <a:r>
              <a:rPr lang="en-US" sz="2800" dirty="0"/>
              <a:t>ICT 729 Capstone Project 2</a:t>
            </a:r>
          </a:p>
          <a:p>
            <a:r>
              <a:rPr lang="en-US" sz="2800" dirty="0"/>
              <a:t>Dipesh Singh</a:t>
            </a:r>
          </a:p>
          <a:p>
            <a:r>
              <a:rPr lang="en-US" sz="2800" dirty="0"/>
              <a:t>12200599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Self Reflection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27299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Educational Background and Courses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Work Experience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College And Course Selection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Learning and Findings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Study Environment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 from Capstone ?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Communication skills uplift</a:t>
            </a:r>
          </a:p>
          <a:p>
            <a:r>
              <a:rPr lang="en-US" dirty="0"/>
              <a:t>Client handling tactics</a:t>
            </a:r>
          </a:p>
          <a:p>
            <a:r>
              <a:rPr lang="en-US" dirty="0"/>
              <a:t>Project handling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is/was your process?</a:t>
            </a:r>
          </a:p>
        </p:txBody>
      </p:sp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346859" y="407134"/>
            <a:ext cx="9476758" cy="3928651"/>
            <a:chOff x="1196133" y="557856"/>
            <a:chExt cx="9476758" cy="3928651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Task Completion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Select project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196133" y="3625377"/>
              <a:ext cx="1389062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Task Division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Design confirmation</a:t>
              </a:r>
            </a:p>
          </p:txBody>
        </p:sp>
      </p:grp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next steps?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 Completion with good review</a:t>
            </a:r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Improve my Portfolio</a:t>
            </a:r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Complete Study</a:t>
            </a:r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Apply For Jobs</a:t>
            </a:r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24</TotalTime>
  <Words>618</Words>
  <Application>Microsoft Office PowerPoint</Application>
  <PresentationFormat>Widescreen</PresentationFormat>
  <Paragraphs>75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 Light</vt:lpstr>
      <vt:lpstr>Segoe UI</vt:lpstr>
      <vt:lpstr>Trebuchet MS</vt:lpstr>
      <vt:lpstr>Wingdings</vt:lpstr>
      <vt:lpstr>Berlin</vt:lpstr>
      <vt:lpstr>Self Reflection Report</vt:lpstr>
      <vt:lpstr>Purpose Of Self Reflection</vt:lpstr>
      <vt:lpstr>What did you learn from Capstone ?</vt:lpstr>
      <vt:lpstr>What is/was your process?</vt:lpstr>
      <vt:lpstr>What are your next steps?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Reflection Report</dc:title>
  <dc:creator>Dipesh SINGH</dc:creator>
  <cp:lastModifiedBy>Dipesh SINGH</cp:lastModifiedBy>
  <cp:revision>1</cp:revision>
  <dcterms:created xsi:type="dcterms:W3CDTF">2023-08-20T01:22:09Z</dcterms:created>
  <dcterms:modified xsi:type="dcterms:W3CDTF">2023-08-20T01:47:06Z</dcterms:modified>
</cp:coreProperties>
</file>