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342569B0-7950-4E80-8461-8CE166524E7F}">
      <dgm:prSet/>
      <dgm:spPr/>
      <dgm:t>
        <a:bodyPr/>
        <a:lstStyle/>
        <a:p>
          <a:r>
            <a:rPr lang="en-US">
              <a:latin typeface="Times New Roman" panose="02020603050405020304" pitchFamily="18" charset="0"/>
              <a:ea typeface="Calibri" panose="020F0502020204030204"/>
              <a:cs typeface="Times New Roman" panose="02020603050405020304" pitchFamily="18" charset="0"/>
            </a:rPr>
            <a:t>Proposed Solution of the problem</a:t>
          </a:r>
          <a:endParaRPr lang="en-US" dirty="0">
            <a:latin typeface="Times New Roman" panose="02020603050405020304" pitchFamily="18" charset="0"/>
            <a:ea typeface="Calibri" panose="020F0502020204030204"/>
            <a:cs typeface="Times New Roman" panose="02020603050405020304" pitchFamily="18" charset="0"/>
          </a:endParaRPr>
        </a:p>
      </dgm:t>
    </dgm:pt>
    <dgm:pt modelId="{A4EED271-03DD-46E8-8121-10684A7CA49E}" type="parTrans" cxnId="{17A6AEC0-47F2-4ADF-A817-C33E601E8002}">
      <dgm:prSet/>
      <dgm:spPr/>
      <dgm:t>
        <a:bodyPr/>
        <a:lstStyle/>
        <a:p>
          <a:endParaRPr lang="en-IN"/>
        </a:p>
      </dgm:t>
    </dgm:pt>
    <dgm:pt modelId="{43C8A803-D443-46F7-BED1-83FEA55A6805}" type="sibTrans" cxnId="{17A6AEC0-47F2-4ADF-A817-C33E601E8002}">
      <dgm:prSet/>
      <dgm:spPr/>
      <dgm:t>
        <a:bodyPr/>
        <a:lstStyle/>
        <a:p>
          <a:endParaRPr lang="en-IN"/>
        </a:p>
      </dgm:t>
    </dgm:pt>
    <dgm:pt modelId="{23EA2E09-8786-470C-AF59-4C6917DA3282}">
      <dgm:prSet/>
      <dgm:spPr/>
      <dgm:t>
        <a:bodyPr/>
        <a:lstStyle/>
        <a:p>
          <a:r>
            <a:rPr lang="en-US">
              <a:latin typeface="Times New Roman" panose="02020603050405020304" pitchFamily="18" charset="0"/>
              <a:ea typeface="Calibri" panose="020F0502020204030204"/>
              <a:cs typeface="Times New Roman" panose="02020603050405020304" pitchFamily="18" charset="0"/>
            </a:rPr>
            <a:t>Working principle</a:t>
          </a:r>
          <a:endParaRPr lang="en-US" dirty="0">
            <a:latin typeface="Times New Roman" panose="02020603050405020304" pitchFamily="18" charset="0"/>
            <a:ea typeface="Calibri" panose="020F0502020204030204"/>
            <a:cs typeface="Times New Roman" panose="02020603050405020304" pitchFamily="18" charset="0"/>
          </a:endParaRPr>
        </a:p>
      </dgm:t>
    </dgm:pt>
    <dgm:pt modelId="{9EF93947-27D2-4C47-B19C-D34A84D76647}" type="parTrans" cxnId="{2279F112-C095-492E-9286-A473645606A6}">
      <dgm:prSet/>
      <dgm:spPr/>
      <dgm:t>
        <a:bodyPr/>
        <a:lstStyle/>
        <a:p>
          <a:endParaRPr lang="en-IN"/>
        </a:p>
      </dgm:t>
    </dgm:pt>
    <dgm:pt modelId="{B9C92760-AE51-48F4-87AA-369C945AE125}" type="sibTrans" cxnId="{2279F112-C095-492E-9286-A473645606A6}">
      <dgm:prSet/>
      <dgm:spPr/>
      <dgm:t>
        <a:bodyPr/>
        <a:lstStyle/>
        <a:p>
          <a:endParaRPr lang="en-IN"/>
        </a:p>
      </dgm:t>
    </dgm:pt>
    <dgm:pt modelId="{135C95FE-40C5-4082-927A-FAF46EF3FCB0}">
      <dgm:prSet/>
      <dgm:spPr/>
      <dgm:t>
        <a:bodyPr/>
        <a:lstStyle/>
        <a:p>
          <a:r>
            <a:rPr lang="en-US">
              <a:latin typeface="Times New Roman" panose="02020603050405020304" pitchFamily="18" charset="0"/>
              <a:ea typeface="Calibri" panose="020F0502020204030204"/>
              <a:cs typeface="Times New Roman" panose="02020603050405020304" pitchFamily="18" charset="0"/>
            </a:rPr>
            <a:t>The tech-stack of solution</a:t>
          </a:r>
          <a:endParaRPr lang="en-US" dirty="0">
            <a:latin typeface="Times New Roman" panose="02020603050405020304" pitchFamily="18" charset="0"/>
            <a:ea typeface="Calibri" panose="020F0502020204030204"/>
            <a:cs typeface="Times New Roman" panose="02020603050405020304" pitchFamily="18" charset="0"/>
          </a:endParaRPr>
        </a:p>
      </dgm:t>
    </dgm:pt>
    <dgm:pt modelId="{32DDE729-7521-4503-8891-668454ED9195}" type="parTrans" cxnId="{E9D0CD05-953F-4977-BA7B-A49506629DF6}">
      <dgm:prSet/>
      <dgm:spPr/>
      <dgm:t>
        <a:bodyPr/>
        <a:lstStyle/>
        <a:p>
          <a:endParaRPr lang="en-IN"/>
        </a:p>
      </dgm:t>
    </dgm:pt>
    <dgm:pt modelId="{717C07AF-CC96-4F74-A8FC-5F6E3EB2AD7B}" type="sibTrans" cxnId="{E9D0CD05-953F-4977-BA7B-A49506629DF6}">
      <dgm:prSet/>
      <dgm:spPr/>
      <dgm:t>
        <a:bodyPr/>
        <a:lstStyle/>
        <a:p>
          <a:endParaRPr lang="en-IN"/>
        </a:p>
      </dgm:t>
    </dgm:pt>
    <dgm:pt modelId="{8FB88F33-8592-4DAD-9035-CC6C0E87A121}">
      <dgm:prSet/>
      <dgm:spPr/>
      <dgm:t>
        <a:bodyPr/>
        <a:lstStyle/>
        <a:p>
          <a:r>
            <a:rPr lang="en-US">
              <a:latin typeface="Times New Roman" panose="02020603050405020304" pitchFamily="18" charset="0"/>
              <a:ea typeface="Calibri" panose="020F0502020204030204"/>
              <a:cs typeface="Times New Roman" panose="02020603050405020304" pitchFamily="18" charset="0"/>
            </a:rPr>
            <a:t>Use cases of proposed solution</a:t>
          </a:r>
          <a:endParaRPr lang="en-US" dirty="0">
            <a:latin typeface="Times New Roman" panose="02020603050405020304" pitchFamily="18" charset="0"/>
            <a:ea typeface="Calibri" panose="020F0502020204030204"/>
            <a:cs typeface="Times New Roman" panose="02020603050405020304" pitchFamily="18" charset="0"/>
          </a:endParaRPr>
        </a:p>
      </dgm:t>
    </dgm:pt>
    <dgm:pt modelId="{2ED2B367-6DA1-49B7-A372-31C13A059A8B}" type="parTrans" cxnId="{7CF62614-22AF-4211-8AC4-B08EC56A9B01}">
      <dgm:prSet/>
      <dgm:spPr/>
      <dgm:t>
        <a:bodyPr/>
        <a:lstStyle/>
        <a:p>
          <a:endParaRPr lang="en-IN"/>
        </a:p>
      </dgm:t>
    </dgm:pt>
    <dgm:pt modelId="{1227E5D4-38BA-40DA-B21F-5B61DD8F641E}" type="sibTrans" cxnId="{7CF62614-22AF-4211-8AC4-B08EC56A9B01}">
      <dgm:prSet/>
      <dgm:spPr/>
      <dgm:t>
        <a:bodyPr/>
        <a:lstStyle/>
        <a:p>
          <a:endParaRPr lang="en-IN"/>
        </a:p>
      </dgm:t>
    </dgm:pt>
    <dgm:pt modelId="{31EB9E5A-9921-46C7-A1DB-9A0160FCEDD7}">
      <dgm:prSet/>
      <dgm:spPr/>
      <dgm:t>
        <a:bodyPr/>
        <a:lstStyle/>
        <a:p>
          <a:r>
            <a:rPr lang="en-US">
              <a:latin typeface="Times New Roman" panose="02020603050405020304" pitchFamily="18" charset="0"/>
              <a:ea typeface="Calibri" panose="020F0502020204030204"/>
              <a:cs typeface="Times New Roman" panose="02020603050405020304" pitchFamily="18" charset="0"/>
            </a:rPr>
            <a:t>The main dependencies of proposed idea</a:t>
          </a:r>
          <a:endParaRPr lang="en-US" dirty="0">
            <a:latin typeface="Times New Roman" panose="02020603050405020304" pitchFamily="18" charset="0"/>
            <a:ea typeface="Calibri" panose="020F0502020204030204"/>
            <a:cs typeface="Times New Roman" panose="02020603050405020304" pitchFamily="18" charset="0"/>
          </a:endParaRPr>
        </a:p>
      </dgm:t>
    </dgm:pt>
    <dgm:pt modelId="{13546874-0C2B-47AE-93D8-ADCC8ECDE3ED}" type="parTrans" cxnId="{EA85E7E0-196C-4AD8-9ED8-23008E6A2DB0}">
      <dgm:prSet/>
      <dgm:spPr/>
      <dgm:t>
        <a:bodyPr/>
        <a:lstStyle/>
        <a:p>
          <a:endParaRPr lang="en-IN"/>
        </a:p>
      </dgm:t>
    </dgm:pt>
    <dgm:pt modelId="{AA500BDC-C74C-45BF-8AF0-DD5472E5AC17}" type="sibTrans" cxnId="{EA85E7E0-196C-4AD8-9ED8-23008E6A2DB0}">
      <dgm:prSet/>
      <dgm:spPr/>
      <dgm:t>
        <a:bodyPr/>
        <a:lstStyle/>
        <a:p>
          <a:endParaRPr lang="en-IN"/>
        </a:p>
      </dgm:t>
    </dgm:pt>
    <dgm:pt modelId="{AC21D36B-FA5A-401D-ABA0-2A7A90755BE7}">
      <dgm:prSet/>
      <dgm:spPr/>
      <dgm:t>
        <a:bodyPr/>
        <a:lstStyle/>
        <a:p>
          <a:r>
            <a:rPr lang="en-US">
              <a:latin typeface="Times New Roman" panose="02020603050405020304" pitchFamily="18" charset="0"/>
              <a:ea typeface="+mn-lt"/>
              <a:cs typeface="Times New Roman" panose="02020603050405020304" pitchFamily="18" charset="0"/>
            </a:rPr>
            <a:t>Features / Advantages</a:t>
          </a:r>
          <a:endParaRPr lang="en-US" dirty="0">
            <a:latin typeface="Times New Roman" panose="02020603050405020304" pitchFamily="18" charset="0"/>
            <a:cs typeface="Times New Roman" panose="02020603050405020304" pitchFamily="18" charset="0"/>
          </a:endParaRPr>
        </a:p>
      </dgm:t>
    </dgm:pt>
    <dgm:pt modelId="{891A61A4-F20D-4F21-B683-52CD31F17D15}" type="parTrans" cxnId="{77C2C650-3BC9-42FC-BE12-0B8FB28F4A8C}">
      <dgm:prSet/>
      <dgm:spPr/>
      <dgm:t>
        <a:bodyPr/>
        <a:lstStyle/>
        <a:p>
          <a:endParaRPr lang="en-IN"/>
        </a:p>
      </dgm:t>
    </dgm:pt>
    <dgm:pt modelId="{64ADDE8E-D353-430F-8506-AED715881704}" type="sibTrans" cxnId="{77C2C650-3BC9-42FC-BE12-0B8FB28F4A8C}">
      <dgm:prSet/>
      <dgm:spPr/>
      <dgm:t>
        <a:bodyPr/>
        <a:lstStyle/>
        <a:p>
          <a:endParaRPr lang="en-IN"/>
        </a:p>
      </dgm:t>
    </dgm:pt>
    <dgm:pt modelId="{FF9CBB9F-942B-4182-A1BB-51BBEF109A98}">
      <dgm:prSet/>
      <dgm:spPr/>
      <dgm:t>
        <a:bodyPr/>
        <a:lstStyle/>
        <a:p>
          <a:r>
            <a:rPr lang="en-US">
              <a:latin typeface="Times New Roman" panose="02020603050405020304" pitchFamily="18" charset="0"/>
              <a:ea typeface="+mn-lt"/>
              <a:cs typeface="Times New Roman" panose="02020603050405020304" pitchFamily="18" charset="0"/>
            </a:rPr>
            <a:t>Conclusion </a:t>
          </a:r>
          <a:endParaRPr lang="en-US" dirty="0">
            <a:latin typeface="Times New Roman" panose="02020603050405020304" pitchFamily="18" charset="0"/>
            <a:cs typeface="Times New Roman" panose="02020603050405020304" pitchFamily="18" charset="0"/>
          </a:endParaRPr>
        </a:p>
      </dgm:t>
    </dgm:pt>
    <dgm:pt modelId="{3A3F9425-DF83-4FE5-9A64-001CD5B9C6FA}" type="parTrans" cxnId="{CEEF52C5-A249-4282-8BED-66EFBBCDC81E}">
      <dgm:prSet/>
      <dgm:spPr/>
      <dgm:t>
        <a:bodyPr/>
        <a:lstStyle/>
        <a:p>
          <a:endParaRPr lang="en-IN"/>
        </a:p>
      </dgm:t>
    </dgm:pt>
    <dgm:pt modelId="{CE8586EE-1263-4846-8F40-CC7B05E46684}" type="sibTrans" cxnId="{CEEF52C5-A249-4282-8BED-66EFBBCDC81E}">
      <dgm:prSet/>
      <dgm:spPr/>
      <dgm:t>
        <a:bodyPr/>
        <a:lstStyle/>
        <a:p>
          <a:endParaRPr lang="en-IN"/>
        </a:p>
      </dgm:t>
    </dgm:pt>
    <dgm:pt modelId="{0580C383-85A3-425E-A44E-5E7306FF943E}" type="pres">
      <dgm:prSet presAssocID="{08F627ED-A304-4697-8C44-18E45D3D2B1A}" presName="Name0" presStyleCnt="0">
        <dgm:presLayoutVars>
          <dgm:chMax/>
          <dgm:chPref/>
          <dgm:animLvl val="lvl"/>
        </dgm:presLayoutVars>
      </dgm:prSet>
      <dgm:spPr/>
    </dgm:pt>
    <dgm:pt modelId="{421B1621-9695-4361-85E1-A8E18D82A11D}" type="pres">
      <dgm:prSet presAssocID="{342569B0-7950-4E80-8461-8CE166524E7F}" presName="composite" presStyleCnt="0"/>
      <dgm:spPr/>
    </dgm:pt>
    <dgm:pt modelId="{0CC8B409-B05A-44F2-A43F-4E08053BE3D2}" type="pres">
      <dgm:prSet presAssocID="{342569B0-7950-4E80-8461-8CE166524E7F}" presName="Parent1" presStyleLbl="alignNode1" presStyleIdx="0" presStyleCnt="7">
        <dgm:presLayoutVars>
          <dgm:chMax val="1"/>
          <dgm:chPref val="1"/>
          <dgm:bulletEnabled val="1"/>
        </dgm:presLayoutVars>
      </dgm:prSet>
      <dgm:spPr/>
    </dgm:pt>
    <dgm:pt modelId="{E7E1904B-F44E-4577-84BB-78F444B591D8}" type="pres">
      <dgm:prSet presAssocID="{342569B0-7950-4E80-8461-8CE166524E7F}" presName="Childtext1" presStyleLbl="revTx" presStyleIdx="0" presStyleCnt="7">
        <dgm:presLayoutVars>
          <dgm:chMax val="0"/>
          <dgm:chPref val="0"/>
          <dgm:bulletEnabled/>
        </dgm:presLayoutVars>
      </dgm:prSet>
      <dgm:spPr/>
    </dgm:pt>
    <dgm:pt modelId="{539FE4D2-08C9-404A-9C28-9D474A419F9D}" type="pres">
      <dgm:prSet presAssocID="{342569B0-7950-4E80-8461-8CE166524E7F}" presName="ConnectLine" presStyleLbl="sibTrans1D1" presStyleIdx="0" presStyleCnt="7"/>
      <dgm:spPr>
        <a:noFill/>
        <a:ln w="12700" cap="flat" cmpd="sng" algn="ctr">
          <a:solidFill>
            <a:schemeClr val="accent1">
              <a:hueOff val="0"/>
              <a:satOff val="0"/>
              <a:lumOff val="0"/>
              <a:alphaOff val="0"/>
            </a:schemeClr>
          </a:solidFill>
          <a:prstDash val="dash"/>
        </a:ln>
        <a:effectLst/>
      </dgm:spPr>
    </dgm:pt>
    <dgm:pt modelId="{AEC81354-70A7-4FA7-8702-7B2CD5F14D12}" type="pres">
      <dgm:prSet presAssocID="{342569B0-7950-4E80-8461-8CE166524E7F}" presName="ConnectLineEnd" presStyleLbl="node1" presStyleIdx="0" presStyleCnt="7"/>
      <dgm:spPr/>
    </dgm:pt>
    <dgm:pt modelId="{311C0550-C449-444F-94D7-62E135130952}" type="pres">
      <dgm:prSet presAssocID="{342569B0-7950-4E80-8461-8CE166524E7F}" presName="EmptyPane" presStyleCnt="0"/>
      <dgm:spPr/>
    </dgm:pt>
    <dgm:pt modelId="{39737C29-2E53-4CA5-B984-ABFAE31B82B2}" type="pres">
      <dgm:prSet presAssocID="{43C8A803-D443-46F7-BED1-83FEA55A6805}" presName="spaceBetweenRectangles" presStyleLbl="fgAcc1" presStyleIdx="0" presStyleCnt="6"/>
      <dgm:spPr/>
    </dgm:pt>
    <dgm:pt modelId="{12C58892-C31E-4BA0-AA17-F8332FA117E5}" type="pres">
      <dgm:prSet presAssocID="{23EA2E09-8786-470C-AF59-4C6917DA3282}" presName="composite" presStyleCnt="0"/>
      <dgm:spPr/>
    </dgm:pt>
    <dgm:pt modelId="{02044EA5-B48F-43AA-85D9-A49BF15DBB52}" type="pres">
      <dgm:prSet presAssocID="{23EA2E09-8786-470C-AF59-4C6917DA3282}" presName="Parent1" presStyleLbl="alignNode1" presStyleIdx="1" presStyleCnt="7">
        <dgm:presLayoutVars>
          <dgm:chMax val="1"/>
          <dgm:chPref val="1"/>
          <dgm:bulletEnabled val="1"/>
        </dgm:presLayoutVars>
      </dgm:prSet>
      <dgm:spPr/>
    </dgm:pt>
    <dgm:pt modelId="{FCD285CA-C1DB-42B3-8943-6F2311863E3D}" type="pres">
      <dgm:prSet presAssocID="{23EA2E09-8786-470C-AF59-4C6917DA3282}" presName="Childtext1" presStyleLbl="revTx" presStyleIdx="1" presStyleCnt="7">
        <dgm:presLayoutVars>
          <dgm:chMax val="0"/>
          <dgm:chPref val="0"/>
          <dgm:bulletEnabled/>
        </dgm:presLayoutVars>
      </dgm:prSet>
      <dgm:spPr/>
    </dgm:pt>
    <dgm:pt modelId="{1A130BC0-770A-46F8-A106-B7270AA16355}" type="pres">
      <dgm:prSet presAssocID="{23EA2E09-8786-470C-AF59-4C6917DA3282}" presName="ConnectLine" presStyleLbl="sibTrans1D1" presStyleIdx="1" presStyleCnt="7"/>
      <dgm:spPr>
        <a:noFill/>
        <a:ln w="12700" cap="flat" cmpd="sng" algn="ctr">
          <a:solidFill>
            <a:schemeClr val="accent1">
              <a:hueOff val="0"/>
              <a:satOff val="0"/>
              <a:lumOff val="0"/>
              <a:alphaOff val="0"/>
            </a:schemeClr>
          </a:solidFill>
          <a:prstDash val="dash"/>
        </a:ln>
        <a:effectLst/>
      </dgm:spPr>
    </dgm:pt>
    <dgm:pt modelId="{B800021F-4DC8-4234-A507-9D741A4968D9}" type="pres">
      <dgm:prSet presAssocID="{23EA2E09-8786-470C-AF59-4C6917DA3282}" presName="ConnectLineEnd" presStyleLbl="node1" presStyleIdx="1" presStyleCnt="7"/>
      <dgm:spPr/>
    </dgm:pt>
    <dgm:pt modelId="{1B96F6E5-36C1-447B-B1A2-5FD671EC8D5B}" type="pres">
      <dgm:prSet presAssocID="{23EA2E09-8786-470C-AF59-4C6917DA3282}" presName="EmptyPane" presStyleCnt="0"/>
      <dgm:spPr/>
    </dgm:pt>
    <dgm:pt modelId="{CFD4C843-37C0-40AB-B04F-C26B7015B39C}" type="pres">
      <dgm:prSet presAssocID="{B9C92760-AE51-48F4-87AA-369C945AE125}" presName="spaceBetweenRectangles" presStyleLbl="fgAcc1" presStyleIdx="1" presStyleCnt="6"/>
      <dgm:spPr/>
    </dgm:pt>
    <dgm:pt modelId="{724CB93F-A4B4-4529-A407-69D2A5017AF8}" type="pres">
      <dgm:prSet presAssocID="{135C95FE-40C5-4082-927A-FAF46EF3FCB0}" presName="composite" presStyleCnt="0"/>
      <dgm:spPr/>
    </dgm:pt>
    <dgm:pt modelId="{4722BEE2-1E71-48BE-92D7-82AD17CF69D3}" type="pres">
      <dgm:prSet presAssocID="{135C95FE-40C5-4082-927A-FAF46EF3FCB0}" presName="Parent1" presStyleLbl="alignNode1" presStyleIdx="2" presStyleCnt="7">
        <dgm:presLayoutVars>
          <dgm:chMax val="1"/>
          <dgm:chPref val="1"/>
          <dgm:bulletEnabled val="1"/>
        </dgm:presLayoutVars>
      </dgm:prSet>
      <dgm:spPr/>
    </dgm:pt>
    <dgm:pt modelId="{BD23028E-8B55-45C5-8548-AE1BD6E4A1C4}" type="pres">
      <dgm:prSet presAssocID="{135C95FE-40C5-4082-927A-FAF46EF3FCB0}" presName="Childtext1" presStyleLbl="revTx" presStyleIdx="2" presStyleCnt="7">
        <dgm:presLayoutVars>
          <dgm:chMax val="0"/>
          <dgm:chPref val="0"/>
          <dgm:bulletEnabled/>
        </dgm:presLayoutVars>
      </dgm:prSet>
      <dgm:spPr/>
    </dgm:pt>
    <dgm:pt modelId="{81C498D0-A41E-4DB8-8B5D-E2B5EE05B817}" type="pres">
      <dgm:prSet presAssocID="{135C95FE-40C5-4082-927A-FAF46EF3FCB0}" presName="ConnectLine" presStyleLbl="sibTrans1D1" presStyleIdx="2" presStyleCnt="7"/>
      <dgm:spPr>
        <a:noFill/>
        <a:ln w="12700" cap="flat" cmpd="sng" algn="ctr">
          <a:solidFill>
            <a:schemeClr val="accent1">
              <a:hueOff val="0"/>
              <a:satOff val="0"/>
              <a:lumOff val="0"/>
              <a:alphaOff val="0"/>
            </a:schemeClr>
          </a:solidFill>
          <a:prstDash val="dash"/>
        </a:ln>
        <a:effectLst/>
      </dgm:spPr>
    </dgm:pt>
    <dgm:pt modelId="{06C47606-38A1-45E4-9613-27FD20D24048}" type="pres">
      <dgm:prSet presAssocID="{135C95FE-40C5-4082-927A-FAF46EF3FCB0}" presName="ConnectLineEnd" presStyleLbl="node1" presStyleIdx="2" presStyleCnt="7"/>
      <dgm:spPr/>
    </dgm:pt>
    <dgm:pt modelId="{8397241F-361C-497A-AC1A-309B16FEB167}" type="pres">
      <dgm:prSet presAssocID="{135C95FE-40C5-4082-927A-FAF46EF3FCB0}" presName="EmptyPane" presStyleCnt="0"/>
      <dgm:spPr/>
    </dgm:pt>
    <dgm:pt modelId="{2DE2F499-55D0-4B51-A230-6818AEA5097D}" type="pres">
      <dgm:prSet presAssocID="{717C07AF-CC96-4F74-A8FC-5F6E3EB2AD7B}" presName="spaceBetweenRectangles" presStyleLbl="fgAcc1" presStyleIdx="2" presStyleCnt="6"/>
      <dgm:spPr/>
    </dgm:pt>
    <dgm:pt modelId="{8EB9D779-717F-4E96-9762-70D4B67B3CFF}" type="pres">
      <dgm:prSet presAssocID="{8FB88F33-8592-4DAD-9035-CC6C0E87A121}" presName="composite" presStyleCnt="0"/>
      <dgm:spPr/>
    </dgm:pt>
    <dgm:pt modelId="{474B7C29-A788-4C97-8406-5A374C27258A}" type="pres">
      <dgm:prSet presAssocID="{8FB88F33-8592-4DAD-9035-CC6C0E87A121}" presName="Parent1" presStyleLbl="alignNode1" presStyleIdx="3" presStyleCnt="7">
        <dgm:presLayoutVars>
          <dgm:chMax val="1"/>
          <dgm:chPref val="1"/>
          <dgm:bulletEnabled val="1"/>
        </dgm:presLayoutVars>
      </dgm:prSet>
      <dgm:spPr/>
    </dgm:pt>
    <dgm:pt modelId="{FB89065A-18F4-4CBC-B972-BC2E490221F5}" type="pres">
      <dgm:prSet presAssocID="{8FB88F33-8592-4DAD-9035-CC6C0E87A121}" presName="Childtext1" presStyleLbl="revTx" presStyleIdx="3" presStyleCnt="7">
        <dgm:presLayoutVars>
          <dgm:chMax val="0"/>
          <dgm:chPref val="0"/>
          <dgm:bulletEnabled/>
        </dgm:presLayoutVars>
      </dgm:prSet>
      <dgm:spPr/>
    </dgm:pt>
    <dgm:pt modelId="{D8E62E4A-F8D8-463A-8BB1-5636A6F9E218}" type="pres">
      <dgm:prSet presAssocID="{8FB88F33-8592-4DAD-9035-CC6C0E87A121}" presName="ConnectLine" presStyleLbl="sibTrans1D1" presStyleIdx="3" presStyleCnt="7"/>
      <dgm:spPr>
        <a:noFill/>
        <a:ln w="12700" cap="flat" cmpd="sng" algn="ctr">
          <a:solidFill>
            <a:schemeClr val="accent1">
              <a:hueOff val="0"/>
              <a:satOff val="0"/>
              <a:lumOff val="0"/>
              <a:alphaOff val="0"/>
            </a:schemeClr>
          </a:solidFill>
          <a:prstDash val="dash"/>
        </a:ln>
        <a:effectLst/>
      </dgm:spPr>
    </dgm:pt>
    <dgm:pt modelId="{54C0EBAC-44FA-49ED-8A3D-D0090CC96542}" type="pres">
      <dgm:prSet presAssocID="{8FB88F33-8592-4DAD-9035-CC6C0E87A121}" presName="ConnectLineEnd" presStyleLbl="node1" presStyleIdx="3" presStyleCnt="7"/>
      <dgm:spPr/>
    </dgm:pt>
    <dgm:pt modelId="{58BC6507-5CD0-4FC0-8EB3-418FD4B5F86C}" type="pres">
      <dgm:prSet presAssocID="{8FB88F33-8592-4DAD-9035-CC6C0E87A121}" presName="EmptyPane" presStyleCnt="0"/>
      <dgm:spPr/>
    </dgm:pt>
    <dgm:pt modelId="{193DD010-F9A1-4FCD-A39B-3D4FA11DF26F}" type="pres">
      <dgm:prSet presAssocID="{1227E5D4-38BA-40DA-B21F-5B61DD8F641E}" presName="spaceBetweenRectangles" presStyleLbl="fgAcc1" presStyleIdx="3" presStyleCnt="6"/>
      <dgm:spPr/>
    </dgm:pt>
    <dgm:pt modelId="{60E062F1-07F2-40DF-B73C-23E878AED834}" type="pres">
      <dgm:prSet presAssocID="{31EB9E5A-9921-46C7-A1DB-9A0160FCEDD7}" presName="composite" presStyleCnt="0"/>
      <dgm:spPr/>
    </dgm:pt>
    <dgm:pt modelId="{9E521C62-D160-4BF8-953D-6D05FC9E2EF4}" type="pres">
      <dgm:prSet presAssocID="{31EB9E5A-9921-46C7-A1DB-9A0160FCEDD7}" presName="Parent1" presStyleLbl="alignNode1" presStyleIdx="4" presStyleCnt="7">
        <dgm:presLayoutVars>
          <dgm:chMax val="1"/>
          <dgm:chPref val="1"/>
          <dgm:bulletEnabled val="1"/>
        </dgm:presLayoutVars>
      </dgm:prSet>
      <dgm:spPr/>
    </dgm:pt>
    <dgm:pt modelId="{5CBFF400-04B0-4397-9AB3-954D1A9ECA5F}" type="pres">
      <dgm:prSet presAssocID="{31EB9E5A-9921-46C7-A1DB-9A0160FCEDD7}" presName="Childtext1" presStyleLbl="revTx" presStyleIdx="4" presStyleCnt="7">
        <dgm:presLayoutVars>
          <dgm:chMax val="0"/>
          <dgm:chPref val="0"/>
          <dgm:bulletEnabled/>
        </dgm:presLayoutVars>
      </dgm:prSet>
      <dgm:spPr/>
    </dgm:pt>
    <dgm:pt modelId="{AD2482C4-C5A3-4826-8ED7-88C6BC56B7AB}" type="pres">
      <dgm:prSet presAssocID="{31EB9E5A-9921-46C7-A1DB-9A0160FCEDD7}" presName="ConnectLine" presStyleLbl="sibTrans1D1" presStyleIdx="4" presStyleCnt="7"/>
      <dgm:spPr>
        <a:noFill/>
        <a:ln w="12700" cap="flat" cmpd="sng" algn="ctr">
          <a:solidFill>
            <a:schemeClr val="accent1">
              <a:hueOff val="0"/>
              <a:satOff val="0"/>
              <a:lumOff val="0"/>
              <a:alphaOff val="0"/>
            </a:schemeClr>
          </a:solidFill>
          <a:prstDash val="dash"/>
        </a:ln>
        <a:effectLst/>
      </dgm:spPr>
    </dgm:pt>
    <dgm:pt modelId="{3E6EF5F0-3DBD-4742-9718-0F92CD8F6713}" type="pres">
      <dgm:prSet presAssocID="{31EB9E5A-9921-46C7-A1DB-9A0160FCEDD7}" presName="ConnectLineEnd" presStyleLbl="node1" presStyleIdx="4" presStyleCnt="7"/>
      <dgm:spPr/>
    </dgm:pt>
    <dgm:pt modelId="{8D8B64C8-CF90-4AA5-ABF1-DD66454E710E}" type="pres">
      <dgm:prSet presAssocID="{31EB9E5A-9921-46C7-A1DB-9A0160FCEDD7}" presName="EmptyPane" presStyleCnt="0"/>
      <dgm:spPr/>
    </dgm:pt>
    <dgm:pt modelId="{F9823777-076E-4164-9951-5CA8F3955438}" type="pres">
      <dgm:prSet presAssocID="{AA500BDC-C74C-45BF-8AF0-DD5472E5AC17}" presName="spaceBetweenRectangles" presStyleLbl="fgAcc1" presStyleIdx="4" presStyleCnt="6"/>
      <dgm:spPr/>
    </dgm:pt>
    <dgm:pt modelId="{5053446F-4AAD-4CD1-8761-CEBA574EC95F}" type="pres">
      <dgm:prSet presAssocID="{AC21D36B-FA5A-401D-ABA0-2A7A90755BE7}" presName="composite" presStyleCnt="0"/>
      <dgm:spPr/>
    </dgm:pt>
    <dgm:pt modelId="{82EAC836-D552-4E40-A49B-10ED2609017D}" type="pres">
      <dgm:prSet presAssocID="{AC21D36B-FA5A-401D-ABA0-2A7A90755BE7}" presName="Parent1" presStyleLbl="alignNode1" presStyleIdx="5" presStyleCnt="7">
        <dgm:presLayoutVars>
          <dgm:chMax val="1"/>
          <dgm:chPref val="1"/>
          <dgm:bulletEnabled val="1"/>
        </dgm:presLayoutVars>
      </dgm:prSet>
      <dgm:spPr/>
    </dgm:pt>
    <dgm:pt modelId="{058DFDFD-14D4-4D17-8CBC-B1503E94D0E1}" type="pres">
      <dgm:prSet presAssocID="{AC21D36B-FA5A-401D-ABA0-2A7A90755BE7}" presName="Childtext1" presStyleLbl="revTx" presStyleIdx="5" presStyleCnt="7">
        <dgm:presLayoutVars>
          <dgm:chMax val="0"/>
          <dgm:chPref val="0"/>
          <dgm:bulletEnabled/>
        </dgm:presLayoutVars>
      </dgm:prSet>
      <dgm:spPr/>
    </dgm:pt>
    <dgm:pt modelId="{E03C5AA2-AC23-4780-8C66-C19443C1B917}" type="pres">
      <dgm:prSet presAssocID="{AC21D36B-FA5A-401D-ABA0-2A7A90755BE7}" presName="ConnectLine" presStyleLbl="sibTrans1D1" presStyleIdx="5" presStyleCnt="7"/>
      <dgm:spPr>
        <a:noFill/>
        <a:ln w="12700" cap="flat" cmpd="sng" algn="ctr">
          <a:solidFill>
            <a:schemeClr val="accent1">
              <a:hueOff val="0"/>
              <a:satOff val="0"/>
              <a:lumOff val="0"/>
              <a:alphaOff val="0"/>
            </a:schemeClr>
          </a:solidFill>
          <a:prstDash val="dash"/>
        </a:ln>
        <a:effectLst/>
      </dgm:spPr>
    </dgm:pt>
    <dgm:pt modelId="{F12C63F3-C11A-4EB0-9C33-5807D1950DAD}" type="pres">
      <dgm:prSet presAssocID="{AC21D36B-FA5A-401D-ABA0-2A7A90755BE7}" presName="ConnectLineEnd" presStyleLbl="node1" presStyleIdx="5" presStyleCnt="7"/>
      <dgm:spPr/>
    </dgm:pt>
    <dgm:pt modelId="{4B06F647-F98C-4C82-A8A3-B7DE75D1FC7B}" type="pres">
      <dgm:prSet presAssocID="{AC21D36B-FA5A-401D-ABA0-2A7A90755BE7}" presName="EmptyPane" presStyleCnt="0"/>
      <dgm:spPr/>
    </dgm:pt>
    <dgm:pt modelId="{DA313D3E-1C1B-4AEC-A600-8CAE27A20975}" type="pres">
      <dgm:prSet presAssocID="{64ADDE8E-D353-430F-8506-AED715881704}" presName="spaceBetweenRectangles" presStyleLbl="fgAcc1" presStyleIdx="5" presStyleCnt="6"/>
      <dgm:spPr/>
    </dgm:pt>
    <dgm:pt modelId="{CB1498BD-3379-48FD-8016-14055A15B2D8}" type="pres">
      <dgm:prSet presAssocID="{FF9CBB9F-942B-4182-A1BB-51BBEF109A98}" presName="composite" presStyleCnt="0"/>
      <dgm:spPr/>
    </dgm:pt>
    <dgm:pt modelId="{62E00F3A-F984-483D-98E7-0FB84E2ED480}" type="pres">
      <dgm:prSet presAssocID="{FF9CBB9F-942B-4182-A1BB-51BBEF109A98}" presName="Parent1" presStyleLbl="alignNode1" presStyleIdx="6" presStyleCnt="7">
        <dgm:presLayoutVars>
          <dgm:chMax val="1"/>
          <dgm:chPref val="1"/>
          <dgm:bulletEnabled val="1"/>
        </dgm:presLayoutVars>
      </dgm:prSet>
      <dgm:spPr/>
    </dgm:pt>
    <dgm:pt modelId="{42EE2B5E-FF43-4E61-B68D-1A6F2EB1E63B}" type="pres">
      <dgm:prSet presAssocID="{FF9CBB9F-942B-4182-A1BB-51BBEF109A98}" presName="Childtext1" presStyleLbl="revTx" presStyleIdx="6" presStyleCnt="7">
        <dgm:presLayoutVars>
          <dgm:chMax val="0"/>
          <dgm:chPref val="0"/>
          <dgm:bulletEnabled/>
        </dgm:presLayoutVars>
      </dgm:prSet>
      <dgm:spPr/>
    </dgm:pt>
    <dgm:pt modelId="{0BD5257A-DEC5-4B3D-A47B-3B15C8D068D7}" type="pres">
      <dgm:prSet presAssocID="{FF9CBB9F-942B-4182-A1BB-51BBEF109A98}" presName="ConnectLine" presStyleLbl="sibTrans1D1" presStyleIdx="6" presStyleCnt="7"/>
      <dgm:spPr>
        <a:noFill/>
        <a:ln w="12700" cap="flat" cmpd="sng" algn="ctr">
          <a:solidFill>
            <a:schemeClr val="accent1">
              <a:hueOff val="0"/>
              <a:satOff val="0"/>
              <a:lumOff val="0"/>
              <a:alphaOff val="0"/>
            </a:schemeClr>
          </a:solidFill>
          <a:prstDash val="dash"/>
        </a:ln>
        <a:effectLst/>
      </dgm:spPr>
    </dgm:pt>
    <dgm:pt modelId="{8F20E1F0-CACD-4FB4-B73E-FB784003F844}" type="pres">
      <dgm:prSet presAssocID="{FF9CBB9F-942B-4182-A1BB-51BBEF109A98}" presName="ConnectLineEnd" presStyleLbl="node1" presStyleIdx="6" presStyleCnt="7"/>
      <dgm:spPr/>
    </dgm:pt>
    <dgm:pt modelId="{869A58E5-F2A4-4DCD-8600-5ACF6C3EF45E}" type="pres">
      <dgm:prSet presAssocID="{FF9CBB9F-942B-4182-A1BB-51BBEF109A98}" presName="EmptyPane" presStyleCnt="0"/>
      <dgm:spPr/>
    </dgm:pt>
  </dgm:ptLst>
  <dgm:cxnLst>
    <dgm:cxn modelId="{E9D0CD05-953F-4977-BA7B-A49506629DF6}" srcId="{08F627ED-A304-4697-8C44-18E45D3D2B1A}" destId="{135C95FE-40C5-4082-927A-FAF46EF3FCB0}" srcOrd="2" destOrd="0" parTransId="{32DDE729-7521-4503-8891-668454ED9195}" sibTransId="{717C07AF-CC96-4F74-A8FC-5F6E3EB2AD7B}"/>
    <dgm:cxn modelId="{2279F112-C095-492E-9286-A473645606A6}" srcId="{08F627ED-A304-4697-8C44-18E45D3D2B1A}" destId="{23EA2E09-8786-470C-AF59-4C6917DA3282}" srcOrd="1" destOrd="0" parTransId="{9EF93947-27D2-4C47-B19C-D34A84D76647}" sibTransId="{B9C92760-AE51-48F4-87AA-369C945AE125}"/>
    <dgm:cxn modelId="{7CF62614-22AF-4211-8AC4-B08EC56A9B01}" srcId="{08F627ED-A304-4697-8C44-18E45D3D2B1A}" destId="{8FB88F33-8592-4DAD-9035-CC6C0E87A121}" srcOrd="3" destOrd="0" parTransId="{2ED2B367-6DA1-49B7-A372-31C13A059A8B}" sibTransId="{1227E5D4-38BA-40DA-B21F-5B61DD8F641E}"/>
    <dgm:cxn modelId="{C5D8602B-517E-43E4-BD3A-FC1FECDD1246}" type="presOf" srcId="{08F627ED-A304-4697-8C44-18E45D3D2B1A}" destId="{0580C383-85A3-425E-A44E-5E7306FF943E}" srcOrd="0" destOrd="0" presId="urn:microsoft.com/office/officeart/2016/7/layout/HexagonTimeline"/>
    <dgm:cxn modelId="{26E0ED36-A288-49B9-B345-5347C3F25947}" type="presOf" srcId="{31EB9E5A-9921-46C7-A1DB-9A0160FCEDD7}" destId="{9E521C62-D160-4BF8-953D-6D05FC9E2EF4}" srcOrd="0" destOrd="0" presId="urn:microsoft.com/office/officeart/2016/7/layout/HexagonTimeline"/>
    <dgm:cxn modelId="{77C2C650-3BC9-42FC-BE12-0B8FB28F4A8C}" srcId="{08F627ED-A304-4697-8C44-18E45D3D2B1A}" destId="{AC21D36B-FA5A-401D-ABA0-2A7A90755BE7}" srcOrd="5" destOrd="0" parTransId="{891A61A4-F20D-4F21-B683-52CD31F17D15}" sibTransId="{64ADDE8E-D353-430F-8506-AED715881704}"/>
    <dgm:cxn modelId="{1F355E72-80F7-491B-BE85-AE57F736F0A7}" type="presOf" srcId="{AC21D36B-FA5A-401D-ABA0-2A7A90755BE7}" destId="{82EAC836-D552-4E40-A49B-10ED2609017D}" srcOrd="0" destOrd="0" presId="urn:microsoft.com/office/officeart/2016/7/layout/HexagonTimeline"/>
    <dgm:cxn modelId="{B80B5A7D-272D-420A-B5C1-8DD2A34D6DD5}" type="presOf" srcId="{342569B0-7950-4E80-8461-8CE166524E7F}" destId="{0CC8B409-B05A-44F2-A43F-4E08053BE3D2}" srcOrd="0" destOrd="0" presId="urn:microsoft.com/office/officeart/2016/7/layout/HexagonTimeline"/>
    <dgm:cxn modelId="{1FE8199D-C3CA-48A7-84C3-2FC262595FB8}" type="presOf" srcId="{135C95FE-40C5-4082-927A-FAF46EF3FCB0}" destId="{4722BEE2-1E71-48BE-92D7-82AD17CF69D3}" srcOrd="0" destOrd="0" presId="urn:microsoft.com/office/officeart/2016/7/layout/HexagonTimeline"/>
    <dgm:cxn modelId="{E6B478A7-DFA4-43D0-9CFE-620EA8E389BB}" type="presOf" srcId="{8FB88F33-8592-4DAD-9035-CC6C0E87A121}" destId="{474B7C29-A788-4C97-8406-5A374C27258A}" srcOrd="0" destOrd="0" presId="urn:microsoft.com/office/officeart/2016/7/layout/HexagonTimeline"/>
    <dgm:cxn modelId="{495177B1-E413-47A4-9D2E-EE7C464E0C02}" type="presOf" srcId="{23EA2E09-8786-470C-AF59-4C6917DA3282}" destId="{02044EA5-B48F-43AA-85D9-A49BF15DBB52}" srcOrd="0" destOrd="0" presId="urn:microsoft.com/office/officeart/2016/7/layout/HexagonTimeline"/>
    <dgm:cxn modelId="{83B47DB5-2511-467C-8955-CB9DDE9D3A8F}" type="presOf" srcId="{FF9CBB9F-942B-4182-A1BB-51BBEF109A98}" destId="{62E00F3A-F984-483D-98E7-0FB84E2ED480}" srcOrd="0" destOrd="0" presId="urn:microsoft.com/office/officeart/2016/7/layout/HexagonTimeline"/>
    <dgm:cxn modelId="{17A6AEC0-47F2-4ADF-A817-C33E601E8002}" srcId="{08F627ED-A304-4697-8C44-18E45D3D2B1A}" destId="{342569B0-7950-4E80-8461-8CE166524E7F}" srcOrd="0" destOrd="0" parTransId="{A4EED271-03DD-46E8-8121-10684A7CA49E}" sibTransId="{43C8A803-D443-46F7-BED1-83FEA55A6805}"/>
    <dgm:cxn modelId="{CEEF52C5-A249-4282-8BED-66EFBBCDC81E}" srcId="{08F627ED-A304-4697-8C44-18E45D3D2B1A}" destId="{FF9CBB9F-942B-4182-A1BB-51BBEF109A98}" srcOrd="6" destOrd="0" parTransId="{3A3F9425-DF83-4FE5-9A64-001CD5B9C6FA}" sibTransId="{CE8586EE-1263-4846-8F40-CC7B05E46684}"/>
    <dgm:cxn modelId="{EA85E7E0-196C-4AD8-9ED8-23008E6A2DB0}" srcId="{08F627ED-A304-4697-8C44-18E45D3D2B1A}" destId="{31EB9E5A-9921-46C7-A1DB-9A0160FCEDD7}" srcOrd="4" destOrd="0" parTransId="{13546874-0C2B-47AE-93D8-ADCC8ECDE3ED}" sibTransId="{AA500BDC-C74C-45BF-8AF0-DD5472E5AC17}"/>
    <dgm:cxn modelId="{DAAC8ABB-EED0-4263-B0DD-EB33AE029CB0}" type="presParOf" srcId="{0580C383-85A3-425E-A44E-5E7306FF943E}" destId="{421B1621-9695-4361-85E1-A8E18D82A11D}" srcOrd="0" destOrd="0" presId="urn:microsoft.com/office/officeart/2016/7/layout/HexagonTimeline"/>
    <dgm:cxn modelId="{4758B223-70F5-4CA4-883D-88211E333DA5}" type="presParOf" srcId="{421B1621-9695-4361-85E1-A8E18D82A11D}" destId="{0CC8B409-B05A-44F2-A43F-4E08053BE3D2}" srcOrd="0" destOrd="0" presId="urn:microsoft.com/office/officeart/2016/7/layout/HexagonTimeline"/>
    <dgm:cxn modelId="{CB490110-AA28-46D0-A098-BD0B6438B99F}" type="presParOf" srcId="{421B1621-9695-4361-85E1-A8E18D82A11D}" destId="{E7E1904B-F44E-4577-84BB-78F444B591D8}" srcOrd="1" destOrd="0" presId="urn:microsoft.com/office/officeart/2016/7/layout/HexagonTimeline"/>
    <dgm:cxn modelId="{0670C8BF-06EF-43AC-9D14-F8BBBC1AFBDB}" type="presParOf" srcId="{421B1621-9695-4361-85E1-A8E18D82A11D}" destId="{539FE4D2-08C9-404A-9C28-9D474A419F9D}" srcOrd="2" destOrd="0" presId="urn:microsoft.com/office/officeart/2016/7/layout/HexagonTimeline"/>
    <dgm:cxn modelId="{BC69D960-81E8-4B5A-A2A9-3F16AD4A6349}" type="presParOf" srcId="{421B1621-9695-4361-85E1-A8E18D82A11D}" destId="{AEC81354-70A7-4FA7-8702-7B2CD5F14D12}" srcOrd="3" destOrd="0" presId="urn:microsoft.com/office/officeart/2016/7/layout/HexagonTimeline"/>
    <dgm:cxn modelId="{76F6916C-D716-4B28-A776-EE0B51049430}" type="presParOf" srcId="{421B1621-9695-4361-85E1-A8E18D82A11D}" destId="{311C0550-C449-444F-94D7-62E135130952}" srcOrd="4" destOrd="0" presId="urn:microsoft.com/office/officeart/2016/7/layout/HexagonTimeline"/>
    <dgm:cxn modelId="{07190DAB-38E3-4BFC-AD76-BBA67A98A51B}" type="presParOf" srcId="{0580C383-85A3-425E-A44E-5E7306FF943E}" destId="{39737C29-2E53-4CA5-B984-ABFAE31B82B2}" srcOrd="1" destOrd="0" presId="urn:microsoft.com/office/officeart/2016/7/layout/HexagonTimeline"/>
    <dgm:cxn modelId="{47528DBC-C4C2-45AB-84D6-71B74535E98D}" type="presParOf" srcId="{0580C383-85A3-425E-A44E-5E7306FF943E}" destId="{12C58892-C31E-4BA0-AA17-F8332FA117E5}" srcOrd="2" destOrd="0" presId="urn:microsoft.com/office/officeart/2016/7/layout/HexagonTimeline"/>
    <dgm:cxn modelId="{ACF98679-B24B-4848-AF79-FA15AB92162F}" type="presParOf" srcId="{12C58892-C31E-4BA0-AA17-F8332FA117E5}" destId="{02044EA5-B48F-43AA-85D9-A49BF15DBB52}" srcOrd="0" destOrd="0" presId="urn:microsoft.com/office/officeart/2016/7/layout/HexagonTimeline"/>
    <dgm:cxn modelId="{7E5B28FE-B41F-4A3B-A188-359FDCB80E7A}" type="presParOf" srcId="{12C58892-C31E-4BA0-AA17-F8332FA117E5}" destId="{FCD285CA-C1DB-42B3-8943-6F2311863E3D}" srcOrd="1" destOrd="0" presId="urn:microsoft.com/office/officeart/2016/7/layout/HexagonTimeline"/>
    <dgm:cxn modelId="{29FBDDDC-8AF3-4D85-9865-534EE62969FA}" type="presParOf" srcId="{12C58892-C31E-4BA0-AA17-F8332FA117E5}" destId="{1A130BC0-770A-46F8-A106-B7270AA16355}" srcOrd="2" destOrd="0" presId="urn:microsoft.com/office/officeart/2016/7/layout/HexagonTimeline"/>
    <dgm:cxn modelId="{B5790C7D-BD05-429B-AA91-117791724DB7}" type="presParOf" srcId="{12C58892-C31E-4BA0-AA17-F8332FA117E5}" destId="{B800021F-4DC8-4234-A507-9D741A4968D9}" srcOrd="3" destOrd="0" presId="urn:microsoft.com/office/officeart/2016/7/layout/HexagonTimeline"/>
    <dgm:cxn modelId="{CA085D4A-C947-4B9F-80D0-91DE7D1A6F86}" type="presParOf" srcId="{12C58892-C31E-4BA0-AA17-F8332FA117E5}" destId="{1B96F6E5-36C1-447B-B1A2-5FD671EC8D5B}" srcOrd="4" destOrd="0" presId="urn:microsoft.com/office/officeart/2016/7/layout/HexagonTimeline"/>
    <dgm:cxn modelId="{E1B60E21-074D-4968-A879-952E63812AD7}" type="presParOf" srcId="{0580C383-85A3-425E-A44E-5E7306FF943E}" destId="{CFD4C843-37C0-40AB-B04F-C26B7015B39C}" srcOrd="3" destOrd="0" presId="urn:microsoft.com/office/officeart/2016/7/layout/HexagonTimeline"/>
    <dgm:cxn modelId="{D8011C00-37AF-4E56-AD1F-E1753B77E625}" type="presParOf" srcId="{0580C383-85A3-425E-A44E-5E7306FF943E}" destId="{724CB93F-A4B4-4529-A407-69D2A5017AF8}" srcOrd="4" destOrd="0" presId="urn:microsoft.com/office/officeart/2016/7/layout/HexagonTimeline"/>
    <dgm:cxn modelId="{F228FF62-4A85-4DDD-A011-293B2FEF7EA2}" type="presParOf" srcId="{724CB93F-A4B4-4529-A407-69D2A5017AF8}" destId="{4722BEE2-1E71-48BE-92D7-82AD17CF69D3}" srcOrd="0" destOrd="0" presId="urn:microsoft.com/office/officeart/2016/7/layout/HexagonTimeline"/>
    <dgm:cxn modelId="{71865ACD-556D-43A3-B85B-9DE120236DBE}" type="presParOf" srcId="{724CB93F-A4B4-4529-A407-69D2A5017AF8}" destId="{BD23028E-8B55-45C5-8548-AE1BD6E4A1C4}" srcOrd="1" destOrd="0" presId="urn:microsoft.com/office/officeart/2016/7/layout/HexagonTimeline"/>
    <dgm:cxn modelId="{A3C613BE-980D-40B6-9B5B-7F8DFC98D484}" type="presParOf" srcId="{724CB93F-A4B4-4529-A407-69D2A5017AF8}" destId="{81C498D0-A41E-4DB8-8B5D-E2B5EE05B817}" srcOrd="2" destOrd="0" presId="urn:microsoft.com/office/officeart/2016/7/layout/HexagonTimeline"/>
    <dgm:cxn modelId="{A6AFC248-8B45-4232-BF48-B374FB4B51FB}" type="presParOf" srcId="{724CB93F-A4B4-4529-A407-69D2A5017AF8}" destId="{06C47606-38A1-45E4-9613-27FD20D24048}" srcOrd="3" destOrd="0" presId="urn:microsoft.com/office/officeart/2016/7/layout/HexagonTimeline"/>
    <dgm:cxn modelId="{C00878A7-2EAF-4231-9118-95CB5FF6A209}" type="presParOf" srcId="{724CB93F-A4B4-4529-A407-69D2A5017AF8}" destId="{8397241F-361C-497A-AC1A-309B16FEB167}" srcOrd="4" destOrd="0" presId="urn:microsoft.com/office/officeart/2016/7/layout/HexagonTimeline"/>
    <dgm:cxn modelId="{C3AE7445-BA6C-4EED-A734-173E8FBCE83B}" type="presParOf" srcId="{0580C383-85A3-425E-A44E-5E7306FF943E}" destId="{2DE2F499-55D0-4B51-A230-6818AEA5097D}" srcOrd="5" destOrd="0" presId="urn:microsoft.com/office/officeart/2016/7/layout/HexagonTimeline"/>
    <dgm:cxn modelId="{19E0A29F-D218-45DD-A904-D24432F39CBF}" type="presParOf" srcId="{0580C383-85A3-425E-A44E-5E7306FF943E}" destId="{8EB9D779-717F-4E96-9762-70D4B67B3CFF}" srcOrd="6" destOrd="0" presId="urn:microsoft.com/office/officeart/2016/7/layout/HexagonTimeline"/>
    <dgm:cxn modelId="{CA64DE1C-1040-4314-A01F-80EDC76E5456}" type="presParOf" srcId="{8EB9D779-717F-4E96-9762-70D4B67B3CFF}" destId="{474B7C29-A788-4C97-8406-5A374C27258A}" srcOrd="0" destOrd="0" presId="urn:microsoft.com/office/officeart/2016/7/layout/HexagonTimeline"/>
    <dgm:cxn modelId="{B36A7764-DE5A-4059-9B06-4BF9BCE77211}" type="presParOf" srcId="{8EB9D779-717F-4E96-9762-70D4B67B3CFF}" destId="{FB89065A-18F4-4CBC-B972-BC2E490221F5}" srcOrd="1" destOrd="0" presId="urn:microsoft.com/office/officeart/2016/7/layout/HexagonTimeline"/>
    <dgm:cxn modelId="{C1E6BEDB-5BC2-4A09-8365-90EDBE551274}" type="presParOf" srcId="{8EB9D779-717F-4E96-9762-70D4B67B3CFF}" destId="{D8E62E4A-F8D8-463A-8BB1-5636A6F9E218}" srcOrd="2" destOrd="0" presId="urn:microsoft.com/office/officeart/2016/7/layout/HexagonTimeline"/>
    <dgm:cxn modelId="{F3B8C2EC-B754-42E8-ADB8-7545536CC71D}" type="presParOf" srcId="{8EB9D779-717F-4E96-9762-70D4B67B3CFF}" destId="{54C0EBAC-44FA-49ED-8A3D-D0090CC96542}" srcOrd="3" destOrd="0" presId="urn:microsoft.com/office/officeart/2016/7/layout/HexagonTimeline"/>
    <dgm:cxn modelId="{FE1D4FB5-F00C-4CE6-8A04-39DD5F536021}" type="presParOf" srcId="{8EB9D779-717F-4E96-9762-70D4B67B3CFF}" destId="{58BC6507-5CD0-4FC0-8EB3-418FD4B5F86C}" srcOrd="4" destOrd="0" presId="urn:microsoft.com/office/officeart/2016/7/layout/HexagonTimeline"/>
    <dgm:cxn modelId="{EC885D6F-3BF5-4860-912A-F57AB1A57699}" type="presParOf" srcId="{0580C383-85A3-425E-A44E-5E7306FF943E}" destId="{193DD010-F9A1-4FCD-A39B-3D4FA11DF26F}" srcOrd="7" destOrd="0" presId="urn:microsoft.com/office/officeart/2016/7/layout/HexagonTimeline"/>
    <dgm:cxn modelId="{01372D10-3AD5-473F-985E-FC7F4864A85A}" type="presParOf" srcId="{0580C383-85A3-425E-A44E-5E7306FF943E}" destId="{60E062F1-07F2-40DF-B73C-23E878AED834}" srcOrd="8" destOrd="0" presId="urn:microsoft.com/office/officeart/2016/7/layout/HexagonTimeline"/>
    <dgm:cxn modelId="{9F720DE7-6CFF-4983-91B4-43B80806AEBE}" type="presParOf" srcId="{60E062F1-07F2-40DF-B73C-23E878AED834}" destId="{9E521C62-D160-4BF8-953D-6D05FC9E2EF4}" srcOrd="0" destOrd="0" presId="urn:microsoft.com/office/officeart/2016/7/layout/HexagonTimeline"/>
    <dgm:cxn modelId="{A83E5DCF-308C-4EE9-B0B2-40549993AA38}" type="presParOf" srcId="{60E062F1-07F2-40DF-B73C-23E878AED834}" destId="{5CBFF400-04B0-4397-9AB3-954D1A9ECA5F}" srcOrd="1" destOrd="0" presId="urn:microsoft.com/office/officeart/2016/7/layout/HexagonTimeline"/>
    <dgm:cxn modelId="{10BE622E-6D83-4364-93AA-FD7F055EFC3E}" type="presParOf" srcId="{60E062F1-07F2-40DF-B73C-23E878AED834}" destId="{AD2482C4-C5A3-4826-8ED7-88C6BC56B7AB}" srcOrd="2" destOrd="0" presId="urn:microsoft.com/office/officeart/2016/7/layout/HexagonTimeline"/>
    <dgm:cxn modelId="{DFC7AE0D-DBF7-4F7A-B732-F04C132EE749}" type="presParOf" srcId="{60E062F1-07F2-40DF-B73C-23E878AED834}" destId="{3E6EF5F0-3DBD-4742-9718-0F92CD8F6713}" srcOrd="3" destOrd="0" presId="urn:microsoft.com/office/officeart/2016/7/layout/HexagonTimeline"/>
    <dgm:cxn modelId="{87F45F25-38D2-45DD-A587-243F62A80B70}" type="presParOf" srcId="{60E062F1-07F2-40DF-B73C-23E878AED834}" destId="{8D8B64C8-CF90-4AA5-ABF1-DD66454E710E}" srcOrd="4" destOrd="0" presId="urn:microsoft.com/office/officeart/2016/7/layout/HexagonTimeline"/>
    <dgm:cxn modelId="{E7B181AD-E1E3-4EF8-8F62-5D25DCF21A98}" type="presParOf" srcId="{0580C383-85A3-425E-A44E-5E7306FF943E}" destId="{F9823777-076E-4164-9951-5CA8F3955438}" srcOrd="9" destOrd="0" presId="urn:microsoft.com/office/officeart/2016/7/layout/HexagonTimeline"/>
    <dgm:cxn modelId="{2FC2195B-F71F-437C-BE0C-222E48338912}" type="presParOf" srcId="{0580C383-85A3-425E-A44E-5E7306FF943E}" destId="{5053446F-4AAD-4CD1-8761-CEBA574EC95F}" srcOrd="10" destOrd="0" presId="urn:microsoft.com/office/officeart/2016/7/layout/HexagonTimeline"/>
    <dgm:cxn modelId="{622163A5-CDC9-406B-945A-66C3E2E76FA9}" type="presParOf" srcId="{5053446F-4AAD-4CD1-8761-CEBA574EC95F}" destId="{82EAC836-D552-4E40-A49B-10ED2609017D}" srcOrd="0" destOrd="0" presId="urn:microsoft.com/office/officeart/2016/7/layout/HexagonTimeline"/>
    <dgm:cxn modelId="{27EF18B3-B7D0-432F-9DDA-8B8D959E4BF6}" type="presParOf" srcId="{5053446F-4AAD-4CD1-8761-CEBA574EC95F}" destId="{058DFDFD-14D4-4D17-8CBC-B1503E94D0E1}" srcOrd="1" destOrd="0" presId="urn:microsoft.com/office/officeart/2016/7/layout/HexagonTimeline"/>
    <dgm:cxn modelId="{A950EA06-1CFE-47C0-9B63-1C6EBE38CF84}" type="presParOf" srcId="{5053446F-4AAD-4CD1-8761-CEBA574EC95F}" destId="{E03C5AA2-AC23-4780-8C66-C19443C1B917}" srcOrd="2" destOrd="0" presId="urn:microsoft.com/office/officeart/2016/7/layout/HexagonTimeline"/>
    <dgm:cxn modelId="{B5D949F6-AD9D-4B81-BCEA-C3D59781B244}" type="presParOf" srcId="{5053446F-4AAD-4CD1-8761-CEBA574EC95F}" destId="{F12C63F3-C11A-4EB0-9C33-5807D1950DAD}" srcOrd="3" destOrd="0" presId="urn:microsoft.com/office/officeart/2016/7/layout/HexagonTimeline"/>
    <dgm:cxn modelId="{186F2B61-5E1A-4727-A548-E797839BE5E1}" type="presParOf" srcId="{5053446F-4AAD-4CD1-8761-CEBA574EC95F}" destId="{4B06F647-F98C-4C82-A8A3-B7DE75D1FC7B}" srcOrd="4" destOrd="0" presId="urn:microsoft.com/office/officeart/2016/7/layout/HexagonTimeline"/>
    <dgm:cxn modelId="{126D5086-561F-49C4-814E-F68F01AE71CE}" type="presParOf" srcId="{0580C383-85A3-425E-A44E-5E7306FF943E}" destId="{DA313D3E-1C1B-4AEC-A600-8CAE27A20975}" srcOrd="11" destOrd="0" presId="urn:microsoft.com/office/officeart/2016/7/layout/HexagonTimeline"/>
    <dgm:cxn modelId="{88934018-61F6-4673-A796-CEBCE0E6BF90}" type="presParOf" srcId="{0580C383-85A3-425E-A44E-5E7306FF943E}" destId="{CB1498BD-3379-48FD-8016-14055A15B2D8}" srcOrd="12" destOrd="0" presId="urn:microsoft.com/office/officeart/2016/7/layout/HexagonTimeline"/>
    <dgm:cxn modelId="{987F8709-0F40-4573-9767-0B0AE81F2F05}" type="presParOf" srcId="{CB1498BD-3379-48FD-8016-14055A15B2D8}" destId="{62E00F3A-F984-483D-98E7-0FB84E2ED480}" srcOrd="0" destOrd="0" presId="urn:microsoft.com/office/officeart/2016/7/layout/HexagonTimeline"/>
    <dgm:cxn modelId="{97B184A0-6019-4BC4-A975-5371FCDCDACF}" type="presParOf" srcId="{CB1498BD-3379-48FD-8016-14055A15B2D8}" destId="{42EE2B5E-FF43-4E61-B68D-1A6F2EB1E63B}" srcOrd="1" destOrd="0" presId="urn:microsoft.com/office/officeart/2016/7/layout/HexagonTimeline"/>
    <dgm:cxn modelId="{5EE6B18B-C849-47A0-B593-3E02371294E5}" type="presParOf" srcId="{CB1498BD-3379-48FD-8016-14055A15B2D8}" destId="{0BD5257A-DEC5-4B3D-A47B-3B15C8D068D7}" srcOrd="2" destOrd="0" presId="urn:microsoft.com/office/officeart/2016/7/layout/HexagonTimeline"/>
    <dgm:cxn modelId="{70D24FFF-B824-4DC8-BD90-7F980834FAB5}" type="presParOf" srcId="{CB1498BD-3379-48FD-8016-14055A15B2D8}" destId="{8F20E1F0-CACD-4FB4-B73E-FB784003F844}" srcOrd="3" destOrd="0" presId="urn:microsoft.com/office/officeart/2016/7/layout/HexagonTimeline"/>
    <dgm:cxn modelId="{2486EAD8-10DB-4A9F-A3BD-E33F4854921B}" type="presParOf" srcId="{CB1498BD-3379-48FD-8016-14055A15B2D8}" destId="{869A58E5-F2A4-4DCD-8600-5ACF6C3EF45E}"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8B409-B05A-44F2-A43F-4E08053BE3D2}">
      <dsp:nvSpPr>
        <dsp:cNvPr id="0" name=""/>
        <dsp:cNvSpPr/>
      </dsp:nvSpPr>
      <dsp:spPr>
        <a:xfrm>
          <a:off x="202346" y="1639269"/>
          <a:ext cx="1034325"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ea typeface="Calibri" panose="020F0502020204030204"/>
              <a:cs typeface="Times New Roman" panose="02020603050405020304" pitchFamily="18" charset="0"/>
            </a:rPr>
            <a:t>Proposed Solution of the problem</a:t>
          </a:r>
          <a:endParaRPr lang="en-US" sz="1100" kern="1200" dirty="0">
            <a:latin typeface="Times New Roman" panose="02020603050405020304" pitchFamily="18" charset="0"/>
            <a:ea typeface="Calibri" panose="020F0502020204030204"/>
            <a:cs typeface="Times New Roman" panose="02020603050405020304" pitchFamily="18" charset="0"/>
          </a:endParaRPr>
        </a:p>
      </dsp:txBody>
      <dsp:txXfrm>
        <a:off x="202346" y="1639269"/>
        <a:ext cx="944910" cy="447073"/>
      </dsp:txXfrm>
    </dsp:sp>
    <dsp:sp modelId="{E7E1904B-F44E-4577-84BB-78F444B591D8}">
      <dsp:nvSpPr>
        <dsp:cNvPr id="0" name=""/>
        <dsp:cNvSpPr/>
      </dsp:nvSpPr>
      <dsp:spPr>
        <a:xfrm>
          <a:off x="1227" y="0"/>
          <a:ext cx="1436563" cy="1192195"/>
        </a:xfrm>
        <a:prstGeom prst="rect">
          <a:avLst/>
        </a:prstGeom>
        <a:noFill/>
        <a:ln>
          <a:noFill/>
        </a:ln>
        <a:effectLst/>
      </dsp:spPr>
      <dsp:style>
        <a:lnRef idx="0">
          <a:scrgbClr r="0" g="0" b="0"/>
        </a:lnRef>
        <a:fillRef idx="0">
          <a:scrgbClr r="0" g="0" b="0"/>
        </a:fillRef>
        <a:effectRef idx="0">
          <a:scrgbClr r="0" g="0" b="0"/>
        </a:effectRef>
        <a:fontRef idx="minor"/>
      </dsp:style>
    </dsp:sp>
    <dsp:sp modelId="{39737C29-2E53-4CA5-B984-ABFAE31B82B2}">
      <dsp:nvSpPr>
        <dsp:cNvPr id="0" name=""/>
        <dsp:cNvSpPr/>
      </dsp:nvSpPr>
      <dsp:spPr>
        <a:xfrm>
          <a:off x="1236672" y="1862806"/>
          <a:ext cx="402237" cy="0"/>
        </a:xfrm>
        <a:custGeom>
          <a:avLst/>
          <a:gdLst/>
          <a:ahLst/>
          <a:cxnLst/>
          <a:rect l="0" t="0" r="0" b="0"/>
          <a:pathLst>
            <a:path>
              <a:moveTo>
                <a:pt x="0" y="0"/>
              </a:moveTo>
              <a:lnTo>
                <a:pt x="40223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9FE4D2-08C9-404A-9C28-9D474A419F9D}">
      <dsp:nvSpPr>
        <dsp:cNvPr id="0" name=""/>
        <dsp:cNvSpPr/>
      </dsp:nvSpPr>
      <dsp:spPr>
        <a:xfrm>
          <a:off x="71950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EC81354-70A7-4FA7-8702-7B2CD5F14D12}">
      <dsp:nvSpPr>
        <dsp:cNvPr id="0" name=""/>
        <dsp:cNvSpPr/>
      </dsp:nvSpPr>
      <dsp:spPr>
        <a:xfrm>
          <a:off x="68225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044EA5-B48F-43AA-85D9-A49BF15DBB52}">
      <dsp:nvSpPr>
        <dsp:cNvPr id="0" name=""/>
        <dsp:cNvSpPr/>
      </dsp:nvSpPr>
      <dsp:spPr>
        <a:xfrm>
          <a:off x="1638910" y="1639269"/>
          <a:ext cx="103432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ea typeface="Calibri" panose="020F0502020204030204"/>
              <a:cs typeface="Times New Roman" panose="02020603050405020304" pitchFamily="18" charset="0"/>
            </a:rPr>
            <a:t>Working principle</a:t>
          </a:r>
          <a:endParaRPr lang="en-US" sz="1100" kern="1200" dirty="0">
            <a:latin typeface="Times New Roman" panose="02020603050405020304" pitchFamily="18" charset="0"/>
            <a:ea typeface="Calibri" panose="020F0502020204030204"/>
            <a:cs typeface="Times New Roman" panose="02020603050405020304" pitchFamily="18" charset="0"/>
          </a:endParaRPr>
        </a:p>
      </dsp:txBody>
      <dsp:txXfrm>
        <a:off x="1784713" y="1702291"/>
        <a:ext cx="742719" cy="321029"/>
      </dsp:txXfrm>
    </dsp:sp>
    <dsp:sp modelId="{FCD285CA-C1DB-42B3-8943-6F2311863E3D}">
      <dsp:nvSpPr>
        <dsp:cNvPr id="0" name=""/>
        <dsp:cNvSpPr/>
      </dsp:nvSpPr>
      <dsp:spPr>
        <a:xfrm>
          <a:off x="1437791" y="2533416"/>
          <a:ext cx="1436563" cy="1192195"/>
        </a:xfrm>
        <a:prstGeom prst="rect">
          <a:avLst/>
        </a:prstGeom>
        <a:noFill/>
        <a:ln>
          <a:noFill/>
        </a:ln>
        <a:effectLst/>
      </dsp:spPr>
      <dsp:style>
        <a:lnRef idx="0">
          <a:scrgbClr r="0" g="0" b="0"/>
        </a:lnRef>
        <a:fillRef idx="0">
          <a:scrgbClr r="0" g="0" b="0"/>
        </a:fillRef>
        <a:effectRef idx="0">
          <a:scrgbClr r="0" g="0" b="0"/>
        </a:effectRef>
        <a:fontRef idx="minor"/>
      </dsp:style>
    </dsp:sp>
    <dsp:sp modelId="{CFD4C843-37C0-40AB-B04F-C26B7015B39C}">
      <dsp:nvSpPr>
        <dsp:cNvPr id="0" name=""/>
        <dsp:cNvSpPr/>
      </dsp:nvSpPr>
      <dsp:spPr>
        <a:xfrm>
          <a:off x="2673235" y="1862806"/>
          <a:ext cx="402237" cy="0"/>
        </a:xfrm>
        <a:custGeom>
          <a:avLst/>
          <a:gdLst/>
          <a:ahLst/>
          <a:cxnLst/>
          <a:rect l="0" t="0" r="0" b="0"/>
          <a:pathLst>
            <a:path>
              <a:moveTo>
                <a:pt x="0" y="0"/>
              </a:moveTo>
              <a:lnTo>
                <a:pt x="40223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130BC0-770A-46F8-A106-B7270AA16355}">
      <dsp:nvSpPr>
        <dsp:cNvPr id="0" name=""/>
        <dsp:cNvSpPr/>
      </dsp:nvSpPr>
      <dsp:spPr>
        <a:xfrm>
          <a:off x="2156073"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800021F-4DC8-4234-A507-9D741A4968D9}">
      <dsp:nvSpPr>
        <dsp:cNvPr id="0" name=""/>
        <dsp:cNvSpPr/>
      </dsp:nvSpPr>
      <dsp:spPr>
        <a:xfrm>
          <a:off x="2118816"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722BEE2-1E71-48BE-92D7-82AD17CF69D3}">
      <dsp:nvSpPr>
        <dsp:cNvPr id="0" name=""/>
        <dsp:cNvSpPr/>
      </dsp:nvSpPr>
      <dsp:spPr>
        <a:xfrm>
          <a:off x="3075473" y="1639269"/>
          <a:ext cx="103432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ea typeface="Calibri" panose="020F0502020204030204"/>
              <a:cs typeface="Times New Roman" panose="02020603050405020304" pitchFamily="18" charset="0"/>
            </a:rPr>
            <a:t>The tech-stack of solution</a:t>
          </a:r>
          <a:endParaRPr lang="en-US" sz="1100" kern="1200" dirty="0">
            <a:latin typeface="Times New Roman" panose="02020603050405020304" pitchFamily="18" charset="0"/>
            <a:ea typeface="Calibri" panose="020F0502020204030204"/>
            <a:cs typeface="Times New Roman" panose="02020603050405020304" pitchFamily="18" charset="0"/>
          </a:endParaRPr>
        </a:p>
      </dsp:txBody>
      <dsp:txXfrm>
        <a:off x="3221276" y="1702291"/>
        <a:ext cx="742719" cy="321029"/>
      </dsp:txXfrm>
    </dsp:sp>
    <dsp:sp modelId="{BD23028E-8B55-45C5-8548-AE1BD6E4A1C4}">
      <dsp:nvSpPr>
        <dsp:cNvPr id="0" name=""/>
        <dsp:cNvSpPr/>
      </dsp:nvSpPr>
      <dsp:spPr>
        <a:xfrm>
          <a:off x="2874354" y="0"/>
          <a:ext cx="1436563" cy="1192195"/>
        </a:xfrm>
        <a:prstGeom prst="rect">
          <a:avLst/>
        </a:prstGeom>
        <a:noFill/>
        <a:ln>
          <a:noFill/>
        </a:ln>
        <a:effectLst/>
      </dsp:spPr>
      <dsp:style>
        <a:lnRef idx="0">
          <a:scrgbClr r="0" g="0" b="0"/>
        </a:lnRef>
        <a:fillRef idx="0">
          <a:scrgbClr r="0" g="0" b="0"/>
        </a:fillRef>
        <a:effectRef idx="0">
          <a:scrgbClr r="0" g="0" b="0"/>
        </a:effectRef>
        <a:fontRef idx="minor"/>
      </dsp:style>
    </dsp:sp>
    <dsp:sp modelId="{2DE2F499-55D0-4B51-A230-6818AEA5097D}">
      <dsp:nvSpPr>
        <dsp:cNvPr id="0" name=""/>
        <dsp:cNvSpPr/>
      </dsp:nvSpPr>
      <dsp:spPr>
        <a:xfrm>
          <a:off x="4109799" y="1862806"/>
          <a:ext cx="402237" cy="0"/>
        </a:xfrm>
        <a:custGeom>
          <a:avLst/>
          <a:gdLst/>
          <a:ahLst/>
          <a:cxnLst/>
          <a:rect l="0" t="0" r="0" b="0"/>
          <a:pathLst>
            <a:path>
              <a:moveTo>
                <a:pt x="0" y="0"/>
              </a:moveTo>
              <a:lnTo>
                <a:pt x="40223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C498D0-A41E-4DB8-8B5D-E2B5EE05B817}">
      <dsp:nvSpPr>
        <dsp:cNvPr id="0" name=""/>
        <dsp:cNvSpPr/>
      </dsp:nvSpPr>
      <dsp:spPr>
        <a:xfrm>
          <a:off x="3592636"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6C47606-38A1-45E4-9613-27FD20D24048}">
      <dsp:nvSpPr>
        <dsp:cNvPr id="0" name=""/>
        <dsp:cNvSpPr/>
      </dsp:nvSpPr>
      <dsp:spPr>
        <a:xfrm>
          <a:off x="3555380"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74B7C29-A788-4C97-8406-5A374C27258A}">
      <dsp:nvSpPr>
        <dsp:cNvPr id="0" name=""/>
        <dsp:cNvSpPr/>
      </dsp:nvSpPr>
      <dsp:spPr>
        <a:xfrm>
          <a:off x="4512037" y="1639269"/>
          <a:ext cx="103432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ea typeface="Calibri" panose="020F0502020204030204"/>
              <a:cs typeface="Times New Roman" panose="02020603050405020304" pitchFamily="18" charset="0"/>
            </a:rPr>
            <a:t>Use cases of proposed solution</a:t>
          </a:r>
          <a:endParaRPr lang="en-US" sz="1100" kern="1200" dirty="0">
            <a:latin typeface="Times New Roman" panose="02020603050405020304" pitchFamily="18" charset="0"/>
            <a:ea typeface="Calibri" panose="020F0502020204030204"/>
            <a:cs typeface="Times New Roman" panose="02020603050405020304" pitchFamily="18" charset="0"/>
          </a:endParaRPr>
        </a:p>
      </dsp:txBody>
      <dsp:txXfrm>
        <a:off x="4657840" y="1702291"/>
        <a:ext cx="742719" cy="321029"/>
      </dsp:txXfrm>
    </dsp:sp>
    <dsp:sp modelId="{FB89065A-18F4-4CBC-B972-BC2E490221F5}">
      <dsp:nvSpPr>
        <dsp:cNvPr id="0" name=""/>
        <dsp:cNvSpPr/>
      </dsp:nvSpPr>
      <dsp:spPr>
        <a:xfrm>
          <a:off x="4310918" y="2533416"/>
          <a:ext cx="1436563" cy="1192195"/>
        </a:xfrm>
        <a:prstGeom prst="rect">
          <a:avLst/>
        </a:prstGeom>
        <a:noFill/>
        <a:ln>
          <a:noFill/>
        </a:ln>
        <a:effectLst/>
      </dsp:spPr>
      <dsp:style>
        <a:lnRef idx="0">
          <a:scrgbClr r="0" g="0" b="0"/>
        </a:lnRef>
        <a:fillRef idx="0">
          <a:scrgbClr r="0" g="0" b="0"/>
        </a:fillRef>
        <a:effectRef idx="0">
          <a:scrgbClr r="0" g="0" b="0"/>
        </a:effectRef>
        <a:fontRef idx="minor"/>
      </dsp:style>
    </dsp:sp>
    <dsp:sp modelId="{193DD010-F9A1-4FCD-A39B-3D4FA11DF26F}">
      <dsp:nvSpPr>
        <dsp:cNvPr id="0" name=""/>
        <dsp:cNvSpPr/>
      </dsp:nvSpPr>
      <dsp:spPr>
        <a:xfrm>
          <a:off x="5546362" y="1862806"/>
          <a:ext cx="402237" cy="0"/>
        </a:xfrm>
        <a:custGeom>
          <a:avLst/>
          <a:gdLst/>
          <a:ahLst/>
          <a:cxnLst/>
          <a:rect l="0" t="0" r="0" b="0"/>
          <a:pathLst>
            <a:path>
              <a:moveTo>
                <a:pt x="0" y="0"/>
              </a:moveTo>
              <a:lnTo>
                <a:pt x="40223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E62E4A-F8D8-463A-8BB1-5636A6F9E218}">
      <dsp:nvSpPr>
        <dsp:cNvPr id="0" name=""/>
        <dsp:cNvSpPr/>
      </dsp:nvSpPr>
      <dsp:spPr>
        <a:xfrm>
          <a:off x="50292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4C0EBAC-44FA-49ED-8A3D-D0090CC96542}">
      <dsp:nvSpPr>
        <dsp:cNvPr id="0" name=""/>
        <dsp:cNvSpPr/>
      </dsp:nvSpPr>
      <dsp:spPr>
        <a:xfrm>
          <a:off x="49919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521C62-D160-4BF8-953D-6D05FC9E2EF4}">
      <dsp:nvSpPr>
        <dsp:cNvPr id="0" name=""/>
        <dsp:cNvSpPr/>
      </dsp:nvSpPr>
      <dsp:spPr>
        <a:xfrm>
          <a:off x="5948600" y="1639269"/>
          <a:ext cx="103432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ea typeface="Calibri" panose="020F0502020204030204"/>
              <a:cs typeface="Times New Roman" panose="02020603050405020304" pitchFamily="18" charset="0"/>
            </a:rPr>
            <a:t>The main dependencies of proposed idea</a:t>
          </a:r>
          <a:endParaRPr lang="en-US" sz="1100" kern="1200" dirty="0">
            <a:latin typeface="Times New Roman" panose="02020603050405020304" pitchFamily="18" charset="0"/>
            <a:ea typeface="Calibri" panose="020F0502020204030204"/>
            <a:cs typeface="Times New Roman" panose="02020603050405020304" pitchFamily="18" charset="0"/>
          </a:endParaRPr>
        </a:p>
      </dsp:txBody>
      <dsp:txXfrm>
        <a:off x="6094403" y="1702291"/>
        <a:ext cx="742719" cy="321029"/>
      </dsp:txXfrm>
    </dsp:sp>
    <dsp:sp modelId="{5CBFF400-04B0-4397-9AB3-954D1A9ECA5F}">
      <dsp:nvSpPr>
        <dsp:cNvPr id="0" name=""/>
        <dsp:cNvSpPr/>
      </dsp:nvSpPr>
      <dsp:spPr>
        <a:xfrm>
          <a:off x="5747481" y="0"/>
          <a:ext cx="1436563" cy="1192195"/>
        </a:xfrm>
        <a:prstGeom prst="rect">
          <a:avLst/>
        </a:prstGeom>
        <a:noFill/>
        <a:ln>
          <a:noFill/>
        </a:ln>
        <a:effectLst/>
      </dsp:spPr>
      <dsp:style>
        <a:lnRef idx="0">
          <a:scrgbClr r="0" g="0" b="0"/>
        </a:lnRef>
        <a:fillRef idx="0">
          <a:scrgbClr r="0" g="0" b="0"/>
        </a:fillRef>
        <a:effectRef idx="0">
          <a:scrgbClr r="0" g="0" b="0"/>
        </a:effectRef>
        <a:fontRef idx="minor"/>
      </dsp:style>
    </dsp:sp>
    <dsp:sp modelId="{F9823777-076E-4164-9951-5CA8F3955438}">
      <dsp:nvSpPr>
        <dsp:cNvPr id="0" name=""/>
        <dsp:cNvSpPr/>
      </dsp:nvSpPr>
      <dsp:spPr>
        <a:xfrm>
          <a:off x="6982926" y="1862806"/>
          <a:ext cx="402237" cy="0"/>
        </a:xfrm>
        <a:custGeom>
          <a:avLst/>
          <a:gdLst/>
          <a:ahLst/>
          <a:cxnLst/>
          <a:rect l="0" t="0" r="0" b="0"/>
          <a:pathLst>
            <a:path>
              <a:moveTo>
                <a:pt x="0" y="0"/>
              </a:moveTo>
              <a:lnTo>
                <a:pt x="40223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2482C4-C5A3-4826-8ED7-88C6BC56B7AB}">
      <dsp:nvSpPr>
        <dsp:cNvPr id="0" name=""/>
        <dsp:cNvSpPr/>
      </dsp:nvSpPr>
      <dsp:spPr>
        <a:xfrm>
          <a:off x="6465763"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E6EF5F0-3DBD-4742-9718-0F92CD8F6713}">
      <dsp:nvSpPr>
        <dsp:cNvPr id="0" name=""/>
        <dsp:cNvSpPr/>
      </dsp:nvSpPr>
      <dsp:spPr>
        <a:xfrm>
          <a:off x="6428507"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2EAC836-D552-4E40-A49B-10ED2609017D}">
      <dsp:nvSpPr>
        <dsp:cNvPr id="0" name=""/>
        <dsp:cNvSpPr/>
      </dsp:nvSpPr>
      <dsp:spPr>
        <a:xfrm>
          <a:off x="7385164" y="1639269"/>
          <a:ext cx="1034325"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ea typeface="+mn-lt"/>
              <a:cs typeface="Times New Roman" panose="02020603050405020304" pitchFamily="18" charset="0"/>
            </a:rPr>
            <a:t>Features / Advantages</a:t>
          </a:r>
          <a:endParaRPr lang="en-US" sz="1100" kern="1200" dirty="0">
            <a:latin typeface="Times New Roman" panose="02020603050405020304" pitchFamily="18" charset="0"/>
            <a:cs typeface="Times New Roman" panose="02020603050405020304" pitchFamily="18" charset="0"/>
          </a:endParaRPr>
        </a:p>
      </dsp:txBody>
      <dsp:txXfrm>
        <a:off x="7530967" y="1702291"/>
        <a:ext cx="742719" cy="321029"/>
      </dsp:txXfrm>
    </dsp:sp>
    <dsp:sp modelId="{058DFDFD-14D4-4D17-8CBC-B1503E94D0E1}">
      <dsp:nvSpPr>
        <dsp:cNvPr id="0" name=""/>
        <dsp:cNvSpPr/>
      </dsp:nvSpPr>
      <dsp:spPr>
        <a:xfrm>
          <a:off x="7184045" y="2533416"/>
          <a:ext cx="1436563" cy="1192195"/>
        </a:xfrm>
        <a:prstGeom prst="rect">
          <a:avLst/>
        </a:prstGeom>
        <a:noFill/>
        <a:ln>
          <a:noFill/>
        </a:ln>
        <a:effectLst/>
      </dsp:spPr>
      <dsp:style>
        <a:lnRef idx="0">
          <a:scrgbClr r="0" g="0" b="0"/>
        </a:lnRef>
        <a:fillRef idx="0">
          <a:scrgbClr r="0" g="0" b="0"/>
        </a:fillRef>
        <a:effectRef idx="0">
          <a:scrgbClr r="0" g="0" b="0"/>
        </a:effectRef>
        <a:fontRef idx="minor"/>
      </dsp:style>
    </dsp:sp>
    <dsp:sp modelId="{DA313D3E-1C1B-4AEC-A600-8CAE27A20975}">
      <dsp:nvSpPr>
        <dsp:cNvPr id="0" name=""/>
        <dsp:cNvSpPr/>
      </dsp:nvSpPr>
      <dsp:spPr>
        <a:xfrm>
          <a:off x="8419489" y="1862806"/>
          <a:ext cx="402237" cy="0"/>
        </a:xfrm>
        <a:custGeom>
          <a:avLst/>
          <a:gdLst/>
          <a:ahLst/>
          <a:cxnLst/>
          <a:rect l="0" t="0" r="0" b="0"/>
          <a:pathLst>
            <a:path>
              <a:moveTo>
                <a:pt x="0" y="0"/>
              </a:moveTo>
              <a:lnTo>
                <a:pt x="40223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3C5AA2-AC23-4780-8C66-C19443C1B917}">
      <dsp:nvSpPr>
        <dsp:cNvPr id="0" name=""/>
        <dsp:cNvSpPr/>
      </dsp:nvSpPr>
      <dsp:spPr>
        <a:xfrm>
          <a:off x="7902326"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12C63F3-C11A-4EB0-9C33-5807D1950DAD}">
      <dsp:nvSpPr>
        <dsp:cNvPr id="0" name=""/>
        <dsp:cNvSpPr/>
      </dsp:nvSpPr>
      <dsp:spPr>
        <a:xfrm>
          <a:off x="7865070"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2E00F3A-F984-483D-98E7-0FB84E2ED480}">
      <dsp:nvSpPr>
        <dsp:cNvPr id="0" name=""/>
        <dsp:cNvSpPr/>
      </dsp:nvSpPr>
      <dsp:spPr>
        <a:xfrm rot="10800000">
          <a:off x="8821727" y="1639269"/>
          <a:ext cx="1034325"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a:latin typeface="Times New Roman" panose="02020603050405020304" pitchFamily="18" charset="0"/>
              <a:ea typeface="+mn-lt"/>
              <a:cs typeface="Times New Roman" panose="02020603050405020304" pitchFamily="18" charset="0"/>
            </a:rPr>
            <a:t>Conclusion </a:t>
          </a:r>
          <a:endParaRPr lang="en-US" sz="1100" kern="1200" dirty="0">
            <a:latin typeface="Times New Roman" panose="02020603050405020304" pitchFamily="18" charset="0"/>
            <a:cs typeface="Times New Roman" panose="02020603050405020304" pitchFamily="18" charset="0"/>
          </a:endParaRPr>
        </a:p>
      </dsp:txBody>
      <dsp:txXfrm rot="10800000">
        <a:off x="8911142" y="1639269"/>
        <a:ext cx="944910" cy="447073"/>
      </dsp:txXfrm>
    </dsp:sp>
    <dsp:sp modelId="{42EE2B5E-FF43-4E61-B68D-1A6F2EB1E63B}">
      <dsp:nvSpPr>
        <dsp:cNvPr id="0" name=""/>
        <dsp:cNvSpPr/>
      </dsp:nvSpPr>
      <dsp:spPr>
        <a:xfrm>
          <a:off x="8620608" y="0"/>
          <a:ext cx="1436563" cy="1192195"/>
        </a:xfrm>
        <a:prstGeom prst="rect">
          <a:avLst/>
        </a:prstGeom>
        <a:noFill/>
        <a:ln>
          <a:noFill/>
        </a:ln>
        <a:effectLst/>
      </dsp:spPr>
      <dsp:style>
        <a:lnRef idx="0">
          <a:scrgbClr r="0" g="0" b="0"/>
        </a:lnRef>
        <a:fillRef idx="0">
          <a:scrgbClr r="0" g="0" b="0"/>
        </a:fillRef>
        <a:effectRef idx="0">
          <a:scrgbClr r="0" g="0" b="0"/>
        </a:effectRef>
        <a:fontRef idx="minor"/>
      </dsp:style>
    </dsp:sp>
    <dsp:sp modelId="{0BD5257A-DEC5-4B3D-A47B-3B15C8D068D7}">
      <dsp:nvSpPr>
        <dsp:cNvPr id="0" name=""/>
        <dsp:cNvSpPr/>
      </dsp:nvSpPr>
      <dsp:spPr>
        <a:xfrm>
          <a:off x="9338890"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F20E1F0-CACD-4FB4-B73E-FB784003F844}">
      <dsp:nvSpPr>
        <dsp:cNvPr id="0" name=""/>
        <dsp:cNvSpPr/>
      </dsp:nvSpPr>
      <dsp:spPr>
        <a:xfrm>
          <a:off x="9301634"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CIVIL RIGHTS PROTECTION SURVEILLENCE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886908"/>
          </a:xfrm>
        </p:spPr>
        <p:txBody>
          <a:bodyPr>
            <a:normAutofit fontScale="62500" lnSpcReduction="20000"/>
          </a:bodyPr>
          <a:lstStyle/>
          <a:p>
            <a:r>
              <a:rPr lang="en-US" sz="1800" dirty="0">
                <a:solidFill>
                  <a:schemeClr val="tx1">
                    <a:lumMod val="85000"/>
                    <a:lumOff val="15000"/>
                  </a:schemeClr>
                </a:solidFill>
                <a:latin typeface="Showcard Gothic" panose="04020904020102020604" pitchFamily="82" charset="0"/>
              </a:rPr>
              <a:t>BY</a:t>
            </a:r>
          </a:p>
          <a:p>
            <a:r>
              <a:rPr lang="en-US" dirty="0">
                <a:solidFill>
                  <a:schemeClr val="tx1">
                    <a:lumMod val="85000"/>
                    <a:lumOff val="15000"/>
                  </a:schemeClr>
                </a:solidFill>
                <a:latin typeface="Showcard Gothic" panose="04020904020102020604" pitchFamily="82" charset="0"/>
              </a:rPr>
              <a:t>Garvesh Jangid</a:t>
            </a:r>
          </a:p>
          <a:p>
            <a:r>
              <a:rPr lang="en-US" sz="1800" dirty="0">
                <a:solidFill>
                  <a:schemeClr val="tx1">
                    <a:lumMod val="85000"/>
                    <a:lumOff val="15000"/>
                  </a:schemeClr>
                </a:solidFill>
                <a:latin typeface="Showcard Gothic" panose="04020904020102020604" pitchFamily="82" charset="0"/>
              </a:rPr>
              <a:t>Dipesh </a:t>
            </a:r>
            <a:r>
              <a:rPr lang="en-US" sz="1800" dirty="0" err="1">
                <a:solidFill>
                  <a:schemeClr val="tx1">
                    <a:lumMod val="85000"/>
                    <a:lumOff val="15000"/>
                  </a:schemeClr>
                </a:solidFill>
                <a:latin typeface="Showcard Gothic" panose="04020904020102020604" pitchFamily="82" charset="0"/>
              </a:rPr>
              <a:t>jain</a:t>
            </a:r>
            <a:endParaRPr lang="en-US" dirty="0">
              <a:solidFill>
                <a:schemeClr val="tx1">
                  <a:lumMod val="85000"/>
                  <a:lumOff val="15000"/>
                </a:schemeClr>
              </a:solidFill>
              <a:latin typeface="Showcard Gothic" panose="04020904020102020604" pitchFamily="82" charset="0"/>
            </a:endParaRPr>
          </a:p>
          <a:p>
            <a:r>
              <a:rPr lang="en-US" sz="1800" dirty="0">
                <a:solidFill>
                  <a:schemeClr val="tx1">
                    <a:lumMod val="85000"/>
                    <a:lumOff val="15000"/>
                  </a:schemeClr>
                </a:solidFill>
                <a:latin typeface="Showcard Gothic" panose="04020904020102020604" pitchFamily="82" charset="0"/>
              </a:rPr>
              <a:t>Arpit </a:t>
            </a:r>
            <a:r>
              <a:rPr lang="en-US" sz="1800" dirty="0" err="1">
                <a:solidFill>
                  <a:schemeClr val="tx1">
                    <a:lumMod val="85000"/>
                    <a:lumOff val="15000"/>
                  </a:schemeClr>
                </a:solidFill>
                <a:latin typeface="Showcard Gothic" panose="04020904020102020604" pitchFamily="82" charset="0"/>
              </a:rPr>
              <a:t>mittal</a:t>
            </a:r>
            <a:endParaRPr lang="en-US" sz="1800" dirty="0">
              <a:solidFill>
                <a:schemeClr val="tx1">
                  <a:lumMod val="85000"/>
                  <a:lumOff val="15000"/>
                </a:schemeClr>
              </a:solidFill>
              <a:latin typeface="Showcard Gothic" panose="04020904020102020604" pitchFamily="82" charset="0"/>
            </a:endParaRPr>
          </a:p>
          <a:p>
            <a:r>
              <a:rPr lang="en-US" dirty="0">
                <a:solidFill>
                  <a:schemeClr val="tx1">
                    <a:lumMod val="85000"/>
                    <a:lumOff val="15000"/>
                  </a:schemeClr>
                </a:solidFill>
                <a:latin typeface="Showcard Gothic" panose="04020904020102020604" pitchFamily="82" charset="0"/>
              </a:rPr>
              <a:t>Rohit </a:t>
            </a:r>
            <a:r>
              <a:rPr lang="en-US" dirty="0" err="1">
                <a:solidFill>
                  <a:schemeClr val="tx1">
                    <a:lumMod val="85000"/>
                    <a:lumOff val="15000"/>
                  </a:schemeClr>
                </a:solidFill>
                <a:latin typeface="Showcard Gothic" panose="04020904020102020604" pitchFamily="82" charset="0"/>
              </a:rPr>
              <a:t>yaduvanshi</a:t>
            </a:r>
            <a:endParaRPr lang="en-US" sz="1800" dirty="0">
              <a:solidFill>
                <a:schemeClr val="tx1">
                  <a:lumMod val="85000"/>
                  <a:lumOff val="15000"/>
                </a:schemeClr>
              </a:solidFill>
              <a:latin typeface="Showcard Gothic" panose="04020904020102020604" pitchFamily="82" charset="0"/>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4B71-2D12-833C-D002-E8D09D015151}"/>
              </a:ext>
            </a:extLst>
          </p:cNvPr>
          <p:cNvSpPr>
            <a:spLocks noGrp="1"/>
          </p:cNvSpPr>
          <p:nvPr>
            <p:ph type="title"/>
          </p:nvPr>
        </p:nvSpPr>
        <p:spPr/>
        <p:txBody>
          <a:bodyPr/>
          <a:lstStyle/>
          <a:p>
            <a:r>
              <a:rPr lang="en-US" b="1" dirty="0">
                <a:latin typeface="Times New Roman" panose="02020603050405020304" pitchFamily="18" charset="0"/>
                <a:ea typeface="Calibri Light"/>
                <a:cs typeface="Times New Roman" panose="02020603050405020304" pitchFamily="18" charset="0"/>
              </a:rPr>
              <a:t>Advantages:-</a:t>
            </a:r>
            <a:endParaRPr lang="en-IN" dirty="0"/>
          </a:p>
        </p:txBody>
      </p:sp>
      <p:sp>
        <p:nvSpPr>
          <p:cNvPr id="3" name="Content Placeholder 2">
            <a:extLst>
              <a:ext uri="{FF2B5EF4-FFF2-40B4-BE49-F238E27FC236}">
                <a16:creationId xmlns:a16="http://schemas.microsoft.com/office/drawing/2014/main" id="{03569255-B25E-2D9F-49B4-6028D214DBC2}"/>
              </a:ext>
            </a:extLst>
          </p:cNvPr>
          <p:cNvSpPr>
            <a:spLocks noGrp="1"/>
          </p:cNvSpPr>
          <p:nvPr>
            <p:ph idx="1"/>
          </p:nvPr>
        </p:nvSpPr>
        <p:spPr/>
        <p:txBody>
          <a:bodyPr/>
          <a:lstStyle/>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Increased transparency - The live video recording and monitoring feature will increase transparency in government operations and prevent instances of misconduct, misuse of power, or exploitation by government officers.</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Improved accountability - The recorded footage and data stored in the centralized database will provide evidence for further investigation and accountability in case of any instances of misconduct.</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Enhanced public trust - The secure and transparent platform for complaint filing through video chat will enhance public trust in the government and increase civic engagement.</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Improved data management - The centralized database and analytics module will provide better management of recorded footage and other data generated by the system.</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Increased efficiency - The alert system will help to quickly address and resolve any instances of misconduct, misuse of power, or exploitation by government officers, leading to increased efficiency in government operations.</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Better decision-making - The analytics and reporting module will provide insights into government operations, helping decision-makers to identify areas for improvement and make more informed decisions.</a:t>
            </a:r>
          </a:p>
          <a:p>
            <a:endParaRPr lang="en-IN" dirty="0"/>
          </a:p>
        </p:txBody>
      </p:sp>
    </p:spTree>
    <p:extLst>
      <p:ext uri="{BB962C8B-B14F-4D97-AF65-F5344CB8AC3E}">
        <p14:creationId xmlns:p14="http://schemas.microsoft.com/office/powerpoint/2010/main" val="177513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1226-E72F-6349-CCFA-1F5E5C926A33}"/>
              </a:ext>
            </a:extLst>
          </p:cNvPr>
          <p:cNvSpPr>
            <a:spLocks noGrp="1"/>
          </p:cNvSpPr>
          <p:nvPr>
            <p:ph type="title"/>
          </p:nvPr>
        </p:nvSpPr>
        <p:spPr>
          <a:xfrm>
            <a:off x="1066800" y="642594"/>
            <a:ext cx="10058400" cy="5058410"/>
          </a:xfrm>
        </p:spPr>
        <p:txBody>
          <a:bodyPr/>
          <a:lstStyle/>
          <a:p>
            <a:pPr algn="ctr"/>
            <a:r>
              <a:rPr lang="en-US" sz="6600" spc="600" dirty="0">
                <a:latin typeface="Abadi MT Condensed Light" panose="020B0306030101010103" pitchFamily="34" charset="77"/>
                <a:cs typeface="Beirut" pitchFamily="2" charset="-78"/>
              </a:rPr>
              <a:t>THANK YOU</a:t>
            </a:r>
            <a:br>
              <a:rPr lang="en-US" sz="4000" spc="600" dirty="0">
                <a:latin typeface="Abadi MT Condensed Light" panose="020B0306030101010103" pitchFamily="34" charset="77"/>
                <a:cs typeface="Beirut" pitchFamily="2" charset="-78"/>
              </a:rPr>
            </a:br>
            <a:endParaRPr lang="en-IN" dirty="0"/>
          </a:p>
        </p:txBody>
      </p:sp>
    </p:spTree>
    <p:extLst>
      <p:ext uri="{BB962C8B-B14F-4D97-AF65-F5344CB8AC3E}">
        <p14:creationId xmlns:p14="http://schemas.microsoft.com/office/powerpoint/2010/main" val="332785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b="1" dirty="0">
                <a:latin typeface="Times New Roman" panose="02020603050405020304" pitchFamily="18" charset="0"/>
                <a:ea typeface="Calibri Light"/>
                <a:cs typeface="Times New Roman" panose="02020603050405020304" pitchFamily="18" charset="0"/>
              </a:rPr>
              <a:t>Contents</a:t>
            </a:r>
            <a:endParaRPr lang="en-US" dirty="0"/>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9984588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C47B-9D40-9D1D-DA81-A33E86D15AB3}"/>
              </a:ext>
            </a:extLst>
          </p:cNvPr>
          <p:cNvSpPr>
            <a:spLocks noGrp="1"/>
          </p:cNvSpPr>
          <p:nvPr>
            <p:ph type="title"/>
          </p:nvPr>
        </p:nvSpPr>
        <p:spPr/>
        <p:txBody>
          <a:bodyPr/>
          <a:lstStyle/>
          <a:p>
            <a:r>
              <a:rPr lang="en-US" sz="4000" b="1" dirty="0">
                <a:latin typeface="Times New Roman" panose="02020603050405020304" pitchFamily="18" charset="0"/>
                <a:ea typeface="Calibri" panose="020F0502020204030204"/>
                <a:cs typeface="Times New Roman" panose="02020603050405020304" pitchFamily="18" charset="0"/>
              </a:rPr>
              <a:t>Proposed Solution of the problem</a:t>
            </a:r>
            <a:br>
              <a:rPr lang="en-US" sz="40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DC4A42C-440F-0C21-E69F-CBA77B1716F9}"/>
              </a:ext>
            </a:extLst>
          </p:cNvPr>
          <p:cNvSpPr>
            <a:spLocks noGrp="1"/>
          </p:cNvSpPr>
          <p:nvPr>
            <p:ph idx="1"/>
          </p:nvPr>
        </p:nvSpPr>
        <p:spPr/>
        <p:txBody>
          <a:bodyPr/>
          <a:lstStyle/>
          <a:p>
            <a:pPr marL="285750" indent="-285750">
              <a:buFont typeface="Wingdings" panose="05000000000000000000" pitchFamily="2" charset="2"/>
              <a:buChar char="v"/>
            </a:pPr>
            <a:r>
              <a:rPr lang="en-US" sz="1600" dirty="0">
                <a:latin typeface="Times New Roman" panose="02020603050405020304" pitchFamily="18" charset="0"/>
                <a:ea typeface="Calibri"/>
                <a:cs typeface="Times New Roman" panose="02020603050405020304" pitchFamily="18" charset="0"/>
              </a:rPr>
              <a:t>In our project we are going to build a software and data base system for the GOVT. OF INDIA to monitor the activities of govt officers who may misuse their powers or exploit civilians .</a:t>
            </a:r>
          </a:p>
          <a:p>
            <a:pPr marL="285750" indent="-285750">
              <a:buFont typeface="Wingdings" panose="05000000000000000000" pitchFamily="2" charset="2"/>
              <a:buChar char="v"/>
            </a:pPr>
            <a:r>
              <a:rPr lang="en-US" sz="1600" dirty="0">
                <a:latin typeface="Times New Roman" panose="02020603050405020304" pitchFamily="18" charset="0"/>
                <a:ea typeface="Calibri"/>
                <a:cs typeface="Times New Roman" panose="02020603050405020304" pitchFamily="18" charset="0"/>
              </a:rPr>
              <a:t>Our project is going to be a live monitoring system which will use the mobile camera of civilians as well as the officer at the same time.</a:t>
            </a:r>
          </a:p>
          <a:p>
            <a:pPr marL="285750" indent="-285750">
              <a:buFont typeface="Wingdings" panose="05000000000000000000" pitchFamily="2" charset="2"/>
              <a:buChar char="v"/>
            </a:pPr>
            <a:r>
              <a:rPr lang="en-US" sz="1600" dirty="0">
                <a:latin typeface="Times New Roman" panose="02020603050405020304" pitchFamily="18" charset="0"/>
                <a:ea typeface="Calibri"/>
                <a:cs typeface="Times New Roman" panose="02020603050405020304" pitchFamily="18" charset="0"/>
              </a:rPr>
              <a:t>In our project we will be making a app for commoners like us. From which they give mobile accesses to the app manually when in need. Like interacting with a government officer.</a:t>
            </a:r>
          </a:p>
          <a:p>
            <a:pPr marL="285750" indent="-285750">
              <a:buFont typeface="Wingdings" panose="05000000000000000000" pitchFamily="2" charset="2"/>
              <a:buChar char="v"/>
            </a:pPr>
            <a:r>
              <a:rPr lang="en-US" sz="1600" dirty="0">
                <a:latin typeface="Times New Roman" panose="02020603050405020304" pitchFamily="18" charset="0"/>
                <a:ea typeface="Calibri"/>
                <a:cs typeface="Times New Roman" panose="02020603050405020304" pitchFamily="18" charset="0"/>
              </a:rPr>
              <a:t>It will be like face time but  it will watched by Government live as well it will be recorded for further proofs.</a:t>
            </a:r>
          </a:p>
          <a:p>
            <a:pPr marL="285750" indent="-285750">
              <a:buFont typeface="Wingdings" panose="05000000000000000000" pitchFamily="2" charset="2"/>
              <a:buChar char="v"/>
            </a:pPr>
            <a:r>
              <a:rPr lang="en-US" sz="1600" dirty="0">
                <a:latin typeface="Times New Roman" panose="02020603050405020304" pitchFamily="18" charset="0"/>
                <a:ea typeface="Calibri"/>
                <a:cs typeface="Times New Roman" panose="02020603050405020304" pitchFamily="18" charset="0"/>
              </a:rPr>
              <a:t>When a civilian interacts with Govt servant for example a police officer their conversation will be recorded and monitored and if the officer doesn’t take action against the civilian or ask for the bribe then some will be taken against the officer.</a:t>
            </a:r>
          </a:p>
          <a:p>
            <a:pPr marL="285750" indent="-285750">
              <a:buFont typeface="Wingdings" panose="05000000000000000000" pitchFamily="2" charset="2"/>
              <a:buChar char="v"/>
            </a:pPr>
            <a:r>
              <a:rPr lang="en-US" sz="1600" dirty="0">
                <a:latin typeface="Times New Roman" panose="02020603050405020304" pitchFamily="18" charset="0"/>
                <a:ea typeface="Calibri"/>
                <a:cs typeface="Times New Roman" panose="02020603050405020304" pitchFamily="18" charset="0"/>
              </a:rPr>
              <a:t>In our app we will be also introducing online interaction with officers and online complaints through video chats.</a:t>
            </a:r>
          </a:p>
          <a:p>
            <a:endParaRPr lang="en-IN" dirty="0"/>
          </a:p>
        </p:txBody>
      </p:sp>
    </p:spTree>
    <p:extLst>
      <p:ext uri="{BB962C8B-B14F-4D97-AF65-F5344CB8AC3E}">
        <p14:creationId xmlns:p14="http://schemas.microsoft.com/office/powerpoint/2010/main" val="98843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FED5-4238-73C2-1FC5-C97D90CC3274}"/>
              </a:ext>
            </a:extLst>
          </p:cNvPr>
          <p:cNvSpPr>
            <a:spLocks noGrp="1"/>
          </p:cNvSpPr>
          <p:nvPr>
            <p:ph type="title"/>
          </p:nvPr>
        </p:nvSpPr>
        <p:spPr/>
        <p:txBody>
          <a:bodyPr/>
          <a:lstStyle/>
          <a:p>
            <a:r>
              <a:rPr lang="en-US" b="1" dirty="0">
                <a:latin typeface="Times New Roman" panose="02020603050405020304" pitchFamily="18" charset="0"/>
                <a:ea typeface="Calibri Light"/>
                <a:cs typeface="Times New Roman" panose="02020603050405020304" pitchFamily="18" charset="0"/>
              </a:rPr>
              <a:t>Working principle:-</a:t>
            </a:r>
            <a:endParaRPr lang="en-IN" dirty="0"/>
          </a:p>
        </p:txBody>
      </p:sp>
      <p:sp>
        <p:nvSpPr>
          <p:cNvPr id="3" name="Content Placeholder 2">
            <a:extLst>
              <a:ext uri="{FF2B5EF4-FFF2-40B4-BE49-F238E27FC236}">
                <a16:creationId xmlns:a16="http://schemas.microsoft.com/office/drawing/2014/main" id="{3F4C6842-6D41-3F41-2F0D-70451A871652}"/>
              </a:ext>
            </a:extLst>
          </p:cNvPr>
          <p:cNvSpPr>
            <a:spLocks noGrp="1"/>
          </p:cNvSpPr>
          <p:nvPr>
            <p:ph idx="1"/>
          </p:nvPr>
        </p:nvSpPr>
        <p:spPr/>
        <p:txBody>
          <a:bodyPr/>
          <a:lstStyle/>
          <a:p>
            <a:r>
              <a:rPr lang="en-US" sz="2400" b="0" i="0" dirty="0">
                <a:solidFill>
                  <a:schemeClr val="tx1">
                    <a:lumMod val="95000"/>
                    <a:lumOff val="5000"/>
                  </a:schemeClr>
                </a:solidFill>
                <a:effectLst/>
                <a:latin typeface="Söhne"/>
              </a:rPr>
              <a:t>The working principle of proposed software and database system for the Government of India is to provide a live monitoring platform for interactions between government officers and civilians. The system will use the camera on civilians' mobile devices and the officers' devices to record and monitor their conversations. The recorded footage will be used to detect and prevent any instances of misconduct, misuse of power, or exploitation by government officers. The app will also allow for online interactions and complaint filing through video chats. The goal of the system is to increase transparency and accountability in government operations.</a:t>
            </a:r>
            <a:endParaRPr lang="en-US" sz="2400" dirty="0">
              <a:solidFill>
                <a:schemeClr val="tx1">
                  <a:lumMod val="95000"/>
                  <a:lumOff val="5000"/>
                </a:schemeClr>
              </a:solidFill>
              <a:latin typeface="Times New Roman" panose="02020603050405020304" pitchFamily="18" charset="0"/>
              <a:ea typeface="Calibri"/>
              <a:cs typeface="Times New Roman" panose="02020603050405020304" pitchFamily="18" charset="0"/>
            </a:endParaRPr>
          </a:p>
          <a:p>
            <a:endParaRPr lang="en-IN" dirty="0"/>
          </a:p>
        </p:txBody>
      </p:sp>
    </p:spTree>
    <p:extLst>
      <p:ext uri="{BB962C8B-B14F-4D97-AF65-F5344CB8AC3E}">
        <p14:creationId xmlns:p14="http://schemas.microsoft.com/office/powerpoint/2010/main" val="149182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8DCC-4D37-7A19-94BC-306A4D9B114C}"/>
              </a:ext>
            </a:extLst>
          </p:cNvPr>
          <p:cNvSpPr>
            <a:spLocks noGrp="1"/>
          </p:cNvSpPr>
          <p:nvPr>
            <p:ph type="title"/>
          </p:nvPr>
        </p:nvSpPr>
        <p:spPr/>
        <p:txBody>
          <a:bodyPr/>
          <a:lstStyle/>
          <a:p>
            <a:r>
              <a:rPr lang="en-IN" sz="4000" b="1" u="sng" dirty="0">
                <a:latin typeface="Times New Roman" panose="02020603050405020304" pitchFamily="18" charset="0"/>
                <a:cs typeface="Times New Roman" panose="02020603050405020304" pitchFamily="18" charset="0"/>
              </a:rPr>
              <a:t>Technologies Used</a:t>
            </a:r>
            <a:br>
              <a:rPr lang="en-IN" sz="40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FE8F82-2B56-7583-8C36-802E9E2547E8}"/>
              </a:ext>
            </a:extLst>
          </p:cNvPr>
          <p:cNvSpPr>
            <a:spLocks noGrp="1"/>
          </p:cNvSpPr>
          <p:nvPr>
            <p:ph idx="1"/>
          </p:nvPr>
        </p:nvSpPr>
        <p:spPr>
          <a:xfrm>
            <a:off x="1066800" y="1511559"/>
            <a:ext cx="10058400" cy="4441185"/>
          </a:xfrm>
        </p:spPr>
        <p:txBody>
          <a:bodyPr/>
          <a:lstStyle/>
          <a:p>
            <a:pPr algn="just">
              <a:lnSpc>
                <a:spcPct val="150000"/>
              </a:lnSpc>
            </a:pPr>
            <a:r>
              <a:rPr lang="en-IN" sz="1600" b="1" dirty="0">
                <a:latin typeface="Times New Roman" panose="02020603050405020304" pitchFamily="18" charset="0"/>
                <a:cs typeface="Times New Roman" panose="02020603050405020304" pitchFamily="18" charset="0"/>
              </a:rPr>
              <a:t>In our project we will be using </a:t>
            </a:r>
            <a:r>
              <a:rPr lang="en-IN" sz="16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ü"/>
            </a:pPr>
            <a:r>
              <a:rPr lang="en-IN" sz="1600" b="1" dirty="0">
                <a:latin typeface="Times New Roman" panose="02020603050405020304" pitchFamily="18" charset="0"/>
                <a:cs typeface="Times New Roman" panose="02020603050405020304" pitchFamily="18" charset="0"/>
              </a:rPr>
              <a:t>NODE.JS(Backend) :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Node.js is a server-side JavaScript platform for building scalable and high-performance web applications. It uses an event-driven, non-blocking I/O model that makes it efficient for real-time applications. Node.js has a large and active community, providing a vast library of modules through its package manager, </a:t>
            </a:r>
            <a:r>
              <a:rPr lang="en-US" sz="16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npm</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Node.js can run on various operating systems including Windows, macOS, and Linux</a:t>
            </a:r>
          </a:p>
          <a:p>
            <a:pPr marL="457200" indent="-457200" algn="just">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NEXT.JS(Frontend):</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Next.js is a React-based framework for building server-rendered or statically-generated web applications. It provides a set of features and tools that make it easier to develop and deploy production-ready applications</a:t>
            </a:r>
            <a:r>
              <a:rPr lang="en-IN" sz="16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ü"/>
            </a:pPr>
            <a:r>
              <a:rPr lang="en-I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IN"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Database</a:t>
            </a:r>
            <a:r>
              <a:rPr lang="en-I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MySQL.</a:t>
            </a:r>
          </a:p>
          <a:p>
            <a:pPr marL="342900" indent="-342900" algn="l">
              <a:buFont typeface="Wingdings" panose="05000000000000000000" pitchFamily="2" charset="2"/>
              <a:buChar char="ü"/>
            </a:pPr>
            <a:r>
              <a:rPr lang="en-I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IN"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Real-time communication</a:t>
            </a:r>
            <a:r>
              <a:rPr lang="en-I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WebRTC</a:t>
            </a:r>
          </a:p>
          <a:p>
            <a:pPr marL="342900" indent="-342900" algn="l">
              <a:buFont typeface="Wingdings" panose="05000000000000000000" pitchFamily="2" charset="2"/>
              <a:buChar char="ü"/>
            </a:pP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Video recording</a:t>
            </a:r>
            <a:r>
              <a:rPr lang="en-IN"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OpenCV</a:t>
            </a:r>
          </a:p>
          <a:p>
            <a:endParaRPr lang="en-IN" dirty="0"/>
          </a:p>
        </p:txBody>
      </p:sp>
    </p:spTree>
    <p:extLst>
      <p:ext uri="{BB962C8B-B14F-4D97-AF65-F5344CB8AC3E}">
        <p14:creationId xmlns:p14="http://schemas.microsoft.com/office/powerpoint/2010/main" val="238188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6C2C-6A40-99D8-6EC9-2A23D08DE128}"/>
              </a:ext>
            </a:extLst>
          </p:cNvPr>
          <p:cNvSpPr>
            <a:spLocks noGrp="1"/>
          </p:cNvSpPr>
          <p:nvPr>
            <p:ph type="title"/>
          </p:nvPr>
        </p:nvSpPr>
        <p:spPr/>
        <p:txBody>
          <a:bodyPr/>
          <a:lstStyle/>
          <a:p>
            <a:r>
              <a:rPr lang="en-IN" sz="4000" b="1" dirty="0">
                <a:latin typeface="Times New Roman"/>
                <a:cs typeface="Times New Roman"/>
              </a:rPr>
              <a:t>Use cases of your proposed solution</a:t>
            </a:r>
            <a:br>
              <a:rPr lang="en-IN" sz="4000" b="1"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6D6E60C2-4C24-48B5-A400-85D2E9E92B2C}"/>
              </a:ext>
            </a:extLst>
          </p:cNvPr>
          <p:cNvSpPr>
            <a:spLocks noGrp="1"/>
          </p:cNvSpPr>
          <p:nvPr>
            <p:ph idx="1"/>
          </p:nvPr>
        </p:nvSpPr>
        <p:spPr>
          <a:xfrm>
            <a:off x="1066800" y="1492898"/>
            <a:ext cx="10058400" cy="4124131"/>
          </a:xfrm>
        </p:spPr>
        <p:txBody>
          <a:bodyPr/>
          <a:lstStyle/>
          <a:p>
            <a:pPr algn="l">
              <a:buFont typeface="+mj-lt"/>
              <a:buAutoNum type="arabicPeriod"/>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Monitoring government officers' behavior during interactions with civilians - The system will use video footage to detect any instances of misconduct, misuse of power, or exploitation by government officers.</a:t>
            </a:r>
          </a:p>
          <a:p>
            <a:pPr algn="l">
              <a:buFont typeface="+mj-lt"/>
              <a:buAutoNum type="arabicPeriod"/>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Providing a secure platform for online interactions and complaint filing - The app will allow for online interactions and complaint filing through video chats, providing a secure and transparent platform for civilians to interact with government officers.</a:t>
            </a:r>
          </a:p>
          <a:p>
            <a:pPr algn="l">
              <a:buFont typeface="+mj-lt"/>
              <a:buAutoNum type="arabicPeriod"/>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Increasing accountability and transparency in government operations - The system will serve as a tool for monitoring and preventing any instances of misconduct by government officers, increasing accountability and transparency in government operations.</a:t>
            </a:r>
          </a:p>
          <a:p>
            <a:pPr algn="l">
              <a:buFont typeface="+mj-lt"/>
              <a:buAutoNum type="arabicPeriod"/>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Improving the efficiency of government operations - The system will provide a centralized platform for monitoring and tracking government officers' activities, improving the efficiency of government operations.</a:t>
            </a:r>
          </a:p>
          <a:p>
            <a:pPr algn="l">
              <a:buFont typeface="+mj-lt"/>
              <a:buAutoNum type="arabicPeriod"/>
            </a:pP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Reducing corruption and bribery - By providing a secure platform for online interactions and complaint filing, the system aims to reduce instances of corruption and bribery.</a:t>
            </a:r>
          </a:p>
          <a:p>
            <a:endParaRPr lang="en-IN" dirty="0"/>
          </a:p>
        </p:txBody>
      </p:sp>
    </p:spTree>
    <p:extLst>
      <p:ext uri="{BB962C8B-B14F-4D97-AF65-F5344CB8AC3E}">
        <p14:creationId xmlns:p14="http://schemas.microsoft.com/office/powerpoint/2010/main" val="259508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25CC-9AE8-30B1-C204-59B9F53765C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MAIN DEPENDENCIES</a:t>
            </a:r>
            <a:br>
              <a:rPr lang="en-IN" sz="40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F946707-D6B3-6EDE-E2B2-522446AECEA4}"/>
              </a:ext>
            </a:extLst>
          </p:cNvPr>
          <p:cNvSpPr>
            <a:spLocks noGrp="1"/>
          </p:cNvSpPr>
          <p:nvPr>
            <p:ph idx="1"/>
          </p:nvPr>
        </p:nvSpPr>
        <p:spPr/>
        <p:txBody>
          <a:bodyPr/>
          <a:lstStyle/>
          <a:p>
            <a:r>
              <a:rPr lang="en-IN" sz="3200" b="1" dirty="0">
                <a:latin typeface="Times New Roman" panose="02020603050405020304" pitchFamily="18" charset="0"/>
                <a:cs typeface="Times New Roman" panose="02020603050405020304" pitchFamily="18" charset="0"/>
              </a:rPr>
              <a:t>Smartphones </a:t>
            </a:r>
            <a:r>
              <a:rPr lang="en-IN" sz="3200" dirty="0">
                <a:latin typeface="Times New Roman" panose="02020603050405020304" pitchFamily="18" charset="0"/>
                <a:cs typeface="Times New Roman" panose="02020603050405020304" pitchFamily="18" charset="0"/>
              </a:rPr>
              <a:t>: To run the app you </a:t>
            </a:r>
            <a:r>
              <a:rPr lang="en-IN" sz="3200" dirty="0" err="1">
                <a:latin typeface="Times New Roman" panose="02020603050405020304" pitchFamily="18" charset="0"/>
                <a:cs typeface="Times New Roman" panose="02020603050405020304" pitchFamily="18" charset="0"/>
              </a:rPr>
              <a:t>gonna</a:t>
            </a:r>
            <a:r>
              <a:rPr lang="en-IN" sz="3200" dirty="0">
                <a:latin typeface="Times New Roman" panose="02020603050405020304" pitchFamily="18" charset="0"/>
                <a:cs typeface="Times New Roman" panose="02020603050405020304" pitchFamily="18" charset="0"/>
              </a:rPr>
              <a:t> need an smartphone which supports the requirement of the app.</a:t>
            </a:r>
          </a:p>
          <a:p>
            <a:r>
              <a:rPr lang="en-IN" sz="3200" b="1" dirty="0" err="1">
                <a:latin typeface="Times New Roman" panose="02020603050405020304" pitchFamily="18" charset="0"/>
                <a:cs typeface="Times New Roman" panose="02020603050405020304" pitchFamily="18" charset="0"/>
              </a:rPr>
              <a:t>Internent</a:t>
            </a:r>
            <a:r>
              <a:rPr lang="en-IN"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To livestream the </a:t>
            </a:r>
            <a:r>
              <a:rPr lang="en-IN" sz="3200" dirty="0" err="1">
                <a:latin typeface="Times New Roman" panose="02020603050405020304" pitchFamily="18" charset="0"/>
                <a:cs typeface="Times New Roman" panose="02020603050405020304" pitchFamily="18" charset="0"/>
              </a:rPr>
              <a:t>converstation</a:t>
            </a:r>
            <a:r>
              <a:rPr lang="en-IN" sz="3200" dirty="0">
                <a:latin typeface="Times New Roman" panose="02020603050405020304" pitchFamily="18" charset="0"/>
                <a:cs typeface="Times New Roman" panose="02020603050405020304" pitchFamily="18" charset="0"/>
              </a:rPr>
              <a:t> you going to need some internet.</a:t>
            </a:r>
            <a:endParaRPr lang="en-IN" sz="32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6772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54C-AD66-4A3E-6437-08240EFE07A8}"/>
              </a:ext>
            </a:extLst>
          </p:cNvPr>
          <p:cNvSpPr>
            <a:spLocks noGrp="1"/>
          </p:cNvSpPr>
          <p:nvPr>
            <p:ph type="title"/>
          </p:nvPr>
        </p:nvSpPr>
        <p:spPr/>
        <p:txBody>
          <a:bodyPr/>
          <a:lstStyle/>
          <a:p>
            <a:r>
              <a:rPr lang="en-US" b="1" dirty="0">
                <a:latin typeface="Times New Roman" panose="02020603050405020304" pitchFamily="18" charset="0"/>
                <a:ea typeface="Calibri Light"/>
                <a:cs typeface="Times New Roman" panose="02020603050405020304" pitchFamily="18" charset="0"/>
              </a:rPr>
              <a:t>Hardware components</a:t>
            </a:r>
            <a:endParaRPr lang="en-IN" dirty="0"/>
          </a:p>
        </p:txBody>
      </p:sp>
      <p:sp>
        <p:nvSpPr>
          <p:cNvPr id="3" name="Content Placeholder 2">
            <a:extLst>
              <a:ext uri="{FF2B5EF4-FFF2-40B4-BE49-F238E27FC236}">
                <a16:creationId xmlns:a16="http://schemas.microsoft.com/office/drawing/2014/main" id="{8307ADEE-10BE-BB6C-F589-26DB8F5A86FE}"/>
              </a:ext>
            </a:extLst>
          </p:cNvPr>
          <p:cNvSpPr>
            <a:spLocks noGrp="1"/>
          </p:cNvSpPr>
          <p:nvPr>
            <p:ph idx="1"/>
          </p:nvPr>
        </p:nvSpPr>
        <p:spPr/>
        <p:txBody>
          <a:bodyPr/>
          <a:lstStyle/>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Server(s) - To host the software and database system, you will need at least one or multiple servers, depending on the expected user base and data processing needs.</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Networking equipment - To ensure that the system is accessible and secure, you may need routers, switches, firewalls, and other networking equipment.</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Storage - You will need storage devices such as hard drives or solid-state drives (SSDs) to store the recorded video footage and other data generated by the system.</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Backup equipment - To ensure the safety and availability of the data, you may need backup equipment such as tape drives or cloud-based backup solutions.</a:t>
            </a:r>
          </a:p>
          <a:p>
            <a:pPr algn="l">
              <a:buFont typeface="+mj-lt"/>
              <a:buAutoNum type="arabicPeriod"/>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Mobile devices - The system will require access to both civilians' and government officers' mobile devices to record and monitor their conversations.</a:t>
            </a:r>
          </a:p>
          <a:p>
            <a:endParaRPr lang="en-IN" dirty="0"/>
          </a:p>
        </p:txBody>
      </p:sp>
    </p:spTree>
    <p:extLst>
      <p:ext uri="{BB962C8B-B14F-4D97-AF65-F5344CB8AC3E}">
        <p14:creationId xmlns:p14="http://schemas.microsoft.com/office/powerpoint/2010/main" val="220089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63FD-3A09-61BE-0981-8D83F53D6035}"/>
              </a:ext>
            </a:extLst>
          </p:cNvPr>
          <p:cNvSpPr>
            <a:spLocks noGrp="1"/>
          </p:cNvSpPr>
          <p:nvPr>
            <p:ph type="title"/>
          </p:nvPr>
        </p:nvSpPr>
        <p:spPr/>
        <p:txBody>
          <a:bodyPr/>
          <a:lstStyle/>
          <a:p>
            <a:r>
              <a:rPr lang="en-US" b="1" dirty="0">
                <a:latin typeface="Times New Roman" panose="02020603050405020304" pitchFamily="18" charset="0"/>
                <a:ea typeface="Calibri Light"/>
                <a:cs typeface="Times New Roman" panose="02020603050405020304" pitchFamily="18" charset="0"/>
              </a:rPr>
              <a:t>Features:-</a:t>
            </a:r>
            <a:endParaRPr lang="en-IN" dirty="0"/>
          </a:p>
        </p:txBody>
      </p:sp>
      <p:sp>
        <p:nvSpPr>
          <p:cNvPr id="3" name="Content Placeholder 2">
            <a:extLst>
              <a:ext uri="{FF2B5EF4-FFF2-40B4-BE49-F238E27FC236}">
                <a16:creationId xmlns:a16="http://schemas.microsoft.com/office/drawing/2014/main" id="{6D47BA8C-A27D-58B4-B760-ABDB3CB94B0E}"/>
              </a:ext>
            </a:extLst>
          </p:cNvPr>
          <p:cNvSpPr>
            <a:spLocks noGrp="1"/>
          </p:cNvSpPr>
          <p:nvPr>
            <p:ph idx="1"/>
          </p:nvPr>
        </p:nvSpPr>
        <p:spPr/>
        <p:txBody>
          <a:bodyPr>
            <a:normAutofit fontScale="92500" lnSpcReduction="20000"/>
          </a:bodyPr>
          <a:lstStyle/>
          <a:p>
            <a:pPr algn="l">
              <a:buFont typeface="+mj-lt"/>
              <a:buAutoNum type="arabicPeriod"/>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Live video recording and monitoring</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 The system will use the camera on civilians' mobile devices and the officers' devices to record and monitor their interactions in real-time.</a:t>
            </a:r>
          </a:p>
          <a:p>
            <a:pPr algn="l">
              <a:buFont typeface="+mj-lt"/>
              <a:buAutoNum type="arabicPeriod"/>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Complaint filing through video chat -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app will allow civilians to file complaints through video chats, providing a secure and transparent platform for raising concerns.</a:t>
            </a:r>
          </a:p>
          <a:p>
            <a:pPr algn="l">
              <a:buFont typeface="+mj-lt"/>
              <a:buAutoNum type="arabicPeriod"/>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Centralized database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system will have a centralized database to store all the recorded footage and other data generated by the system.</a:t>
            </a:r>
          </a:p>
          <a:p>
            <a:pPr algn="l">
              <a:buFont typeface="+mj-lt"/>
              <a:buAutoNum type="arabicPeriod"/>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User authentication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app will have a secure authentication system to ensure that only authorized individuals can access the recorded footage and other sensitive data.</a:t>
            </a:r>
          </a:p>
          <a:p>
            <a:pPr algn="l">
              <a:buFont typeface="+mj-lt"/>
              <a:buAutoNum type="arabicPeriod"/>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privacy and security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system will have appropriate security measures in place to protect the privacy of the recorded footage and other sensitive data.</a:t>
            </a:r>
          </a:p>
          <a:p>
            <a:pPr algn="l">
              <a:buFont typeface="+mj-lt"/>
              <a:buAutoNum type="arabicPeriod"/>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Alert system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system will have an alert system to notify relevant authorities in case of any instances of misconduct, misuse of power, or exploitation by government officers.</a:t>
            </a:r>
          </a:p>
          <a:p>
            <a:pPr algn="l">
              <a:buFont typeface="+mj-lt"/>
              <a:buAutoNum type="arabicPeriod"/>
            </a:pPr>
            <a:r>
              <a:rPr lang="en-US" sz="1600" b="1" i="0" dirty="0">
                <a:solidFill>
                  <a:schemeClr val="tx1">
                    <a:lumMod val="95000"/>
                    <a:lumOff val="5000"/>
                  </a:schemeClr>
                </a:solidFill>
                <a:effectLst/>
                <a:latin typeface="Times New Roman" panose="02020603050405020304" pitchFamily="18" charset="0"/>
                <a:cs typeface="Times New Roman" panose="02020603050405020304" pitchFamily="18" charset="0"/>
              </a:rPr>
              <a:t>Analytics and reporting </a:t>
            </a:r>
            <a:r>
              <a:rPr lang="en-US" sz="16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 system will have an analytics module to analyze the recorded footage and generate reports, providing insights into government operations and identifying areas for improvement</a:t>
            </a:r>
          </a:p>
          <a:p>
            <a:endParaRPr lang="en-IN" dirty="0"/>
          </a:p>
        </p:txBody>
      </p:sp>
    </p:spTree>
    <p:extLst>
      <p:ext uri="{BB962C8B-B14F-4D97-AF65-F5344CB8AC3E}">
        <p14:creationId xmlns:p14="http://schemas.microsoft.com/office/powerpoint/2010/main" val="2338062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{B164F703-4FA7-4EE2-B5CF-B18E95384878}tf56219246_win32</Template>
  <TotalTime>50</TotalTime>
  <Words>1222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Abadi MT Condensed Light</vt:lpstr>
      <vt:lpstr>Avenir Next LT Pro</vt:lpstr>
      <vt:lpstr>Avenir Next LT Pro Light</vt:lpstr>
      <vt:lpstr>Garamond</vt:lpstr>
      <vt:lpstr>Showcard Gothic</vt:lpstr>
      <vt:lpstr>Söhne</vt:lpstr>
      <vt:lpstr>Times New Roman</vt:lpstr>
      <vt:lpstr>Wingdings</vt:lpstr>
      <vt:lpstr>SavonVTI</vt:lpstr>
      <vt:lpstr>CIVIL RIGHTS PROTECTION SURVEILLENCE</vt:lpstr>
      <vt:lpstr>Contents</vt:lpstr>
      <vt:lpstr>Proposed Solution of the problem </vt:lpstr>
      <vt:lpstr>Working principle:-</vt:lpstr>
      <vt:lpstr>Technologies Used </vt:lpstr>
      <vt:lpstr>Use cases of your proposed solution </vt:lpstr>
      <vt:lpstr>MAIN DEPENDENCIES </vt:lpstr>
      <vt:lpstr>Hardware components</vt:lpstr>
      <vt:lpstr>Features:-</vt:lpstr>
      <vt:lpstr>Advantages:-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RIGHTS PROTECTION SURVEILLENCE</dc:title>
  <dc:creator>Garvesh Jangid</dc:creator>
  <cp:lastModifiedBy>Garvesh Jangid</cp:lastModifiedBy>
  <cp:revision>1</cp:revision>
  <dcterms:created xsi:type="dcterms:W3CDTF">2023-03-20T05:10:54Z</dcterms:created>
  <dcterms:modified xsi:type="dcterms:W3CDTF">2023-03-20T06:01:20Z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