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719"/>
  </p:normalViewPr>
  <p:slideViewPr>
    <p:cSldViewPr snapToGrid="0">
      <p:cViewPr varScale="1">
        <p:scale>
          <a:sx n="152" d="100"/>
          <a:sy n="152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F2F42-D13F-5840-91D8-7108B14B41B5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9CFC-6FD8-2E45-A5ED-2A6F96A7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1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1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3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4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3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3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41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8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59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BA71E-261C-0B57-053C-D34EFCA48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/>
              <a:t>React Testing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68AB5-B001-A91B-7FFA-B40E1893E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dirty="0"/>
              <a:t>Ajay Suneja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9E38833-47EE-DE68-2DB9-2CE16306D2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81" r="1214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5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6ACFD9-675C-0589-5186-871DE530554A}"/>
              </a:ext>
            </a:extLst>
          </p:cNvPr>
          <p:cNvSpPr txBox="1"/>
          <p:nvPr/>
        </p:nvSpPr>
        <p:spPr>
          <a:xfrm>
            <a:off x="748937" y="34117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What is Jest?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7CFB5-3851-55A7-F1C8-FA4A67857082}"/>
              </a:ext>
            </a:extLst>
          </p:cNvPr>
          <p:cNvSpPr txBox="1"/>
          <p:nvPr/>
        </p:nvSpPr>
        <p:spPr>
          <a:xfrm>
            <a:off x="701026" y="1115083"/>
            <a:ext cx="651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-- Jest is a </a:t>
            </a:r>
            <a:r>
              <a:rPr lang="en-IN" b="1" dirty="0"/>
              <a:t>JavaScript testing framework</a:t>
            </a:r>
            <a:r>
              <a:rPr lang="en-IN" dirty="0"/>
              <a:t> developed by Facebook.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9EC420-AC39-038F-C450-8314FE728B25}"/>
              </a:ext>
            </a:extLst>
          </p:cNvPr>
          <p:cNvSpPr txBox="1"/>
          <p:nvPr/>
        </p:nvSpPr>
        <p:spPr>
          <a:xfrm>
            <a:off x="2445936" y="1704322"/>
            <a:ext cx="712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It helps run tests, compare values, and check if code works as expected.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212F9-D7FF-D61B-A516-9FD7CF45134F}"/>
              </a:ext>
            </a:extLst>
          </p:cNvPr>
          <p:cNvSpPr txBox="1"/>
          <p:nvPr/>
        </p:nvSpPr>
        <p:spPr>
          <a:xfrm>
            <a:off x="846255" y="2549820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Features: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Zero config Built-in test runner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Snapshot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Fast and reliable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88506-F69A-5953-7933-246A6417B82A}"/>
              </a:ext>
            </a:extLst>
          </p:cNvPr>
          <p:cNvSpPr txBox="1"/>
          <p:nvPr/>
        </p:nvSpPr>
        <p:spPr>
          <a:xfrm>
            <a:off x="846255" y="404164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What is React Testing Library (RTL)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4295D-A09C-B066-3D45-9764F97D54E2}"/>
              </a:ext>
            </a:extLst>
          </p:cNvPr>
          <p:cNvSpPr txBox="1"/>
          <p:nvPr/>
        </p:nvSpPr>
        <p:spPr>
          <a:xfrm>
            <a:off x="913367" y="4517120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lightweight library for testing React components.</a:t>
            </a:r>
          </a:p>
          <a:p>
            <a:r>
              <a:rPr lang="en-IN" dirty="0"/>
              <a:t>Focuses on </a:t>
            </a:r>
            <a:r>
              <a:rPr lang="en-IN" b="1" dirty="0"/>
              <a:t>testing behaviour from a user’s perspective</a:t>
            </a:r>
            <a:r>
              <a:rPr lang="en-IN" dirty="0"/>
              <a:t> rather than implementation details.</a:t>
            </a:r>
          </a:p>
          <a:p>
            <a:endParaRPr lang="en-IN" dirty="0"/>
          </a:p>
          <a:p>
            <a:r>
              <a:rPr lang="en-IN" dirty="0"/>
              <a:t>Works together with </a:t>
            </a:r>
            <a:r>
              <a:rPr lang="en-IN" b="1" dirty="0"/>
              <a:t>Jest</a:t>
            </a:r>
            <a:r>
              <a:rPr lang="en-IN" dirty="0"/>
              <a:t> as the test runner.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F9A87-8759-F726-9E4F-2F9CBE0C988C}"/>
              </a:ext>
            </a:extLst>
          </p:cNvPr>
          <p:cNvSpPr txBox="1"/>
          <p:nvPr/>
        </p:nvSpPr>
        <p:spPr>
          <a:xfrm>
            <a:off x="6223233" y="316413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Jest </a:t>
            </a:r>
            <a:r>
              <a:rPr lang="en-IN" b="1" dirty="0">
                <a:solidFill>
                  <a:srgbClr val="FF0000"/>
                </a:solidFill>
              </a:rPr>
              <a:t>executes your test cases, checks results, and reports them back to you automatically.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E70ACD-A4DD-3A81-AA01-75EFCBA7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311" y="821835"/>
            <a:ext cx="923019" cy="92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7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ECDAA-BCFB-A927-BA66-4BCE86E9B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31FA40-7E53-A362-D404-31547E48822F}"/>
              </a:ext>
            </a:extLst>
          </p:cNvPr>
          <p:cNvSpPr txBox="1"/>
          <p:nvPr/>
        </p:nvSpPr>
        <p:spPr>
          <a:xfrm>
            <a:off x="748937" y="341178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Mock Function &amp; Spy 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3794B-7074-C096-936E-4CF5E8D03CB4}"/>
              </a:ext>
            </a:extLst>
          </p:cNvPr>
          <p:cNvSpPr txBox="1"/>
          <p:nvPr/>
        </p:nvSpPr>
        <p:spPr>
          <a:xfrm>
            <a:off x="748937" y="1121479"/>
            <a:ext cx="78094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00B050"/>
                </a:solidFill>
              </a:rPr>
              <a:t>jest.fn</a:t>
            </a:r>
            <a:r>
              <a:rPr lang="en-IN" b="1" dirty="0">
                <a:solidFill>
                  <a:srgbClr val="00B050"/>
                </a:solidFill>
              </a:rPr>
              <a:t>() (Mock Function)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Creates a </a:t>
            </a:r>
            <a:r>
              <a:rPr lang="en-IN" b="1" dirty="0"/>
              <a:t>standalone fake function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Not linked to any real module or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You decide its behaviour using mockReturnValue, mockImplementation,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Purely for testing when you don’t have (or don’t want to use) a real function.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A2AEA-8B16-13FD-6B3A-378CCC68EDFF}"/>
              </a:ext>
            </a:extLst>
          </p:cNvPr>
          <p:cNvSpPr txBox="1"/>
          <p:nvPr/>
        </p:nvSpPr>
        <p:spPr>
          <a:xfrm>
            <a:off x="748937" y="3150282"/>
            <a:ext cx="10358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00B050"/>
                </a:solidFill>
              </a:rPr>
              <a:t>jest.spyOn</a:t>
            </a:r>
            <a:r>
              <a:rPr lang="en-IN" b="1" dirty="0">
                <a:solidFill>
                  <a:srgbClr val="00B050"/>
                </a:solidFill>
              </a:rPr>
              <a:t>(</a:t>
            </a:r>
            <a:r>
              <a:rPr lang="en-IN" b="1" dirty="0" err="1">
                <a:solidFill>
                  <a:srgbClr val="00B050"/>
                </a:solidFill>
              </a:rPr>
              <a:t>obj</a:t>
            </a:r>
            <a:r>
              <a:rPr lang="en-IN" b="1" dirty="0">
                <a:solidFill>
                  <a:srgbClr val="00B050"/>
                </a:solidFill>
              </a:rPr>
              <a:t>, </a:t>
            </a:r>
            <a:r>
              <a:rPr lang="en-IN" b="1" dirty="0" err="1">
                <a:solidFill>
                  <a:srgbClr val="00B050"/>
                </a:solidFill>
              </a:rPr>
              <a:t>methodName</a:t>
            </a:r>
            <a:r>
              <a:rPr lang="en-IN" b="1" dirty="0">
                <a:solidFill>
                  <a:srgbClr val="00B050"/>
                </a:solidFill>
              </a:rPr>
              <a:t>) (Spy)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 </a:t>
            </a:r>
            <a:r>
              <a:rPr lang="en-IN" b="1" dirty="0"/>
              <a:t>spy</a:t>
            </a:r>
            <a:r>
              <a:rPr lang="en-IN" dirty="0"/>
              <a:t> is basically a wrapper around an </a:t>
            </a:r>
            <a:r>
              <a:rPr lang="en-IN" b="1" dirty="0"/>
              <a:t>existing function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Attaches to an </a:t>
            </a:r>
            <a:r>
              <a:rPr lang="en-IN" b="1" dirty="0"/>
              <a:t>existing function</a:t>
            </a:r>
            <a:r>
              <a:rPr lang="en-IN" dirty="0"/>
              <a:t> inside an object or 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Let’s you track calls: how many times it was called, with what arguments.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You can override its </a:t>
            </a:r>
            <a:r>
              <a:rPr lang="en-IN" dirty="0" err="1"/>
              <a:t>behavior</a:t>
            </a:r>
            <a:r>
              <a:rPr lang="en-IN" dirty="0"/>
              <a:t> temporarily using mockReturnValue or mockImplementation.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66F9D-25FE-B902-EF56-6230716C4385}"/>
              </a:ext>
            </a:extLst>
          </p:cNvPr>
          <p:cNvSpPr txBox="1"/>
          <p:nvPr/>
        </p:nvSpPr>
        <p:spPr>
          <a:xfrm>
            <a:off x="3169728" y="5179085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Mock (jest.fn)</a:t>
            </a:r>
            <a:r>
              <a:rPr lang="en-IN" dirty="0"/>
              <a:t> → brand new fake function.</a:t>
            </a:r>
          </a:p>
          <a:p>
            <a:r>
              <a:rPr lang="en-IN" b="1" dirty="0"/>
              <a:t>Spy (</a:t>
            </a:r>
            <a:r>
              <a:rPr lang="en-IN" b="1" dirty="0" err="1"/>
              <a:t>jest.spyOn</a:t>
            </a:r>
            <a:r>
              <a:rPr lang="en-IN" b="1" dirty="0"/>
              <a:t>)</a:t>
            </a:r>
            <a:r>
              <a:rPr lang="en-IN" dirty="0"/>
              <a:t> → monitor or temporarily change a real function.</a:t>
            </a:r>
          </a:p>
        </p:txBody>
      </p:sp>
    </p:spTree>
    <p:extLst>
      <p:ext uri="{BB962C8B-B14F-4D97-AF65-F5344CB8AC3E}">
        <p14:creationId xmlns:p14="http://schemas.microsoft.com/office/powerpoint/2010/main" val="327869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BB811-84CB-4B78-5E8D-6F4D82CB8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9B0A10-A953-EE09-9F78-E91829352560}"/>
              </a:ext>
            </a:extLst>
          </p:cNvPr>
          <p:cNvSpPr txBox="1"/>
          <p:nvPr/>
        </p:nvSpPr>
        <p:spPr>
          <a:xfrm>
            <a:off x="748937" y="34117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Summary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6234D-33A5-7916-506A-095663AD446A}"/>
              </a:ext>
            </a:extLst>
          </p:cNvPr>
          <p:cNvSpPr txBox="1"/>
          <p:nvPr/>
        </p:nvSpPr>
        <p:spPr>
          <a:xfrm>
            <a:off x="220210" y="985630"/>
            <a:ext cx="609460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50"/>
                </a:solidFill>
                <a:effectLst/>
                <a:latin typeface="Helvetica Neue" panose="02000503000000020004" pitchFamily="2" charset="0"/>
              </a:rPr>
              <a:t>1. Jest: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1.  What it is: Jest is a testing framework.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2.  Purpose: It provides tools to run your tests, check if your code works as expected, and gives results like pass/fail.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3. Features: Includes test runner, assertions (expect), mocking functions, snapshots, etc.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4.  Example Use: You can use Jest to check if a function gives the right output or if a React component behaves correctly.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283199-C618-7066-ED55-95438210C482}"/>
              </a:ext>
            </a:extLst>
          </p:cNvPr>
          <p:cNvSpPr txBox="1"/>
          <p:nvPr/>
        </p:nvSpPr>
        <p:spPr>
          <a:xfrm>
            <a:off x="5963174" y="908070"/>
            <a:ext cx="609460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50"/>
                </a:solidFill>
                <a:effectLst/>
                <a:latin typeface="Helvetica Neue" panose="02000503000000020004" pitchFamily="2" charset="0"/>
              </a:rPr>
              <a:t>2. React Testing Library (RTL):</a:t>
            </a:r>
          </a:p>
          <a:p>
            <a:endParaRPr lang="en-IN" dirty="0">
              <a:effectLst/>
              <a:latin typeface="Helvetica Neue" panose="02000503000000020004" pitchFamily="2" charset="0"/>
            </a:endParaRP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1. What it is: RTL is a library built on top of Jest.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2.  Purpose: It helps test React components by simulating how users interact with them.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3.  Features: Provides methods like render, screen.getByText, etc., to find and interact with DOM elements in a way that mirrors user actions.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4. Example Use: You would use RTL to check if a button is visible or if clicking a link opens something, ensuring the component works as a user would experience it.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Simple Difference: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5. Jest is like the engine that runs all kinds of tests (logic, functions, components).</a:t>
            </a:r>
          </a:p>
          <a:p>
            <a:r>
              <a:rPr lang="en-IN" dirty="0">
                <a:effectLst/>
                <a:latin typeface="Helvetica Neue" panose="02000503000000020004" pitchFamily="2" charset="0"/>
              </a:rPr>
              <a:t>6.  React Testing Library is focused only on testing React components by simulating real user actions. It uses Jest as the test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3048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500</Words>
  <Application>Microsoft Macintosh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Calisto MT</vt:lpstr>
      <vt:lpstr>Helvetica Neue</vt:lpstr>
      <vt:lpstr>Univers Condensed</vt:lpstr>
      <vt:lpstr>ChronicleVTI</vt:lpstr>
      <vt:lpstr>React Testing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Suneja</dc:creator>
  <cp:lastModifiedBy>Ajay Suneja</cp:lastModifiedBy>
  <cp:revision>17</cp:revision>
  <dcterms:created xsi:type="dcterms:W3CDTF">2025-08-07T16:05:01Z</dcterms:created>
  <dcterms:modified xsi:type="dcterms:W3CDTF">2025-09-24T08:54:39Z</dcterms:modified>
</cp:coreProperties>
</file>