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7" r:id="rId4"/>
    <p:sldId id="268" r:id="rId5"/>
    <p:sldId id="269" r:id="rId6"/>
    <p:sldId id="283" r:id="rId7"/>
    <p:sldId id="271" r:id="rId8"/>
    <p:sldId id="272" r:id="rId9"/>
    <p:sldId id="273" r:id="rId10"/>
    <p:sldId id="284" r:id="rId11"/>
    <p:sldId id="274" r:id="rId12"/>
    <p:sldId id="275" r:id="rId13"/>
    <p:sldId id="276" r:id="rId14"/>
    <p:sldId id="277" r:id="rId15"/>
    <p:sldId id="291" r:id="rId16"/>
    <p:sldId id="278" r:id="rId17"/>
    <p:sldId id="279" r:id="rId18"/>
    <p:sldId id="285" r:id="rId19"/>
    <p:sldId id="281" r:id="rId20"/>
    <p:sldId id="286" r:id="rId21"/>
    <p:sldId id="287" r:id="rId22"/>
    <p:sldId id="289" r:id="rId23"/>
    <p:sldId id="257" r:id="rId24"/>
    <p:sldId id="258" r:id="rId25"/>
    <p:sldId id="290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6" r:id="rId41"/>
    <p:sldId id="308" r:id="rId42"/>
    <p:sldId id="309" r:id="rId43"/>
    <p:sldId id="310" r:id="rId44"/>
    <p:sldId id="311" r:id="rId45"/>
    <p:sldId id="312" r:id="rId46"/>
    <p:sldId id="259" r:id="rId47"/>
    <p:sldId id="260" r:id="rId48"/>
    <p:sldId id="261" r:id="rId49"/>
    <p:sldId id="262" r:id="rId50"/>
    <p:sldId id="263" r:id="rId51"/>
    <p:sldId id="265" r:id="rId52"/>
    <p:sldId id="26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1A2C-B3AC-4F61-80C7-FE87519EBF3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9188-1CA5-4F78-BB52-19B1123DD9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Heap Sort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72200" y="1219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10200" y="1828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4" name="Straight Connector 3"/>
          <p:cNvCxnSpPr>
            <a:stCxn id="2" idx="3"/>
            <a:endCxn id="3" idx="7"/>
          </p:cNvCxnSpPr>
          <p:nvPr/>
        </p:nvCxnSpPr>
        <p:spPr>
          <a:xfrm rot="5400000">
            <a:off x="6055985" y="16791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010400" y="1905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2" idx="5"/>
            <a:endCxn id="5" idx="1"/>
          </p:cNvCxnSpPr>
          <p:nvPr/>
        </p:nvCxnSpPr>
        <p:spPr>
          <a:xfrm rot="16200000" flipH="1">
            <a:off x="6817985" y="1679108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1200" y="1219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1905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2514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076" y="3276600"/>
            <a:ext cx="500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]=x[3]=13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=3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( s - 1 ) / 2=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3-1)/2=2/2=1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312" y="3124200"/>
            <a:ext cx="4593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3&gt;0----Yes, and x[1]=2&lt;13-----Yes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x[3]=x[f]=x[1]=2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f=(1-1)/2=0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312" y="3124200"/>
            <a:ext cx="4593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3&gt;0----Yes, and x[1]=2&lt;13-----Yes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x[3]=x[f]=x[1]=2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f=(1-1)/2=0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312" y="3124200"/>
            <a:ext cx="45938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3&gt;0----Yes, and x[1]=2&lt;13-----Yes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x[3]=x[f]=x[1]=2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f=(1-1)/2=0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1&gt;0---Yes and x[0]=11&lt;13—Yes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loop will be executed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x[s]=x[1]=x[f]=x[0]=11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f=(s-1)/2=0-1/2=0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312" y="3124200"/>
            <a:ext cx="45938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3&gt;0----Yes, and x[1]=2&lt;13-----Yes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x[3]=x[f]=x[1]=2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f=(1-1)/2=0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1&gt;0---Yes and x[0]=11&lt;13—Yes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loop will be executed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x[s]=x[1]=x[f]=x[0]=11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f=(s-1)/2=0-1/2=0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312" y="3124200"/>
            <a:ext cx="4698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0&gt;0----No, and x[0]=11&lt;13-----Yes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13, 11, 9, 2,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9076" y="3207603"/>
            <a:ext cx="253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x[s]=x[0]=</a:t>
            </a:r>
            <a:r>
              <a:rPr lang="en-US" sz="2400" b="1" dirty="0" err="1" smtClean="0">
                <a:solidFill>
                  <a:srgbClr val="FF000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=13</a:t>
            </a:r>
            <a:endParaRPr lang="en-US" sz="2400" b="1" dirty="0">
              <a:solidFill>
                <a:srgbClr val="FF000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72200" y="1219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10200" y="1828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4" name="Straight Connector 3"/>
          <p:cNvCxnSpPr>
            <a:stCxn id="2" idx="3"/>
            <a:endCxn id="3" idx="7"/>
          </p:cNvCxnSpPr>
          <p:nvPr/>
        </p:nvCxnSpPr>
        <p:spPr>
          <a:xfrm rot="5400000">
            <a:off x="6055985" y="16791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010400" y="1905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6" name="Straight Connector 5"/>
          <p:cNvCxnSpPr>
            <a:stCxn id="2" idx="5"/>
            <a:endCxn id="5" idx="1"/>
          </p:cNvCxnSpPr>
          <p:nvPr/>
        </p:nvCxnSpPr>
        <p:spPr>
          <a:xfrm rot="16200000" flipH="1">
            <a:off x="6817985" y="1679108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48200" y="24403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8" name="Straight Connector 7"/>
          <p:cNvCxnSpPr>
            <a:endCxn id="7" idx="7"/>
          </p:cNvCxnSpPr>
          <p:nvPr/>
        </p:nvCxnSpPr>
        <p:spPr>
          <a:xfrm rot="5400000">
            <a:off x="5293985" y="2290623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219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0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3069" y="1905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1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2514" y="1981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2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2514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3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13, 11, 9, 2,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13, 11, 9, 2,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=1,2,3,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9076" y="3276600"/>
            <a:ext cx="248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]=x[4]=57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=4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( s - 1 ) / 2=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(4-1)/2=3/2=1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6172200" y="1447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1524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0</a:t>
            </a:r>
            <a:endParaRPr lang="en-US" b="1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 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=1,2,3,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312" y="2971800"/>
            <a:ext cx="47573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4&gt;0----Yes, and x[1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]=13&lt;57-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----Yes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x[4]=x[f]=x[1]=</a:t>
            </a: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11</a:t>
            </a:r>
            <a:endParaRPr lang="en-US" sz="2400" b="1" dirty="0" smtClean="0">
              <a:solidFill>
                <a:srgbClr val="FF000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f=(1-1)/2=0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1&gt;0---Yes and x[0]=13 &lt;57---Yes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x[s]=x[1]=x[f]=x[0]=13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f=(s-1)/2=(0-1)/2=0</a:t>
            </a:r>
          </a:p>
          <a:p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57, 13, 9, 11, 2 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=1,2,3,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200400"/>
            <a:ext cx="38670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0&gt;0 ----No and x[0]=13 &lt;57---Yes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executed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  <a:t>x[0]=57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096000" y="21336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34000" y="2743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4" name="Straight Connector 3"/>
          <p:cNvCxnSpPr>
            <a:stCxn id="2" idx="3"/>
            <a:endCxn id="3" idx="7"/>
          </p:cNvCxnSpPr>
          <p:nvPr/>
        </p:nvCxnSpPr>
        <p:spPr>
          <a:xfrm rot="5400000">
            <a:off x="5979785" y="25935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934200" y="2819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6" name="Straight Connector 5"/>
          <p:cNvCxnSpPr>
            <a:stCxn id="2" idx="5"/>
            <a:endCxn id="5" idx="1"/>
          </p:cNvCxnSpPr>
          <p:nvPr/>
        </p:nvCxnSpPr>
        <p:spPr>
          <a:xfrm rot="16200000" flipH="1">
            <a:off x="6741785" y="2593508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72000" y="33547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8" name="Straight Connector 7"/>
          <p:cNvCxnSpPr>
            <a:endCxn id="7" idx="7"/>
          </p:cNvCxnSpPr>
          <p:nvPr/>
        </p:nvCxnSpPr>
        <p:spPr>
          <a:xfrm rot="5400000">
            <a:off x="5217785" y="3205023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19800" y="3505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Result of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makeheap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1219200"/>
            <a:ext cx="8229600" cy="1143000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53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57, 13, 9, </a:t>
            </a: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2, 11 </a:t>
            </a: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} ;</a:t>
            </a:r>
            <a:b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8114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2514" y="2895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938977" y="3201192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4800" y="2261224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40636" y="2754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0098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2706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1920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MakeHeap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void makeheap ( int x[ ], int n )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int i, val, s, f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for ( i = 1 ; i &lt; n ; i++ )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{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val = x[i]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s = i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f = ( s - 1 ) / 2 ;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MakeHeap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x[s] = x[f]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 = f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f = ( s - 1 ) / 2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x[s]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9906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Result of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makeheap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2743200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57, 13, 9, 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2, 11 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2261224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40636" y="2754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0098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2706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51920" y="2718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96000" y="3886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34000" y="4495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3" name="Straight Connector 22"/>
          <p:cNvCxnSpPr>
            <a:stCxn id="21" idx="3"/>
            <a:endCxn id="22" idx="7"/>
          </p:cNvCxnSpPr>
          <p:nvPr/>
        </p:nvCxnSpPr>
        <p:spPr>
          <a:xfrm rot="5400000">
            <a:off x="5979785" y="43461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34200" y="4572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5" name="Straight Connector 24"/>
          <p:cNvCxnSpPr>
            <a:stCxn id="21" idx="5"/>
            <a:endCxn id="24" idx="1"/>
          </p:cNvCxnSpPr>
          <p:nvPr/>
        </p:nvCxnSpPr>
        <p:spPr>
          <a:xfrm rot="16200000" flipH="1">
            <a:off x="6741785" y="4346108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572000" y="51073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7" name="Straight Connector 26"/>
          <p:cNvCxnSpPr>
            <a:endCxn id="26" idx="7"/>
          </p:cNvCxnSpPr>
          <p:nvPr/>
        </p:nvCxnSpPr>
        <p:spPr>
          <a:xfrm rot="5400000">
            <a:off x="5217785" y="4957623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19800" y="5257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8114" y="3886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2514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5938977" y="4953792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5334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(x,5)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3072825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21336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34000" y="2743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7" name="Straight Connector 16"/>
          <p:cNvCxnSpPr>
            <a:stCxn id="15" idx="3"/>
            <a:endCxn id="16" idx="7"/>
          </p:cNvCxnSpPr>
          <p:nvPr/>
        </p:nvCxnSpPr>
        <p:spPr>
          <a:xfrm rot="5400000">
            <a:off x="5979785" y="25935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34200" y="2819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9" name="Straight Connector 18"/>
          <p:cNvCxnSpPr>
            <a:stCxn id="15" idx="5"/>
            <a:endCxn id="18" idx="1"/>
          </p:cNvCxnSpPr>
          <p:nvPr/>
        </p:nvCxnSpPr>
        <p:spPr>
          <a:xfrm rot="16200000" flipH="1">
            <a:off x="6741785" y="2593508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72000" y="33547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 rot="5400000">
            <a:off x="5217785" y="3205023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19800" y="3505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8114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32514" y="2895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480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5938977" y="3201192"/>
            <a:ext cx="308630" cy="29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04800" y="1956424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40636" y="2450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0098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02706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192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1143000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  <a:t> x[5] = { 57, 13, 9, 11, 2 } ;</a:t>
            </a:r>
            <a:b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3657600"/>
            <a:ext cx="2876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]=x[4]=11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</a:t>
            </a:r>
            <a:r>
              <a:rPr lang="en-US" sz="2400" b="1" dirty="0" err="1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]=x[4]=x[0]=57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4200" y="3505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Heapsort(x,5)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72825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0" y="21336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0" y="2743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6" name="Straight Connector 5"/>
          <p:cNvCxnSpPr>
            <a:stCxn id="4" idx="3"/>
            <a:endCxn id="5" idx="7"/>
          </p:cNvCxnSpPr>
          <p:nvPr/>
        </p:nvCxnSpPr>
        <p:spPr>
          <a:xfrm rot="5400000">
            <a:off x="5979785" y="25935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934200" y="2819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8" name="Straight Connector 7"/>
          <p:cNvCxnSpPr>
            <a:stCxn id="4" idx="5"/>
            <a:endCxn id="7" idx="1"/>
          </p:cNvCxnSpPr>
          <p:nvPr/>
        </p:nvCxnSpPr>
        <p:spPr>
          <a:xfrm rot="16200000" flipH="1">
            <a:off x="6741785" y="25935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0" y="33547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0" name="Straight Connector 9"/>
          <p:cNvCxnSpPr>
            <a:endCxn id="9" idx="7"/>
          </p:cNvCxnSpPr>
          <p:nvPr/>
        </p:nvCxnSpPr>
        <p:spPr>
          <a:xfrm rot="5400000">
            <a:off x="5217785" y="3205023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9800" y="3505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8114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2514" y="2895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5938977" y="32011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88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4800" y="1956424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0636" y="2450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0098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2706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192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1143000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  <a:t> x[5] = { 57, 13, 9, 11, 2 } ;</a:t>
            </a:r>
            <a:b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3657600"/>
            <a:ext cx="2876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]=x[4]=11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</a:t>
            </a:r>
            <a:r>
              <a:rPr lang="en-US" sz="2400" b="1" dirty="0" err="1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]=x[4]=x[0]=57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505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400" y="434167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==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else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&gt; 2 &amp;&amp; x[2] &gt; x[1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]) 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Heapsort(x,5)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072825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21336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0" y="2743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rot="5400000">
            <a:off x="5979785" y="25935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4200" y="2819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 rot="16200000" flipH="1">
            <a:off x="6741785" y="25935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0" y="3354715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1" name="Straight Connector 10"/>
          <p:cNvCxnSpPr>
            <a:endCxn id="10" idx="7"/>
          </p:cNvCxnSpPr>
          <p:nvPr/>
        </p:nvCxnSpPr>
        <p:spPr>
          <a:xfrm rot="5400000">
            <a:off x="5217785" y="3205023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3505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8114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2743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2514" y="2895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5938977" y="32011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1956424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0636" y="2450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098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2706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1920" y="24136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1143000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  <a:t> x[5] = { 57, 13, 9, 11, 2 } ;</a:t>
            </a:r>
            <a:br>
              <a:rPr lang="en-US" sz="2000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34200" y="3505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038600"/>
            <a:ext cx="423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4&gt;2---Yes and x[2]=9 &gt;x[1]=13---NO</a:t>
            </a:r>
            <a:endParaRPr lang="en-US" sz="20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3032879"/>
            <a:ext cx="5029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while ( s &gt;= 0 &amp;&amp;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&lt; x[s]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{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x[f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 = x[s]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s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* f + 1 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+ 1 &lt;=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&amp;&amp; x[s] &lt; x[s + 1] 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s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++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&gt;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}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1" name="Straight Connector 10"/>
          <p:cNvCxnSpPr>
            <a:endCxn id="10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2005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5938977" y="170196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20821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2005976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2743200"/>
            <a:ext cx="41664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1&gt;=0---Yes and 11 &lt;x[1]=13---Yes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x[f]=x[0]=x[s]=x[1]=13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f=s=1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s=2* 1 +1=3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4&lt;=3---Yes and x[3]=11 &lt; x[4]=57—Yes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s=4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4&gt; 3---Yes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s=-1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Now will loop will terminate</a:t>
            </a:r>
          </a:p>
          <a:p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 x[5] = { 11, 2, 9, 13, 57} ;</a:t>
            </a:r>
            <a:b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,2,3,4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4831" y="3352800"/>
            <a:ext cx="39998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]=x[1]=2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s=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f=(s-1)/2=(1-1)/2=0/2=0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9800" y="2005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938977" y="170196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20821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2005976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289" y="2819400"/>
            <a:ext cx="1511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x[f]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x[1]=11</a:t>
            </a: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4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,3,2,1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stCxn id="5" idx="5"/>
            <a:endCxn id="8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1" name="Straight Connector 10"/>
          <p:cNvCxnSpPr>
            <a:endCxn id="10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96000" y="221363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6015177" y="1909623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2289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4200" y="2005976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2289" y="2286000"/>
            <a:ext cx="1669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x[f] =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x[1]=11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246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2437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1981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2133600"/>
            <a:ext cx="2712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]=x[3]=2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</a:t>
            </a:r>
            <a:r>
              <a:rPr lang="en-US" sz="2400" b="1" dirty="0" err="1" smtClean="0">
                <a:solidFill>
                  <a:srgbClr val="FF000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]=x[3]=x[0]=13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09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057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28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1981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0" y="304627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==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else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&gt; 2 &amp;&amp; x[2] &gt; x[1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]) 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743200"/>
            <a:ext cx="4186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3&gt;2---Yes and x[2]=9 &gt;x[1]=11---No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9800" y="2005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938977" y="170196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38800" y="20821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1981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3032879"/>
            <a:ext cx="5029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while ( s &gt;= 0 &amp;&amp;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&lt; x[s]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{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x[f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 = x[s]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s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* f + 1 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+ 1 &lt;=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&amp;&amp; x[s] &lt; x[s + 1] 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s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++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&gt;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}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2743200"/>
            <a:ext cx="3587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1&gt;=0---Yes and 2 &lt;x[1]=11--Yes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 loop will be executed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x[f]=x[0]=x[s]=x[1]=11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f=s=1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s=2 *1 +1=3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 &lt;=2---Yes and x[s]=x[3]=13 &lt;57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s=4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4&gt;2----Yes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s=-1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 loop will terminate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,2,1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72000" y="1855491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5217785" y="1705799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4800" y="192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0" y="19812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" y="2438400"/>
            <a:ext cx="1511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x[f]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x[1]=2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28" name="Straight Connector 27"/>
          <p:cNvCxnSpPr>
            <a:stCxn id="26" idx="3"/>
            <a:endCxn id="27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0" name="Straight Connector 29"/>
          <p:cNvCxnSpPr>
            <a:stCxn id="26" idx="5"/>
            <a:endCxn id="29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2" name="Straight Connector 31"/>
          <p:cNvCxnSpPr>
            <a:endCxn id="31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8584" y="13716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" y="2362200"/>
            <a:ext cx="350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ivalue = x[i] 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=x[2]=9;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x[i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]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=x[2]=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x[0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]=11 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s=1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2&gt;2---No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Now while loop</a:t>
            </a: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8584" y="13716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362200"/>
            <a:ext cx="350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Now while loop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1&gt;=0—Yes and 9&lt;2: No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executed </a:t>
            </a: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62400" y="3032879"/>
            <a:ext cx="5029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while ( s &gt;= 0 &amp;&amp;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&lt; x[s]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{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x[f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 = x[s]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s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* f + 1 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+ 1 &lt;=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&amp;&amp; x[s] &lt; x[s + 1] 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s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++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&gt;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 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}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34200" y="13201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stCxn id="3" idx="5"/>
            <a:endCxn id="6" idx="1"/>
          </p:cNvCxnSpPr>
          <p:nvPr/>
        </p:nvCxnSpPr>
        <p:spPr>
          <a:xfrm rot="16200000" flipH="1">
            <a:off x="6741785" y="1094284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8584" y="13716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2438400"/>
            <a:ext cx="1635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x[f]=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x[0]=9</a:t>
            </a:r>
            <a:endParaRPr lang="en-US" sz="2400" b="1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,1</a:t>
            </a:r>
            <a:endParaRPr lang="en-US" sz="32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4914" y="1600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8584" y="13716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2438400"/>
            <a:ext cx="1635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x[f]=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x[0]=9</a:t>
            </a:r>
            <a:endParaRPr lang="en-US" sz="2400" b="1" dirty="0">
              <a:solidFill>
                <a:srgbClr val="FF000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 x[5] = { 11, 2, 9, 13, 57} ;</a:t>
            </a:r>
            <a:b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=1,2,3,4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9312" y="3124200"/>
            <a:ext cx="4535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1&gt;0----Yes, and x[0]=11&lt;2-----No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executed.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=4,3,2,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2954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2860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ivalue = x[i] =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x[1]=2;</a:t>
            </a: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x[i] =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x[1]=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x[0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]=9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=4,3,2,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2954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286000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ivalue = x[i] =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x[1]=2;</a:t>
            </a: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x[i] =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x[1]=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x[0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]=9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=4,3,2,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2954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286000"/>
            <a:ext cx="312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ivalue = x[i] =</a:t>
            </a: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x[1]=2;</a:t>
            </a: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x[i] =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x[1]=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x[0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]=9 </a:t>
            </a:r>
            <a:r>
              <a:rPr lang="nn-NO" sz="2400" b="1" dirty="0" smtClean="0">
                <a:solidFill>
                  <a:srgbClr val="FF000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f=0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i=1---Yes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s=-1</a:t>
            </a:r>
          </a:p>
          <a:p>
            <a:pPr>
              <a:buNone/>
            </a:pPr>
            <a:r>
              <a:rPr lang="nn-NO" sz="2400" b="1" dirty="0" smtClean="0">
                <a:solidFill>
                  <a:srgbClr val="002060"/>
                </a:solidFill>
                <a:latin typeface="Tw Cen MT" pitchFamily="34" charset="0"/>
              </a:rPr>
              <a:t>1&gt;2----No</a:t>
            </a:r>
            <a:endParaRPr lang="nn-NO" sz="24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3274874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if ( 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== 1 )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   s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else</a:t>
            </a:r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    s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 1 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if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( 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&gt; 2 &amp;&amp; x[2] &gt; x[1]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     s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 2 ;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=4,3,2,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2954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667000"/>
            <a:ext cx="404976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Now check the while loop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-1&gt;=0—No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</a:t>
            </a:r>
          </a:p>
          <a:p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67200" y="289560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while ( s &gt;= 0 &amp;&amp;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&lt; x[s]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{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x[f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] = x[s]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s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2 * f + 1 ;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+ 1 &lt;=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&amp;&amp; x[s] &lt; x[s + 1]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)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s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++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       if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( s &gt; </a:t>
            </a:r>
            <a:r>
              <a:rPr lang="en-US" sz="20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 - 1 )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s </a:t>
            </a: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= -1 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  <a:endParaRPr lang="en-US" sz="2000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3601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  <a:latin typeface="Tw Cen MT" pitchFamily="34" charset="0"/>
              </a:rPr>
              <a:t>=4,3,2,</a:t>
            </a:r>
            <a:r>
              <a:rPr lang="en-US" sz="32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endParaRPr lang="en-US" sz="32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096000" y="634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34000" y="12439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5" name="Straight Connector 4"/>
          <p:cNvCxnSpPr>
            <a:stCxn id="3" idx="3"/>
            <a:endCxn id="4" idx="7"/>
          </p:cNvCxnSpPr>
          <p:nvPr/>
        </p:nvCxnSpPr>
        <p:spPr>
          <a:xfrm rot="5400000">
            <a:off x="5979785" y="1094284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86600" y="1524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 rot="16200000" flipH="1">
            <a:off x="6894185" y="12981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2057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endCxn id="8" idx="7"/>
          </p:cNvCxnSpPr>
          <p:nvPr/>
        </p:nvCxnSpPr>
        <p:spPr>
          <a:xfrm rot="5400000">
            <a:off x="4912985" y="19077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48400" y="22860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8114" y="634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1243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2514" y="1396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2131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6167577" y="19819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4800" y="457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0636" y="950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0098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2706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1920" y="914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12954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2362200"/>
            <a:ext cx="19609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x[f] = 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x[0]=2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324600" y="15487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1600" y="2158376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9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4" name="Straight Connector 3"/>
          <p:cNvCxnSpPr>
            <a:endCxn id="3" idx="7"/>
          </p:cNvCxnSpPr>
          <p:nvPr/>
        </p:nvCxnSpPr>
        <p:spPr>
          <a:xfrm rot="5400000">
            <a:off x="5883593" y="1952476"/>
            <a:ext cx="232430" cy="33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315200" y="2438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 rot="16200000" flipH="1">
            <a:off x="7122785" y="2212508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495800" y="2971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8" name="Straight Connector 7"/>
          <p:cNvCxnSpPr>
            <a:endCxn id="7" idx="7"/>
          </p:cNvCxnSpPr>
          <p:nvPr/>
        </p:nvCxnSpPr>
        <p:spPr>
          <a:xfrm rot="5400000">
            <a:off x="5141585" y="2822108"/>
            <a:ext cx="232430" cy="223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77000" y="32004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57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6714" y="1548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158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1114" y="2310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30460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3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6396177" y="2896392"/>
            <a:ext cx="308630" cy="299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327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3716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69236" y="18652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8698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1306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4600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0520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220980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void heapsort ( int x[ ], int n )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int i, s, f, ivalue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for ( i = n - 1 ; i &gt; 0 ; i-- )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{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ivalue = x[i]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x[i] = x[0] ;</a:t>
            </a:r>
          </a:p>
          <a:p>
            <a:pPr>
              <a:buNone/>
            </a:pPr>
            <a:r>
              <a:rPr lang="nn-NO" b="1" dirty="0" smtClean="0">
                <a:solidFill>
                  <a:srgbClr val="002060"/>
                </a:solidFill>
                <a:latin typeface="Tw Cen MT" pitchFamily="34" charset="0"/>
              </a:rPr>
              <a:t>		f = 0 ;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endParaRPr lang="en-US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if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== 1 )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 = -1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else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 = 1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if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&gt; 2 &amp;&amp; x[2] &gt; x[1]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 = 2 ;</a:t>
            </a:r>
          </a:p>
          <a:p>
            <a:endParaRPr lang="en-US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while ( s &gt;= 0 &amp;&amp;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 x[s]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x[f] = x[s]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f = s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 = 2 * f + 1 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if ( s + 1 &lt;=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- 1 &amp;&amp; x[s] &lt; x[s + 1] )</a:t>
            </a:r>
          </a:p>
          <a:p>
            <a:pPr lvl="1">
              <a:buNone/>
            </a:pPr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s++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if ( s &gt;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- 1 )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	s = -1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HeapSort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x[f]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ivalue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</a:br>
            <a:r>
              <a:rPr lang="en-US" b="1" dirty="0" err="1" smtClean="0">
                <a:solidFill>
                  <a:srgbClr val="FF000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 x[5] = { 11, 2, 9, 13, 57} ;</a:t>
            </a:r>
            <a:b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,2,3,4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9076" y="3207603"/>
            <a:ext cx="23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x[s]=x[1]=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=2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main()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stdio.h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conio.h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makeheap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[ ],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heapsort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[ ],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main(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[10] = { 11, 2, 9, 13, 57 }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main()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clrscr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"Heap Sort.\n" )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makeheap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5)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nBefore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Sorting:\n"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main()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heapsort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5 )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nAfter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Sorting:\n"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getch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72200" y="12192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10200" y="1828800"/>
            <a:ext cx="762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cxnSp>
        <p:nvCxnSpPr>
          <p:cNvPr id="9" name="Straight Connector 8"/>
          <p:cNvCxnSpPr>
            <a:stCxn id="2" idx="3"/>
            <a:endCxn id="3" idx="7"/>
          </p:cNvCxnSpPr>
          <p:nvPr/>
        </p:nvCxnSpPr>
        <p:spPr>
          <a:xfrm rot="5400000">
            <a:off x="6055985" y="1679108"/>
            <a:ext cx="232430" cy="22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 x[5] = { 11, 2, 9, 13, 57} ;</a:t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,2,3,4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7400" y="1143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1905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itchFamily="34" charset="0"/>
              </a:rPr>
              <a:t>1</a:t>
            </a:r>
            <a:endParaRPr lang="en-US" b="1" dirty="0"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{11, 2, 9, 13, 57};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9076" y="3207603"/>
            <a:ext cx="3034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=x[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]=x[2]=9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s=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=2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f=(2-1)/2=1/2=1/2=0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312" y="3124200"/>
            <a:ext cx="4535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2&gt;0----Yes, and x[0]=11&lt;9-----No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while loop will not be executed.</a:t>
            </a:r>
          </a:p>
          <a:p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r>
              <a:rPr kumimoji="0" lang="en-US" sz="6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int</a:t>
            </a:r>
            <a: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  <a:t> x[5] = { 11, 2, 9, 13, 57} ;</a:t>
            </a:r>
            <a:br>
              <a:rPr kumimoji="0" lang="en-US" sz="6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itchFamily="34" charset="0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304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11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2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9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13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w Cen MT" pitchFamily="34" charset="0"/>
                        </a:rPr>
                        <a:t>57</a:t>
                      </a:r>
                      <a:endParaRPr lang="en-US" b="1" dirty="0">
                        <a:latin typeface="Tw Cen MT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26436" y="20938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0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898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1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506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2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w Cen MT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0" y="2057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4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25146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=1,</a:t>
            </a:r>
            <a:r>
              <a:rPr lang="en-US" sz="2800" b="1" dirty="0" smtClean="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,3,4</a:t>
            </a:r>
            <a:endParaRPr lang="en-US" sz="28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0592" y="3048000"/>
            <a:ext cx="4381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while ( s &gt; 0 &amp;&amp; x[f] &lt;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x[s] = x[f]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s = f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	f = ( s - 1 ) / 2 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   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9076" y="3207603"/>
            <a:ext cx="2372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x[s]=x[2]=</a:t>
            </a:r>
            <a:r>
              <a:rPr lang="en-US" sz="24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=9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84187" y="5726668"/>
            <a:ext cx="184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x[s] = </a:t>
            </a:r>
            <a:r>
              <a:rPr lang="en-US" sz="2800" b="1" dirty="0" err="1" smtClean="0">
                <a:solidFill>
                  <a:srgbClr val="002060"/>
                </a:solidFill>
                <a:latin typeface="Tw Cen MT" pitchFamily="34" charset="0"/>
              </a:rPr>
              <a:t>val</a:t>
            </a:r>
            <a:r>
              <a:rPr lang="en-US" sz="2800" b="1" dirty="0" smtClean="0">
                <a:solidFill>
                  <a:srgbClr val="002060"/>
                </a:solidFill>
                <a:latin typeface="Tw Cen MT" pitchFamily="34" charset="0"/>
              </a:rPr>
              <a:t> 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2037</Words>
  <Application>Microsoft Office PowerPoint</Application>
  <PresentationFormat>On-screen Show (4:3)</PresentationFormat>
  <Paragraphs>1125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Heap Sort</vt:lpstr>
      <vt:lpstr>Slide 2</vt:lpstr>
      <vt:lpstr> int x[5] = { 11, 2, 9, 13, 57} ; </vt:lpstr>
      <vt:lpstr> int x[5] = { 11, 2, 9, 13, 57} ; </vt:lpstr>
      <vt:lpstr> int x[5] = { 11, 2, 9, 13, 57} ;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MakeHeap</vt:lpstr>
      <vt:lpstr>MakeHeap</vt:lpstr>
      <vt:lpstr>Heapsort</vt:lpstr>
      <vt:lpstr>Heapsort(x,5)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HeapSort</vt:lpstr>
      <vt:lpstr>HeapSort</vt:lpstr>
      <vt:lpstr>HeapSort</vt:lpstr>
      <vt:lpstr>HeapSort</vt:lpstr>
      <vt:lpstr>main()</vt:lpstr>
      <vt:lpstr>main()</vt:lpstr>
      <vt:lpstr>main()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DBGI</dc:creator>
  <cp:lastModifiedBy>DBGI</cp:lastModifiedBy>
  <cp:revision>41</cp:revision>
  <dcterms:created xsi:type="dcterms:W3CDTF">2017-08-06T14:00:44Z</dcterms:created>
  <dcterms:modified xsi:type="dcterms:W3CDTF">2017-08-07T06:25:19Z</dcterms:modified>
</cp:coreProperties>
</file>