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Argumentative essay &amp; Logical reasoning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4267200"/>
            <a:ext cx="3048000" cy="655593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Dipesh Mahato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 argument involves the process of establishing a claim and then proving it with the use of logical reasoning, examples, and  research.</a:t>
            </a:r>
          </a:p>
          <a:p>
            <a:endParaRPr lang="en-US" dirty="0" smtClean="0"/>
          </a:p>
          <a:p>
            <a:r>
              <a:rPr lang="en-US" dirty="0" smtClean="0"/>
              <a:t>The purpose of an argumentative essay is to present well-reasoned conclusions  in order to </a:t>
            </a:r>
            <a:r>
              <a:rPr lang="en-US" dirty="0" smtClean="0"/>
              <a:t>convince</a:t>
            </a:r>
            <a:r>
              <a:rPr lang="en-US" dirty="0" smtClean="0"/>
              <a:t> the audience  to accept or at least seriously consider a point of view.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 exactly is an Argument?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1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convince or persuade the reader.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One attempts to change the reader’s mind and convince the reader to agree with the point of view or claim of the writer.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The aim of writing argumentative essays</a:t>
            </a:r>
            <a:endParaRPr lang="en-US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483291"/>
          </a:xfrm>
        </p:spPr>
        <p:txBody>
          <a:bodyPr>
            <a:normAutofit fontScale="85000" lnSpcReduction="10000"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u="sng" dirty="0" smtClean="0">
                <a:solidFill>
                  <a:schemeClr val="accent2"/>
                </a:solidFill>
              </a:rPr>
              <a:t>Argumentation</a:t>
            </a:r>
            <a:r>
              <a:rPr lang="en-US" dirty="0" smtClean="0"/>
              <a:t>: The act or process of forming reasons, drawing conclusions and applying them to a case in discussion.</a:t>
            </a:r>
          </a:p>
          <a:p>
            <a:pPr marL="624078" indent="-514350">
              <a:buFont typeface="+mj-lt"/>
              <a:buAutoNum type="arabicParenR"/>
            </a:pPr>
            <a:r>
              <a:rPr lang="en-US" u="sng" dirty="0" smtClean="0">
                <a:solidFill>
                  <a:schemeClr val="accent2"/>
                </a:solidFill>
              </a:rPr>
              <a:t>Pro Argument</a:t>
            </a:r>
            <a:r>
              <a:rPr lang="en-US" dirty="0" smtClean="0"/>
              <a:t> : Point or statement that supports one’s ideas.</a:t>
            </a:r>
          </a:p>
          <a:p>
            <a:pPr marL="624078" indent="-514350">
              <a:buFont typeface="+mj-lt"/>
              <a:buAutoNum type="arabicParenR"/>
            </a:pPr>
            <a:r>
              <a:rPr lang="en-US" u="sng" dirty="0" smtClean="0">
                <a:solidFill>
                  <a:schemeClr val="accent2"/>
                </a:solidFill>
              </a:rPr>
              <a:t>Counter Argument</a:t>
            </a:r>
            <a:r>
              <a:rPr lang="en-US" dirty="0" smtClean="0"/>
              <a:t>: Point or statement in opposition to the argument being made in a written document or speech.</a:t>
            </a:r>
          </a:p>
          <a:p>
            <a:pPr marL="624078" indent="-514350">
              <a:buFont typeface="+mj-lt"/>
              <a:buAutoNum type="arabicParenR"/>
            </a:pPr>
            <a:r>
              <a:rPr lang="en-US" u="sng" dirty="0" smtClean="0">
                <a:solidFill>
                  <a:schemeClr val="accent2"/>
                </a:solidFill>
              </a:rPr>
              <a:t>Refutation</a:t>
            </a:r>
            <a:r>
              <a:rPr lang="en-US" dirty="0" smtClean="0"/>
              <a:t>: The process of disproving an opposing argument.</a:t>
            </a:r>
          </a:p>
          <a:p>
            <a:pPr marL="624078" indent="-514350">
              <a:buFont typeface="+mj-lt"/>
              <a:buAutoNum type="arabicParenR"/>
            </a:pPr>
            <a:r>
              <a:rPr lang="en-US" u="sng" dirty="0" smtClean="0">
                <a:solidFill>
                  <a:schemeClr val="accent2"/>
                </a:solidFill>
              </a:rPr>
              <a:t>Opponent</a:t>
            </a:r>
            <a:r>
              <a:rPr lang="en-US" dirty="0" smtClean="0"/>
              <a:t>: A person who disagrees with something and speaks against it.</a:t>
            </a:r>
          </a:p>
          <a:p>
            <a:pPr marL="624078" indent="-514350">
              <a:buFont typeface="+mj-lt"/>
              <a:buAutoNum type="arabicParenR"/>
            </a:pPr>
            <a:r>
              <a:rPr lang="en-US" u="sng" dirty="0" smtClean="0">
                <a:solidFill>
                  <a:schemeClr val="accent2"/>
                </a:solidFill>
              </a:rPr>
              <a:t>Proponent</a:t>
            </a:r>
            <a:r>
              <a:rPr lang="en-US" dirty="0" smtClean="0"/>
              <a:t>: Some who argues in favor of something.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Key terms to learn before writing an agrumentative essay</a:t>
            </a:r>
            <a:endParaRPr lang="en-US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102291"/>
          </a:xfrm>
        </p:spPr>
        <p:txBody>
          <a:bodyPr/>
          <a:lstStyle/>
          <a:p>
            <a:pPr>
              <a:buNone/>
            </a:pPr>
            <a:r>
              <a:rPr lang="en-US" sz="2400" b="1" u="sng" dirty="0" smtClean="0"/>
              <a:t>Choosing a topic and writing the thesis statement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Decide on a controversial topic(debatable and interesting).</a:t>
            </a:r>
          </a:p>
          <a:p>
            <a:endParaRPr lang="en-US" dirty="0" smtClean="0"/>
          </a:p>
          <a:p>
            <a:r>
              <a:rPr lang="en-US" dirty="0" smtClean="0"/>
              <a:t>Write an argumentative thesis statement.</a:t>
            </a:r>
          </a:p>
          <a:p>
            <a:endParaRPr lang="en-US" dirty="0" smtClean="0"/>
          </a:p>
          <a:p>
            <a:r>
              <a:rPr lang="en-US" dirty="0" smtClean="0"/>
              <a:t>Generate ideas(free writing or brainstorming).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How to write argumentative essays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supporting your argument, the evidence that you include can be: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u="sng" dirty="0" smtClean="0">
                <a:solidFill>
                  <a:schemeClr val="accent2"/>
                </a:solidFill>
              </a:rPr>
              <a:t>Facts</a:t>
            </a:r>
            <a:r>
              <a:rPr lang="en-US" dirty="0" smtClean="0"/>
              <a:t>:  Data that have been objectively proven and are generally accepted (such as historical facts, scientific data, statistics et.)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u="sng" dirty="0" smtClean="0">
                <a:solidFill>
                  <a:schemeClr val="accent2"/>
                </a:solidFill>
              </a:rPr>
              <a:t>Examples</a:t>
            </a:r>
            <a:r>
              <a:rPr lang="en-US" dirty="0" smtClean="0"/>
              <a:t>: Should be sufficient number of examples to prove the case.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u="sng" dirty="0" smtClean="0">
                <a:solidFill>
                  <a:schemeClr val="accent2"/>
                </a:solidFill>
              </a:rPr>
              <a:t>Support form authority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u="sng" dirty="0" smtClean="0">
                <a:solidFill>
                  <a:schemeClr val="accent2"/>
                </a:solidFill>
              </a:rPr>
              <a:t>Opinions of experts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Supporting your argument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1371600"/>
            <a:ext cx="6324600" cy="40386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238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Argumentative essay &amp; Logical reasoning</vt:lpstr>
      <vt:lpstr>What exactly is an Argument?</vt:lpstr>
      <vt:lpstr>The aim of writing argumentative essays</vt:lpstr>
      <vt:lpstr>Key terms to learn before writing an agrumentative essay</vt:lpstr>
      <vt:lpstr>How to write argumentative essays</vt:lpstr>
      <vt:lpstr>Supporting your argument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Argumentative essay &amp; Logical reasoning</dc:title>
  <dc:creator>Dipesh</dc:creator>
  <cp:lastModifiedBy>Acer-Nitro</cp:lastModifiedBy>
  <cp:revision>2</cp:revision>
  <dcterms:created xsi:type="dcterms:W3CDTF">2006-08-16T00:00:00Z</dcterms:created>
  <dcterms:modified xsi:type="dcterms:W3CDTF">2023-02-05T03:20:08Z</dcterms:modified>
</cp:coreProperties>
</file>