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5" d="100"/>
          <a:sy n="85" d="100"/>
        </p:scale>
        <p:origin x="-1518"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0C32DDB2-7E8C-40FE-B107-041B41C85852}" type="datetimeFigureOut">
              <a:rPr lang="en-US" smtClean="0"/>
              <a:pPr/>
              <a:t>12/17/2021</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341DF156-27D7-4A0F-B48A-51A7568A712A}"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C32DDB2-7E8C-40FE-B107-041B41C85852}" type="datetimeFigureOut">
              <a:rPr lang="en-US" smtClean="0"/>
              <a:pPr/>
              <a:t>12/17/2021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41DF156-27D7-4A0F-B48A-51A7568A712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C32DDB2-7E8C-40FE-B107-041B41C85852}" type="datetimeFigureOut">
              <a:rPr lang="en-US" smtClean="0"/>
              <a:pPr/>
              <a:t>12/17/2021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41DF156-27D7-4A0F-B48A-51A7568A712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C32DDB2-7E8C-40FE-B107-041B41C85852}" type="datetimeFigureOut">
              <a:rPr lang="en-US" smtClean="0"/>
              <a:pPr/>
              <a:t>12/17/2021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41DF156-27D7-4A0F-B48A-51A7568A712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C32DDB2-7E8C-40FE-B107-041B41C85852}" type="datetimeFigureOut">
              <a:rPr lang="en-US" smtClean="0"/>
              <a:pPr/>
              <a:t>12/17/2021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41DF156-27D7-4A0F-B48A-51A7568A712A}"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C32DDB2-7E8C-40FE-B107-041B41C85852}" type="datetimeFigureOut">
              <a:rPr lang="en-US" smtClean="0"/>
              <a:pPr/>
              <a:t>12/17/2021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41DF156-27D7-4A0F-B48A-51A7568A712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C32DDB2-7E8C-40FE-B107-041B41C85852}" type="datetimeFigureOut">
              <a:rPr lang="en-US" smtClean="0"/>
              <a:pPr/>
              <a:t>12/17/2021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341DF156-27D7-4A0F-B48A-51A7568A712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0C32DDB2-7E8C-40FE-B107-041B41C85852}" type="datetimeFigureOut">
              <a:rPr lang="en-US" smtClean="0"/>
              <a:pPr/>
              <a:t>12/17/2021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341DF156-27D7-4A0F-B48A-51A7568A712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0C32DDB2-7E8C-40FE-B107-041B41C85852}" type="datetimeFigureOut">
              <a:rPr lang="en-US" smtClean="0"/>
              <a:pPr/>
              <a:t>12/17/2021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341DF156-27D7-4A0F-B48A-51A7568A712A}"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C32DDB2-7E8C-40FE-B107-041B41C85852}" type="datetimeFigureOut">
              <a:rPr lang="en-US" smtClean="0"/>
              <a:pPr/>
              <a:t>12/17/2021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41DF156-27D7-4A0F-B48A-51A7568A712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0C32DDB2-7E8C-40FE-B107-041B41C85852}" type="datetimeFigureOut">
              <a:rPr lang="en-US" smtClean="0"/>
              <a:pPr/>
              <a:t>12/17/2021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41DF156-27D7-4A0F-B48A-51A7568A712A}"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0C32DDB2-7E8C-40FE-B107-041B41C85852}" type="datetimeFigureOut">
              <a:rPr lang="en-US" smtClean="0"/>
              <a:pPr/>
              <a:t>12/17/2021</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341DF156-27D7-4A0F-B48A-51A7568A712A}"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70760" y="2185416"/>
            <a:ext cx="7406640" cy="1472184"/>
          </a:xfrm>
        </p:spPr>
        <p:txBody>
          <a:bodyPr/>
          <a:lstStyle/>
          <a:p>
            <a:r>
              <a:rPr lang="en-US" dirty="0" smtClean="0"/>
              <a:t>Scripting Language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Scripting </a:t>
            </a:r>
            <a:r>
              <a:rPr lang="en-US" dirty="0" smtClean="0"/>
              <a:t>??</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dirty="0" smtClean="0"/>
              <a:t>    Scripting </a:t>
            </a:r>
            <a:r>
              <a:rPr lang="en-US" dirty="0" smtClean="0"/>
              <a:t>language (also known as scripting, or script) is a series of commands that are able to be executed without the need for compiling. While all scripting languages are programming languages, not all programming languages are scripting languages. PHP, Perl, and Python are common examples of scripting languages. </a:t>
            </a:r>
          </a:p>
          <a:p>
            <a:pPr>
              <a:buNone/>
            </a:pPr>
            <a:endParaRPr lang="en-US" dirty="0" smtClean="0"/>
          </a:p>
          <a:p>
            <a:pPr>
              <a:buNone/>
            </a:pPr>
            <a:r>
              <a:rPr lang="en-US" dirty="0" smtClean="0"/>
              <a:t>     Scripting </a:t>
            </a:r>
            <a:r>
              <a:rPr lang="en-US" dirty="0" smtClean="0"/>
              <a:t>languages use a program known as an interpreter to translate commands and are directly interpreted from source code, not requiring a compilation step. Other programming languages, on the other hand, may require a compiler to translate commands into machine code before it can execute those commands.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838200"/>
            <a:ext cx="8229600" cy="4525963"/>
          </a:xfrm>
        </p:spPr>
        <p:txBody>
          <a:bodyPr>
            <a:normAutofit fontScale="55000" lnSpcReduction="20000"/>
          </a:bodyPr>
          <a:lstStyle/>
          <a:p>
            <a:pPr>
              <a:buNone/>
            </a:pPr>
            <a:r>
              <a:rPr lang="en-US" b="1" dirty="0" smtClean="0"/>
              <a:t>Definition:</a:t>
            </a:r>
          </a:p>
          <a:p>
            <a:pPr>
              <a:buNone/>
            </a:pPr>
            <a:r>
              <a:rPr lang="en-US" dirty="0" smtClean="0"/>
              <a:t>Programming language is a set of instructions that can be fed into a computer to achieve a specific output.</a:t>
            </a:r>
          </a:p>
          <a:p>
            <a:pPr>
              <a:buNone/>
            </a:pPr>
            <a:r>
              <a:rPr lang="en-US" dirty="0" smtClean="0"/>
              <a:t>Scripting language is a programming language supporting scripts written exclusively for a special runtime environment to automate a specific action/function execution.</a:t>
            </a:r>
          </a:p>
          <a:p>
            <a:pPr>
              <a:buNone/>
            </a:pPr>
            <a:r>
              <a:rPr lang="en-US" b="1" dirty="0" smtClean="0"/>
              <a:t>Interpretation:</a:t>
            </a:r>
          </a:p>
          <a:p>
            <a:pPr>
              <a:buNone/>
            </a:pPr>
            <a:r>
              <a:rPr lang="en-US" dirty="0" smtClean="0"/>
              <a:t>Programming languages are compressed into smaller packages that do not need to be interpreted by another language or application.</a:t>
            </a:r>
          </a:p>
          <a:p>
            <a:pPr>
              <a:buNone/>
            </a:pPr>
            <a:r>
              <a:rPr lang="en-US" dirty="0" smtClean="0"/>
              <a:t>Scripting languages are written in one language and interpreted within another program. For instance, JavaScript has to be incorporated within HTML, which the Internet browser will then interpret. </a:t>
            </a:r>
          </a:p>
          <a:p>
            <a:pPr>
              <a:buNone/>
            </a:pPr>
            <a:r>
              <a:rPr lang="en-US" b="1" dirty="0" smtClean="0"/>
              <a:t>Memory: </a:t>
            </a:r>
          </a:p>
          <a:p>
            <a:pPr>
              <a:buNone/>
            </a:pPr>
            <a:r>
              <a:rPr lang="en-US" dirty="0" smtClean="0"/>
              <a:t>Programming languages code when compiled creates binary code executable files also known as .exe files that take memory.</a:t>
            </a:r>
          </a:p>
          <a:p>
            <a:pPr>
              <a:buNone/>
            </a:pPr>
            <a:r>
              <a:rPr lang="en-US" dirty="0" smtClean="0"/>
              <a:t>Scripting languages do not create .exe executable files.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838200"/>
            <a:ext cx="7498080" cy="4800600"/>
          </a:xfrm>
        </p:spPr>
        <p:txBody>
          <a:bodyPr>
            <a:normAutofit fontScale="55000" lnSpcReduction="20000"/>
          </a:bodyPr>
          <a:lstStyle/>
          <a:p>
            <a:pPr>
              <a:buNone/>
            </a:pPr>
            <a:r>
              <a:rPr lang="en-US" b="1" dirty="0" smtClean="0"/>
              <a:t>Categories: </a:t>
            </a:r>
          </a:p>
          <a:p>
            <a:pPr>
              <a:buNone/>
            </a:pPr>
            <a:r>
              <a:rPr lang="en-US" dirty="0" smtClean="0"/>
              <a:t>Programming languages are divided into five subcategories: First generation, Second generation, Third generation, Fourth generation, and Fifth generation.</a:t>
            </a:r>
          </a:p>
          <a:p>
            <a:pPr>
              <a:buNone/>
            </a:pPr>
            <a:r>
              <a:rPr lang="en-US" dirty="0" smtClean="0"/>
              <a:t>Scripting languages have only two subcategories: Server-side scripting languages and client-side scripting languages.</a:t>
            </a:r>
          </a:p>
          <a:p>
            <a:pPr>
              <a:buNone/>
            </a:pPr>
            <a:endParaRPr lang="en-US" dirty="0" smtClean="0"/>
          </a:p>
          <a:p>
            <a:pPr>
              <a:buNone/>
            </a:pPr>
            <a:r>
              <a:rPr lang="en-US" b="1" dirty="0" smtClean="0"/>
              <a:t>Speed:</a:t>
            </a:r>
          </a:p>
          <a:p>
            <a:pPr>
              <a:buNone/>
            </a:pPr>
            <a:r>
              <a:rPr lang="en-US" dirty="0" smtClean="0"/>
              <a:t>Programming Languages are faster</a:t>
            </a:r>
            <a:r>
              <a:rPr lang="en-US" dirty="0" smtClean="0"/>
              <a:t>.</a:t>
            </a:r>
          </a:p>
          <a:p>
            <a:pPr>
              <a:buNone/>
            </a:pPr>
            <a:endParaRPr lang="en-US" dirty="0" smtClean="0"/>
          </a:p>
          <a:p>
            <a:pPr>
              <a:buNone/>
            </a:pPr>
            <a:r>
              <a:rPr lang="en-US" dirty="0" smtClean="0"/>
              <a:t>Scripting languages are slower.</a:t>
            </a:r>
          </a:p>
          <a:p>
            <a:pPr>
              <a:buNone/>
            </a:pPr>
            <a:r>
              <a:rPr lang="en-US" dirty="0" smtClean="0"/>
              <a:t>	Reason</a:t>
            </a:r>
            <a:r>
              <a:rPr lang="en-US" dirty="0" smtClean="0"/>
              <a:t>: Compiled programs generally run faster than interpreted programs since compilers read and analyse the code at once and collectively report errors (if any).</a:t>
            </a:r>
          </a:p>
          <a:p>
            <a:pPr>
              <a:buNone/>
            </a:pPr>
            <a:endParaRPr lang="en-US" dirty="0" smtClean="0"/>
          </a:p>
          <a:p>
            <a:pPr>
              <a:buNone/>
            </a:pPr>
            <a:r>
              <a:rPr lang="en-US" dirty="0" smtClean="0"/>
              <a:t>	An </a:t>
            </a:r>
            <a:r>
              <a:rPr lang="en-US" dirty="0" smtClean="0"/>
              <a:t>interpreter, however, reads and analyses a code line by line, and every time it detects an error, it stops addressing them one by one.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762000"/>
            <a:ext cx="7498080" cy="4800600"/>
          </a:xfrm>
        </p:spPr>
        <p:txBody>
          <a:bodyPr>
            <a:normAutofit fontScale="70000" lnSpcReduction="20000"/>
          </a:bodyPr>
          <a:lstStyle/>
          <a:p>
            <a:pPr>
              <a:buNone/>
            </a:pPr>
            <a:r>
              <a:rPr lang="en-US" dirty="0" smtClean="0"/>
              <a:t>There are two types of scripting languages: </a:t>
            </a:r>
            <a:r>
              <a:rPr lang="en-US" b="1" dirty="0" smtClean="0"/>
              <a:t>server side and client side</a:t>
            </a:r>
            <a:r>
              <a:rPr lang="en-US" dirty="0" smtClean="0"/>
              <a:t>. The only significant difference between the two is that the former requires a server for its processing. </a:t>
            </a:r>
          </a:p>
          <a:p>
            <a:pPr>
              <a:buNone/>
            </a:pPr>
            <a:endParaRPr lang="en-US" dirty="0" smtClean="0"/>
          </a:p>
          <a:p>
            <a:pPr>
              <a:buNone/>
            </a:pPr>
            <a:r>
              <a:rPr lang="en-US" dirty="0" smtClean="0"/>
              <a:t>Server-side scripting languages run on a web server. When a client sends a request, the server responds by sending content via HTTP. In contrast, client-side scripting languages run on the client end—on their web browser.</a:t>
            </a:r>
          </a:p>
          <a:p>
            <a:pPr>
              <a:buNone/>
            </a:pPr>
            <a:endParaRPr lang="en-US" dirty="0" smtClean="0"/>
          </a:p>
          <a:p>
            <a:pPr>
              <a:buNone/>
            </a:pPr>
            <a:r>
              <a:rPr lang="en-US" dirty="0" smtClean="0"/>
              <a:t>The benefit of client-side scripts is that they can reduce demand on the server, allowing web pages to load faster. Whereas, one significant benefit of server-side scripts is they are not viewable by the public like client-side scripts are.</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13</TotalTime>
  <Words>413</Words>
  <Application>Microsoft Office PowerPoint</Application>
  <PresentationFormat>On-screen Show (4:3)</PresentationFormat>
  <Paragraphs>30</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Solstice</vt:lpstr>
      <vt:lpstr>Scripting Language </vt:lpstr>
      <vt:lpstr>Scripting ??</vt:lpstr>
      <vt:lpstr>Slide 3</vt:lpstr>
      <vt:lpstr>Slide 4</vt:lpstr>
      <vt:lpstr>Slide 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Scripting Language </dc:title>
  <dc:creator>Delta</dc:creator>
  <cp:lastModifiedBy>Delta</cp:lastModifiedBy>
  <cp:revision>6</cp:revision>
  <dcterms:created xsi:type="dcterms:W3CDTF">2021-12-16T08:05:27Z</dcterms:created>
  <dcterms:modified xsi:type="dcterms:W3CDTF">2021-12-17T03:12:55Z</dcterms:modified>
</cp:coreProperties>
</file>