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8" r:id="rId9"/>
    <p:sldId id="264" r:id="rId10"/>
    <p:sldId id="267" r:id="rId11"/>
    <p:sldId id="275" r:id="rId12"/>
    <p:sldId id="268" r:id="rId13"/>
    <p:sldId id="274" r:id="rId14"/>
    <p:sldId id="270" r:id="rId15"/>
    <p:sldId id="276" r:id="rId16"/>
    <p:sldId id="277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>
        <p:scale>
          <a:sx n="75" d="100"/>
          <a:sy n="75" d="100"/>
        </p:scale>
        <p:origin x="811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66AF2-8B41-4CEB-B17D-347E8BD20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0BC0D-39AA-4F0E-81B6-CE8B5DCEE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D35CE-C8C9-4516-A565-3EE738DD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C006-02D7-4A20-95DB-B8B0869F0C8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DE5DC-47CC-4E97-8E5D-74E6673E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9033E-C57E-475B-8E92-38C19531B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1719-1C6A-4E34-80EB-714C4897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8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3DB7C-9F4D-4228-BCC4-F29DFC6C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3D289-E8C0-43C2-94F7-4F88A7FA3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0F3AF-C2A3-4B85-9F02-B4A3B240B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C006-02D7-4A20-95DB-B8B0869F0C8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07659-7945-47FA-AF3A-B664C5A1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4E49C-DC23-4531-B627-282ECED1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1719-1C6A-4E34-80EB-714C4897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4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E609B5-B04F-46E4-8B98-7F279C410E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6F66F-A114-4591-9CE6-611C1C3B3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FB08F-19D6-4F16-99D3-26A11507F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C006-02D7-4A20-95DB-B8B0869F0C8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6CB00-1D02-4E37-95C9-88702E0A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A3036-60EF-4702-98C7-F518CA7E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1719-1C6A-4E34-80EB-714C4897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0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777B2-C210-40D3-9B56-C7D3999B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8B9DC-E193-4626-BEB7-85E08AA53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16AD2-387C-47BC-9F67-6FDF159E9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C006-02D7-4A20-95DB-B8B0869F0C8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0F3D8-4C67-4F87-B4E1-3B4AB884B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2074F-F544-4F49-99A1-5B029FD4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1719-1C6A-4E34-80EB-714C4897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4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BE9C-7C6F-4882-B72D-F4123E62A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709C7-C554-4586-902C-8D1F7D48B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40475-1585-47A7-A980-CA8D071E7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C006-02D7-4A20-95DB-B8B0869F0C8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B5177-7D54-4A7E-A162-2FFF63F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43A72-72C9-4940-8B28-981219A38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1719-1C6A-4E34-80EB-714C4897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4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AE5B1-EB54-41B6-875F-16034AFE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8965B-7D02-40B1-B6EB-54A9CA233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0ED8E-F4EE-4649-BEAA-4FBB83B2A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05E3D-C182-4DDC-8A46-D1A66293D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C006-02D7-4A20-95DB-B8B0869F0C8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7AAFB-DBCC-4D44-B3CD-CAEB994B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3D54A-F638-4865-9C15-4F18E2C2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1719-1C6A-4E34-80EB-714C4897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9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70C03-C622-4EC9-81A1-B1E61BD9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523D9-9C37-4161-849D-163594E2B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7BE70-9E57-4C8E-B66F-E0403147E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40C7E4-4863-4207-9D86-BA1264485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577E8-1B1B-4AC4-BF42-765E288C72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425D53-CEEA-4D6A-87C2-9CF0325C0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C006-02D7-4A20-95DB-B8B0869F0C8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946E0F-EF45-4526-B0B1-5E2B4C327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DEB17-1C5C-4F08-AF36-DA8352B8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1719-1C6A-4E34-80EB-714C4897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D9B7D-C837-4DA9-8B23-588BF840E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35C582-0A00-4745-A4F7-E7CBF24E2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C006-02D7-4A20-95DB-B8B0869F0C8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099D4-C43D-4FCC-B661-68029E81D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8A2F6D-9414-45B1-BC86-E90FBF618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1719-1C6A-4E34-80EB-714C4897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5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73A1D-9DE2-4DE4-B35D-3FF5D468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C006-02D7-4A20-95DB-B8B0869F0C8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59C06-73F4-460C-9429-6AD523A0C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6B7F4-5E31-4500-B7F7-5D2FB5E3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1719-1C6A-4E34-80EB-714C4897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4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A3A08-3CFB-4EA7-A62F-9AD645076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F2D66-85EA-4647-86AB-9F75D6459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C50E5-C00E-41BA-8874-8C29A0C44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4303F-8F56-4DAF-8657-4A24D96FF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C006-02D7-4A20-95DB-B8B0869F0C8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692C1-E8FB-4A22-80AD-EC344449B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4C96E-0FB8-45D3-A135-02D1F5D7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1719-1C6A-4E34-80EB-714C4897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0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3BB7-ECEB-4B19-A762-2A67C4E9E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0D7FDF-9CB1-4442-84B4-6346B71E1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7FBB1-F00B-4873-B940-92123CEFB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7EC58-44F8-4D66-98BE-DA1410374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C006-02D7-4A20-95DB-B8B0869F0C8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57E79-07E0-4C73-8B15-C8AD366D0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57A11-B8B1-47EF-A5E7-0DEF1FDB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1719-1C6A-4E34-80EB-714C4897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3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4CFEE9-ECA6-4E03-B9E1-A13F2977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AEB21-3C5C-4D4B-B9E2-1370363CE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536FB-B79B-4029-BDD3-5DAB315C2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BC006-02D7-4A20-95DB-B8B0869F0C8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C3324-FB91-48B9-926A-CD9944051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4AD5F-CF9A-4D29-8AF1-427BCDACA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A1719-1C6A-4E34-80EB-714C4897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6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48060-085F-49AE-B24F-8D64EBD258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Doctor Appointment System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76ED6AB-4C03-46F4-8836-17245E094F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By:</a:t>
            </a:r>
          </a:p>
          <a:p>
            <a:r>
              <a:rPr lang="en-US" dirty="0"/>
              <a:t>Nishan Mahat</a:t>
            </a:r>
          </a:p>
          <a:p>
            <a:r>
              <a:rPr lang="en-US" dirty="0"/>
              <a:t>&amp;</a:t>
            </a:r>
          </a:p>
          <a:p>
            <a:r>
              <a:rPr lang="en-US" dirty="0"/>
              <a:t>Dipesh Kumar Shrestha</a:t>
            </a:r>
          </a:p>
        </p:txBody>
      </p:sp>
    </p:spTree>
    <p:extLst>
      <p:ext uri="{BB962C8B-B14F-4D97-AF65-F5344CB8AC3E}">
        <p14:creationId xmlns:p14="http://schemas.microsoft.com/office/powerpoint/2010/main" val="2136268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99" y="22345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Feasibility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Technical Feasibility : </a:t>
            </a:r>
          </a:p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This system uses existing technologies, software and hardware so there is technological hurdle to build this system. </a:t>
            </a:r>
          </a:p>
          <a:p>
            <a:pPr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Operational Feasibility : </a:t>
            </a:r>
          </a:p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This system is easy to use because it's designed with simple technology, making it user-friendly    for everyone.</a:t>
            </a:r>
          </a:p>
          <a:p>
            <a:pPr algn="just"/>
            <a:r>
              <a:rPr lang="en-US" sz="1800" b="1" u="none" strike="noStrike" dirty="0">
                <a:solidFill>
                  <a:srgbClr val="16171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Schedule Feasibility:</a:t>
            </a:r>
            <a:endParaRPr lang="en-US" sz="2000" b="1" u="none" strike="noStrike" dirty="0">
              <a:solidFill>
                <a:srgbClr val="161719"/>
              </a:solidFill>
              <a:effectLst/>
              <a:highlight>
                <a:srgbClr val="FFFFFF"/>
              </a:highlight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rgbClr val="161719"/>
                </a:solidFill>
                <a:highlight>
                  <a:srgbClr val="FFFFFF"/>
                </a:highlight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  </a:t>
            </a:r>
            <a:r>
              <a:rPr lang="en-US" sz="1800" dirty="0">
                <a:solidFill>
                  <a:srgbClr val="16171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The system is completed within scheduled time and do not exceed the scheduled time.</a:t>
            </a:r>
          </a:p>
          <a:p>
            <a:pPr marL="0" indent="0" algn="just">
              <a:buNone/>
            </a:pPr>
            <a:endParaRPr lang="en-US" sz="1800" u="none" strike="noStrike" dirty="0">
              <a:solidFill>
                <a:srgbClr val="161719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4017EB-628E-BBA1-2E63-3C631BE16A7C}"/>
              </a:ext>
            </a:extLst>
          </p:cNvPr>
          <p:cNvSpPr txBox="1"/>
          <p:nvPr/>
        </p:nvSpPr>
        <p:spPr>
          <a:xfrm>
            <a:off x="3266404" y="6293409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ER-diagram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ppointment System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2FBE3D-A5CF-AD46-7886-75CC84CAFEAE}"/>
              </a:ext>
            </a:extLst>
          </p:cNvPr>
          <p:cNvSpPr txBox="1"/>
          <p:nvPr/>
        </p:nvSpPr>
        <p:spPr>
          <a:xfrm>
            <a:off x="242896" y="0"/>
            <a:ext cx="43434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ER-Diagram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2D1C46-E03C-6243-4A0E-9675CFBA9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040" y="310393"/>
            <a:ext cx="10881359" cy="58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14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2AD02A1-9238-45C9-8ED3-C726B5780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34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Level Design of System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BD679AE-3FE5-4DBD-89B3-854321CBA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261"/>
            <a:ext cx="10515600" cy="47417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DFD level 0 of Doctor Appointment System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9B8482-B1F5-4946-BB8A-CF2D6F57C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87880" y="1805940"/>
            <a:ext cx="8635566" cy="373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53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181172-D7AF-15E9-138F-E2C2C4DFD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1200" y="233680"/>
            <a:ext cx="10556240" cy="57505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D64E20-1C56-C655-46F1-A722899674BB}"/>
              </a:ext>
            </a:extLst>
          </p:cNvPr>
          <p:cNvSpPr txBox="1"/>
          <p:nvPr/>
        </p:nvSpPr>
        <p:spPr>
          <a:xfrm>
            <a:off x="2327857" y="6076139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DFD level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of Doctor Appointment System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712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65A5E-DB66-4D98-BC34-BA041C08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6113"/>
            <a:ext cx="380296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98A695-0216-CDFE-FE33-68750ACF1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8445" y="100669"/>
            <a:ext cx="3389152" cy="588133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4063E0-FCC3-FF37-F276-BF756384B55C}"/>
              </a:ext>
            </a:extLst>
          </p:cNvPr>
          <p:cNvSpPr txBox="1"/>
          <p:nvPr/>
        </p:nvSpPr>
        <p:spPr>
          <a:xfrm>
            <a:off x="2591872" y="5981999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Flowchart of Doctor Appointment System for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111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08A13B-2F01-7EF9-6F7C-25C1C492D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24044" y="142849"/>
            <a:ext cx="4068661" cy="59266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410E89-D40D-01C0-7B91-A3051EFD006F}"/>
              </a:ext>
            </a:extLst>
          </p:cNvPr>
          <p:cNvSpPr txBox="1"/>
          <p:nvPr/>
        </p:nvSpPr>
        <p:spPr>
          <a:xfrm>
            <a:off x="2791496" y="6295485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Flowchart of Doctor Appointment System for doctor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513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50E0F4-2F38-9F85-CCF8-631FEA7E64E5}"/>
              </a:ext>
            </a:extLst>
          </p:cNvPr>
          <p:cNvSpPr txBox="1"/>
          <p:nvPr/>
        </p:nvSpPr>
        <p:spPr>
          <a:xfrm>
            <a:off x="2817253" y="6335264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Flowchart of Doctor Appointment System for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admin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6B1CB3-0ADA-FD74-D04C-B5D771510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8661" y="119848"/>
            <a:ext cx="3316033" cy="61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58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5000" y="23622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4F26-56F6-49CF-81F9-38C48A58E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DC0C0-3832-41EC-942D-D012CF6CE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system that allows patients to easily book their appointment.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user-friendly interface for all users.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saves time and effort for both users and healthcare staff.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requires no formal knowledge.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7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F7179-E959-45C8-ADE1-182294B1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996D8-CCD8-46C9-A793-EDDC3BEE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often experience longer waiting times when booking doctor appointments.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care provider often face difficulties when physically booking appointments especially when there is large number of users.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care provider face difficulties while maintaining large number of users data.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819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3D02A-EF00-444E-A844-8FC3B8B7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F5E87-0CF4-444F-AF02-8A282610E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 user-friendly online appointment booking system that is easy to use and available for all user.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an efficient system for health care providers to manage doctor and patient detail as well as appointments.</a:t>
            </a:r>
          </a:p>
        </p:txBody>
      </p:sp>
    </p:spTree>
    <p:extLst>
      <p:ext uri="{BB962C8B-B14F-4D97-AF65-F5344CB8AC3E}">
        <p14:creationId xmlns:p14="http://schemas.microsoft.com/office/powerpoint/2010/main" val="147559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4976-880D-484C-82DC-7659C160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&amp; LIMITATIONS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4EE0D-E4E5-4C9E-BB3E-E0D465E60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view available doctor and schedule appointments.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view their appointment information within the booking section.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cannot chat or have video calls with doctors.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does not have health package feature for users.</a:t>
            </a:r>
          </a:p>
        </p:txBody>
      </p:sp>
    </p:spTree>
    <p:extLst>
      <p:ext uri="{BB962C8B-B14F-4D97-AF65-F5344CB8AC3E}">
        <p14:creationId xmlns:p14="http://schemas.microsoft.com/office/powerpoint/2010/main" val="3285816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B37D3-7B0B-4598-8BA0-0225DC248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1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3AA9D-13E8-4F40-AC4B-90A1BD85E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5068"/>
            <a:ext cx="10515600" cy="51618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Waterfall model</a:t>
            </a:r>
            <a:r>
              <a:rPr lang="en-US" sz="1400" dirty="0"/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has specific documentation, fixed requirements and unlikely to change significantly. So, we are using waterfall model.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87E03-A9E3-4C29-8F1A-D32FA0951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6345" y="1107347"/>
            <a:ext cx="10760502" cy="418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7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03053-04BE-4F00-9B84-E5A0E688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3DC06-90DC-47E1-96E4-277F6AA09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will be able to send request to the doctor for appointment.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will be able to see the list of all doctor as per their specialty.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 can accept/reject appointment.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 will be able to see list of all appointment.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manage users, doctors.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247322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BD3BB5-BE6B-5F4E-7F48-7F639AB50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35590" y="1263448"/>
            <a:ext cx="4308116" cy="50477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0156984-217E-F19A-CA03-74199455AE67}"/>
              </a:ext>
            </a:extLst>
          </p:cNvPr>
          <p:cNvSpPr txBox="1">
            <a:spLocks/>
          </p:cNvSpPr>
          <p:nvPr/>
        </p:nvSpPr>
        <p:spPr>
          <a:xfrm>
            <a:off x="168499" y="22345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USECASE Diagram</a:t>
            </a:r>
          </a:p>
        </p:txBody>
      </p:sp>
    </p:spTree>
    <p:extLst>
      <p:ext uri="{BB962C8B-B14F-4D97-AF65-F5344CB8AC3E}">
        <p14:creationId xmlns:p14="http://schemas.microsoft.com/office/powerpoint/2010/main" val="823008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4E9A0-38F6-490F-ACA6-45FD53800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587" y="50855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Security: This system will be secure as the user’s information will not be visible to other users. This system will maintain privacy.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Reliability: This system will be reliable for both the users and doctors.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Usability: This system will be easy to use and navigate, with user-friendly interface.</a:t>
            </a:r>
          </a:p>
        </p:txBody>
      </p:sp>
    </p:spTree>
    <p:extLst>
      <p:ext uri="{BB962C8B-B14F-4D97-AF65-F5344CB8AC3E}">
        <p14:creationId xmlns:p14="http://schemas.microsoft.com/office/powerpoint/2010/main" val="3257358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858</TotalTime>
  <Words>460</Words>
  <Application>Microsoft Office PowerPoint</Application>
  <PresentationFormat>Widescreen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Doctor Appointment System</vt:lpstr>
      <vt:lpstr>Introduction</vt:lpstr>
      <vt:lpstr>Problem Statement </vt:lpstr>
      <vt:lpstr>Objectives</vt:lpstr>
      <vt:lpstr>SCOPE &amp; LIMITATIONS </vt:lpstr>
      <vt:lpstr>METHODOLOGY </vt:lpstr>
      <vt:lpstr>Requirement Collection</vt:lpstr>
      <vt:lpstr>PowerPoint Presentation</vt:lpstr>
      <vt:lpstr>PowerPoint Presentation</vt:lpstr>
      <vt:lpstr>Feasibility Study</vt:lpstr>
      <vt:lpstr>PowerPoint Presentation</vt:lpstr>
      <vt:lpstr>High Level Design of System </vt:lpstr>
      <vt:lpstr>PowerPoint Presentation</vt:lpstr>
      <vt:lpstr>FLOW CHART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Doctor Appointment System</dc:title>
  <dc:creator>jeyush gmly</dc:creator>
  <cp:lastModifiedBy>jeyush gmly</cp:lastModifiedBy>
  <cp:revision>40</cp:revision>
  <dcterms:created xsi:type="dcterms:W3CDTF">2024-01-27T16:30:46Z</dcterms:created>
  <dcterms:modified xsi:type="dcterms:W3CDTF">2024-06-20T03:27:48Z</dcterms:modified>
</cp:coreProperties>
</file>