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62"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330018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185194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875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2283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254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214005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242268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350203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206052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D25C-A5D9-4B44-AF41-7F9938FBE1A5}" type="datetimeFigureOut">
              <a:rPr lang="en-IN" smtClean="0"/>
              <a:t>02-05-2019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123099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7D25C-A5D9-4B44-AF41-7F9938FBE1A5}" type="datetimeFigureOut">
              <a:rPr lang="en-IN" smtClean="0"/>
              <a:t>02-05-2019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302408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7D25C-A5D9-4B44-AF41-7F9938FBE1A5}" type="datetimeFigureOut">
              <a:rPr lang="en-IN" smtClean="0"/>
              <a:t>02-05-2019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297875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97D25C-A5D9-4B44-AF41-7F9938FBE1A5}" type="datetimeFigureOut">
              <a:rPr lang="en-IN" smtClean="0"/>
              <a:t>02-05-2019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19168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7D25C-A5D9-4B44-AF41-7F9938FBE1A5}" type="datetimeFigureOut">
              <a:rPr lang="en-IN" smtClean="0"/>
              <a:t>02-05-2019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85878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7D25C-A5D9-4B44-AF41-7F9938FBE1A5}" type="datetimeFigureOut">
              <a:rPr lang="en-IN" smtClean="0"/>
              <a:t>02-05-2019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300992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7D25C-A5D9-4B44-AF41-7F9938FBE1A5}" type="datetimeFigureOut">
              <a:rPr lang="en-IN" smtClean="0"/>
              <a:t>02-05-2019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83ED-57D5-4E72-B948-78BCDFB58732}" type="slidenum">
              <a:rPr lang="en-IN" smtClean="0"/>
              <a:t>‹#›</a:t>
            </a:fld>
            <a:endParaRPr lang="en-IN"/>
          </a:p>
        </p:txBody>
      </p:sp>
    </p:spTree>
    <p:extLst>
      <p:ext uri="{BB962C8B-B14F-4D97-AF65-F5344CB8AC3E}">
        <p14:creationId xmlns:p14="http://schemas.microsoft.com/office/powerpoint/2010/main" val="22399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97D25C-A5D9-4B44-AF41-7F9938FBE1A5}" type="datetimeFigureOut">
              <a:rPr lang="en-IN" smtClean="0"/>
              <a:t>02-05-2019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3C83ED-57D5-4E72-B948-78BCDFB58732}" type="slidenum">
              <a:rPr lang="en-IN" smtClean="0"/>
              <a:t>‹#›</a:t>
            </a:fld>
            <a:endParaRPr lang="en-IN"/>
          </a:p>
        </p:txBody>
      </p:sp>
    </p:spTree>
    <p:extLst>
      <p:ext uri="{BB962C8B-B14F-4D97-AF65-F5344CB8AC3E}">
        <p14:creationId xmlns:p14="http://schemas.microsoft.com/office/powerpoint/2010/main" val="2339149543"/>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09830"/>
            <a:ext cx="7766936" cy="1646302"/>
          </a:xfrm>
        </p:spPr>
        <p:txBody>
          <a:bodyPr/>
          <a:lstStyle/>
          <a:p>
            <a:r>
              <a:rPr lang="en-IN" dirty="0" smtClean="0"/>
              <a:t>Brain Teaser-The Game</a:t>
            </a:r>
            <a:endParaRPr lang="en-IN" dirty="0"/>
          </a:p>
        </p:txBody>
      </p:sp>
      <p:sp>
        <p:nvSpPr>
          <p:cNvPr id="3" name="Subtitle 2"/>
          <p:cNvSpPr>
            <a:spLocks noGrp="1"/>
          </p:cNvSpPr>
          <p:nvPr>
            <p:ph type="subTitle" idx="1"/>
          </p:nvPr>
        </p:nvSpPr>
        <p:spPr/>
        <p:txBody>
          <a:bodyPr>
            <a:normAutofit lnSpcReduction="10000"/>
          </a:bodyPr>
          <a:lstStyle/>
          <a:p>
            <a:r>
              <a:rPr lang="en-IN" dirty="0" smtClean="0"/>
              <a:t>Presented by</a:t>
            </a:r>
          </a:p>
          <a:p>
            <a:r>
              <a:rPr lang="en-IN" dirty="0" smtClean="0"/>
              <a:t>Dipesh Shrestha</a:t>
            </a:r>
          </a:p>
          <a:p>
            <a:r>
              <a:rPr lang="en-IN" dirty="0" smtClean="0"/>
              <a:t>1NH17CS039</a:t>
            </a:r>
            <a:endParaRPr lang="en-IN" dirty="0"/>
          </a:p>
        </p:txBody>
      </p:sp>
    </p:spTree>
    <p:extLst>
      <p:ext uri="{BB962C8B-B14F-4D97-AF65-F5344CB8AC3E}">
        <p14:creationId xmlns:p14="http://schemas.microsoft.com/office/powerpoint/2010/main" val="1775538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a:xfrm>
            <a:off x="594207" y="1804329"/>
            <a:ext cx="8596668" cy="2838923"/>
          </a:xfrm>
        </p:spPr>
        <p:txBody>
          <a:bodyPr/>
          <a:lstStyle/>
          <a:p>
            <a:pPr lvl="0">
              <a:buFont typeface="Wingdings" panose="05000000000000000000" pitchFamily="2" charset="2"/>
              <a:buChar char="q"/>
            </a:pPr>
            <a:r>
              <a:rPr lang="en-IN" dirty="0" smtClean="0"/>
              <a:t>To </a:t>
            </a:r>
            <a:r>
              <a:rPr lang="en-IN" dirty="0"/>
              <a:t>top up </a:t>
            </a:r>
            <a:r>
              <a:rPr lang="en-IN" dirty="0" smtClean="0"/>
              <a:t>users </a:t>
            </a:r>
            <a:r>
              <a:rPr lang="en-IN" dirty="0"/>
              <a:t>brain with IQs &amp; non-bookish </a:t>
            </a:r>
            <a:r>
              <a:rPr lang="en-IN" dirty="0" smtClean="0"/>
              <a:t>knowledge</a:t>
            </a:r>
          </a:p>
          <a:p>
            <a:pPr>
              <a:buFont typeface="Wingdings" panose="05000000000000000000" pitchFamily="2" charset="2"/>
              <a:buChar char="q"/>
            </a:pPr>
            <a:r>
              <a:rPr lang="en-IN" dirty="0"/>
              <a:t>To enhance </a:t>
            </a:r>
            <a:r>
              <a:rPr lang="en-IN" dirty="0" smtClean="0"/>
              <a:t>their </a:t>
            </a:r>
            <a:r>
              <a:rPr lang="en-IN" dirty="0"/>
              <a:t>problem solving </a:t>
            </a:r>
            <a:r>
              <a:rPr lang="en-IN" dirty="0" smtClean="0"/>
              <a:t>skills</a:t>
            </a:r>
            <a:endParaRPr lang="en-IN" dirty="0"/>
          </a:p>
          <a:p>
            <a:pPr lvl="0">
              <a:buFont typeface="Wingdings" panose="05000000000000000000" pitchFamily="2" charset="2"/>
              <a:buChar char="q"/>
            </a:pPr>
            <a:r>
              <a:rPr lang="en-IN" dirty="0"/>
              <a:t>To increase their thinking </a:t>
            </a:r>
            <a:r>
              <a:rPr lang="en-IN" dirty="0" smtClean="0"/>
              <a:t>power</a:t>
            </a:r>
            <a:endParaRPr lang="en-IN" dirty="0"/>
          </a:p>
          <a:p>
            <a:pPr lvl="0">
              <a:buFont typeface="Wingdings" panose="05000000000000000000" pitchFamily="2" charset="2"/>
              <a:buChar char="q"/>
            </a:pPr>
            <a:r>
              <a:rPr lang="en-IN" dirty="0"/>
              <a:t>To make proper utilization of the leisure </a:t>
            </a:r>
            <a:r>
              <a:rPr lang="en-IN" dirty="0" smtClean="0"/>
              <a:t>time</a:t>
            </a:r>
          </a:p>
          <a:p>
            <a:pPr lvl="0">
              <a:buFont typeface="Wingdings" panose="05000000000000000000" pitchFamily="2" charset="2"/>
              <a:buChar char="q"/>
            </a:pPr>
            <a:r>
              <a:rPr lang="en-IN" dirty="0" smtClean="0"/>
              <a:t>To get rid of games having unreliable </a:t>
            </a:r>
            <a:r>
              <a:rPr lang="en-IN" dirty="0"/>
              <a:t>content </a:t>
            </a:r>
          </a:p>
        </p:txBody>
      </p:sp>
    </p:spTree>
    <p:extLst>
      <p:ext uri="{BB962C8B-B14F-4D97-AF65-F5344CB8AC3E}">
        <p14:creationId xmlns:p14="http://schemas.microsoft.com/office/powerpoint/2010/main" val="3818597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5" y="81566"/>
            <a:ext cx="8596668" cy="915961"/>
          </a:xfrm>
        </p:spPr>
        <p:txBody>
          <a:bodyPr/>
          <a:lstStyle/>
          <a:p>
            <a:r>
              <a:rPr lang="en-IN" dirty="0" smtClean="0"/>
              <a:t>OOPS CONCEPT</a:t>
            </a:r>
            <a:endParaRPr lang="en-IN" dirty="0"/>
          </a:p>
        </p:txBody>
      </p:sp>
      <p:sp>
        <p:nvSpPr>
          <p:cNvPr id="3" name="Content Placeholder 2"/>
          <p:cNvSpPr>
            <a:spLocks noGrp="1"/>
          </p:cNvSpPr>
          <p:nvPr>
            <p:ph idx="1"/>
          </p:nvPr>
        </p:nvSpPr>
        <p:spPr>
          <a:xfrm>
            <a:off x="646391" y="1330035"/>
            <a:ext cx="8596668" cy="4868883"/>
          </a:xfrm>
        </p:spPr>
        <p:txBody>
          <a:bodyPr>
            <a:normAutofit/>
          </a:bodyPr>
          <a:lstStyle/>
          <a:p>
            <a:pPr>
              <a:buFont typeface="Wingdings" panose="05000000000000000000" pitchFamily="2" charset="2"/>
              <a:buChar char="q"/>
            </a:pPr>
            <a:r>
              <a:rPr lang="en-IN" dirty="0" smtClean="0">
                <a:solidFill>
                  <a:srgbClr val="92D050"/>
                </a:solidFill>
              </a:rPr>
              <a:t>INHERITANCE:</a:t>
            </a:r>
          </a:p>
          <a:p>
            <a:pPr marL="0" indent="0" algn="just">
              <a:buNone/>
            </a:pPr>
            <a:r>
              <a:rPr lang="en-IN" sz="1600" dirty="0"/>
              <a:t>		Brain- Teaser makes use of single inheritance by reusing the data members and </a:t>
            </a:r>
            <a:r>
              <a:rPr lang="en-IN" sz="1600" dirty="0" smtClean="0"/>
              <a:t>	member </a:t>
            </a:r>
            <a:r>
              <a:rPr lang="en-IN" sz="1600" dirty="0"/>
              <a:t>functions of the base class and extending it with friend function and </a:t>
            </a:r>
            <a:r>
              <a:rPr lang="en-IN" sz="1600" dirty="0" smtClean="0"/>
              <a:t>	overloaded </a:t>
            </a:r>
            <a:r>
              <a:rPr lang="en-IN" sz="1600" dirty="0"/>
              <a:t>functions</a:t>
            </a:r>
            <a:r>
              <a:rPr lang="en-IN" sz="1600" dirty="0" smtClean="0"/>
              <a:t>.</a:t>
            </a:r>
          </a:p>
          <a:p>
            <a:pPr>
              <a:buFont typeface="Wingdings" panose="05000000000000000000" pitchFamily="2" charset="2"/>
              <a:buChar char="q"/>
            </a:pPr>
            <a:r>
              <a:rPr lang="en-IN" dirty="0" smtClean="0">
                <a:solidFill>
                  <a:srgbClr val="92D050"/>
                </a:solidFill>
              </a:rPr>
              <a:t>POLYMORPHISM:</a:t>
            </a:r>
            <a:endParaRPr lang="en-IN" sz="1600" dirty="0" smtClean="0"/>
          </a:p>
          <a:p>
            <a:pPr marL="0" indent="0" algn="just">
              <a:buNone/>
            </a:pPr>
            <a:r>
              <a:rPr lang="en-IN" sz="1600" dirty="0"/>
              <a:t>	</a:t>
            </a:r>
            <a:r>
              <a:rPr lang="en-IN" sz="1600" dirty="0" smtClean="0"/>
              <a:t>	This project makes use of compile time and run time polymorphism concept by 	including function overloading and pure virtual function.</a:t>
            </a:r>
          </a:p>
          <a:p>
            <a:pPr>
              <a:buFont typeface="Wingdings" panose="05000000000000000000" pitchFamily="2" charset="2"/>
              <a:buChar char="q"/>
            </a:pPr>
            <a:r>
              <a:rPr lang="en-IN" dirty="0" smtClean="0">
                <a:solidFill>
                  <a:srgbClr val="92D050"/>
                </a:solidFill>
              </a:rPr>
              <a:t>FRIEND FUNCTION:</a:t>
            </a:r>
            <a:r>
              <a:rPr lang="en-IN" dirty="0"/>
              <a:t> </a:t>
            </a:r>
            <a:endParaRPr lang="en-IN" dirty="0" smtClean="0"/>
          </a:p>
          <a:p>
            <a:pPr marL="0" indent="0" algn="just">
              <a:buNone/>
            </a:pPr>
            <a:r>
              <a:rPr lang="en-IN" dirty="0"/>
              <a:t>	</a:t>
            </a:r>
            <a:r>
              <a:rPr lang="en-IN" dirty="0" smtClean="0"/>
              <a:t>	</a:t>
            </a:r>
            <a:r>
              <a:rPr lang="en-IN" sz="1600" dirty="0" smtClean="0"/>
              <a:t>Brain </a:t>
            </a:r>
            <a:r>
              <a:rPr lang="en-IN" sz="1600" dirty="0"/>
              <a:t>– Teaser makes use of it in comparing the two objects/players to </a:t>
            </a:r>
            <a:r>
              <a:rPr lang="en-IN" sz="1600" dirty="0" smtClean="0"/>
              <a:t>get </a:t>
            </a:r>
            <a:r>
              <a:rPr lang="en-IN" sz="1600" dirty="0" smtClean="0"/>
              <a:t>	the </a:t>
            </a:r>
            <a:r>
              <a:rPr lang="en-IN" sz="1600" dirty="0"/>
              <a:t>final result.</a:t>
            </a:r>
            <a:endParaRPr lang="en-IN" sz="1600" dirty="0" smtClean="0">
              <a:solidFill>
                <a:srgbClr val="92D050"/>
              </a:solidFill>
            </a:endParaRPr>
          </a:p>
          <a:p>
            <a:pPr>
              <a:buFont typeface="Wingdings" panose="05000000000000000000" pitchFamily="2" charset="2"/>
              <a:buChar char="q"/>
            </a:pPr>
            <a:r>
              <a:rPr lang="en-IN" dirty="0" smtClean="0">
                <a:solidFill>
                  <a:srgbClr val="92D050"/>
                </a:solidFill>
              </a:rPr>
              <a:t>PURE VIRTUAL FUNCTION:</a:t>
            </a:r>
          </a:p>
          <a:p>
            <a:pPr marL="0" indent="0" algn="just">
              <a:buNone/>
            </a:pPr>
            <a:r>
              <a:rPr lang="en-IN" dirty="0">
                <a:solidFill>
                  <a:srgbClr val="92D050"/>
                </a:solidFill>
              </a:rPr>
              <a:t>	</a:t>
            </a:r>
            <a:r>
              <a:rPr lang="en-IN" dirty="0" smtClean="0">
                <a:solidFill>
                  <a:srgbClr val="92D050"/>
                </a:solidFill>
              </a:rPr>
              <a:t>	</a:t>
            </a:r>
            <a:r>
              <a:rPr lang="en-IN" sz="1600" dirty="0" smtClean="0">
                <a:solidFill>
                  <a:schemeClr val="tx1"/>
                </a:solidFill>
              </a:rPr>
              <a:t>Brain – Teaser makes use of it to attain abstract class and overridden in </a:t>
            </a:r>
            <a:r>
              <a:rPr lang="en-IN" sz="1600" dirty="0" smtClean="0">
                <a:solidFill>
                  <a:schemeClr val="tx1"/>
                </a:solidFill>
              </a:rPr>
              <a:t>the 	derived </a:t>
            </a:r>
            <a:r>
              <a:rPr lang="en-IN" sz="1600" dirty="0" smtClean="0">
                <a:solidFill>
                  <a:schemeClr val="tx1"/>
                </a:solidFill>
              </a:rPr>
              <a:t>class.</a:t>
            </a:r>
          </a:p>
          <a:p>
            <a:pPr marL="457200" lvl="1" indent="0">
              <a:buNone/>
            </a:pPr>
            <a:r>
              <a:rPr lang="en-IN" dirty="0" smtClean="0"/>
              <a:t>	</a:t>
            </a:r>
          </a:p>
          <a:p>
            <a:pPr marL="457200" lvl="1" indent="0">
              <a:buNone/>
            </a:pPr>
            <a:endParaRPr lang="en-IN" sz="1400" dirty="0" smtClean="0"/>
          </a:p>
          <a:p>
            <a:pPr marL="0" indent="0">
              <a:buNone/>
            </a:pPr>
            <a:endParaRPr lang="en-IN" sz="1600" dirty="0" smtClean="0"/>
          </a:p>
          <a:p>
            <a:pPr>
              <a:buFont typeface="Wingdings" panose="05000000000000000000" pitchFamily="2" charset="2"/>
              <a:buChar char="ü"/>
            </a:pPr>
            <a:endParaRPr lang="en-IN" sz="1600" dirty="0"/>
          </a:p>
        </p:txBody>
      </p:sp>
    </p:spTree>
    <p:extLst>
      <p:ext uri="{BB962C8B-B14F-4D97-AF65-F5344CB8AC3E}">
        <p14:creationId xmlns:p14="http://schemas.microsoft.com/office/powerpoint/2010/main" val="18382763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269" y="147675"/>
            <a:ext cx="8596668" cy="754849"/>
          </a:xfrm>
        </p:spPr>
        <p:txBody>
          <a:bodyPr>
            <a:normAutofit/>
          </a:bodyPr>
          <a:lstStyle/>
          <a:p>
            <a:r>
              <a:rPr lang="en-IN" dirty="0" smtClean="0"/>
              <a:t>CLASS DIAGRAM</a:t>
            </a:r>
            <a:endParaRPr lang="en-IN" dirty="0"/>
          </a:p>
        </p:txBody>
      </p:sp>
      <p:pic>
        <p:nvPicPr>
          <p:cNvPr id="27" name="Content Placeholder 26"/>
          <p:cNvPicPr>
            <a:picLocks noGrp="1" noChangeAspect="1"/>
          </p:cNvPicPr>
          <p:nvPr>
            <p:ph idx="1"/>
          </p:nvPr>
        </p:nvPicPr>
        <p:blipFill rotWithShape="1">
          <a:blip r:embed="rId2">
            <a:extLst>
              <a:ext uri="{28A0092B-C50C-407E-A947-70E740481C1C}">
                <a14:useLocalDpi xmlns:a14="http://schemas.microsoft.com/office/drawing/2010/main" val="0"/>
              </a:ext>
            </a:extLst>
          </a:blip>
          <a:srcRect l="12133" t="1242" r="9563"/>
          <a:stretch/>
        </p:blipFill>
        <p:spPr>
          <a:xfrm>
            <a:off x="1756140" y="902524"/>
            <a:ext cx="6388925" cy="5723906"/>
          </a:xfrm>
        </p:spPr>
      </p:pic>
    </p:spTree>
    <p:extLst>
      <p:ext uri="{BB962C8B-B14F-4D97-AF65-F5344CB8AC3E}">
        <p14:creationId xmlns:p14="http://schemas.microsoft.com/office/powerpoint/2010/main" val="24945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9590"/>
            <a:ext cx="8596668" cy="851065"/>
          </a:xfrm>
        </p:spPr>
        <p:txBody>
          <a:bodyPr/>
          <a:lstStyle/>
          <a:p>
            <a:r>
              <a:rPr lang="en-IN" dirty="0" smtClean="0"/>
              <a:t>FUNCTIONALITY</a:t>
            </a:r>
            <a:endParaRPr lang="en-IN" dirty="0"/>
          </a:p>
        </p:txBody>
      </p:sp>
      <p:sp>
        <p:nvSpPr>
          <p:cNvPr id="3" name="Content Placeholder 2"/>
          <p:cNvSpPr>
            <a:spLocks noGrp="1"/>
          </p:cNvSpPr>
          <p:nvPr>
            <p:ph idx="1"/>
          </p:nvPr>
        </p:nvSpPr>
        <p:spPr>
          <a:xfrm>
            <a:off x="677334" y="1328815"/>
            <a:ext cx="8596668" cy="5404494"/>
          </a:xfrm>
        </p:spPr>
        <p:txBody>
          <a:bodyPr>
            <a:normAutofit/>
          </a:bodyPr>
          <a:lstStyle/>
          <a:p>
            <a:pPr marL="0" indent="0">
              <a:buNone/>
            </a:pPr>
            <a:r>
              <a:rPr lang="en-IN" dirty="0" smtClean="0">
                <a:solidFill>
                  <a:srgbClr val="92D050"/>
                </a:solidFill>
              </a:rPr>
              <a:t>FIRST PART:</a:t>
            </a:r>
          </a:p>
          <a:p>
            <a:pPr>
              <a:buFont typeface="Wingdings" panose="05000000000000000000" pitchFamily="2" charset="2"/>
              <a:buChar char="q"/>
            </a:pPr>
            <a:r>
              <a:rPr lang="en-IN" sz="1600" dirty="0" smtClean="0"/>
              <a:t>Brain – Teaser ask for the player information and to guess a number between 1-20.</a:t>
            </a:r>
          </a:p>
          <a:p>
            <a:pPr>
              <a:buFont typeface="Wingdings" panose="05000000000000000000" pitchFamily="2" charset="2"/>
              <a:buChar char="q"/>
            </a:pPr>
            <a:r>
              <a:rPr lang="en-IN" sz="1600" dirty="0" smtClean="0"/>
              <a:t>That guessed number is used to select the element from the array using rand function.</a:t>
            </a:r>
          </a:p>
          <a:p>
            <a:pPr marL="0" indent="0">
              <a:buNone/>
            </a:pPr>
            <a:endParaRPr lang="en-IN" sz="1600" dirty="0">
              <a:solidFill>
                <a:srgbClr val="92D050"/>
              </a:solidFill>
            </a:endParaRPr>
          </a:p>
          <a:p>
            <a:pPr marL="0" indent="0">
              <a:buNone/>
            </a:pPr>
            <a:r>
              <a:rPr lang="en-IN" dirty="0" smtClean="0">
                <a:solidFill>
                  <a:srgbClr val="92D050"/>
                </a:solidFill>
              </a:rPr>
              <a:t>SECOND PART:</a:t>
            </a:r>
          </a:p>
          <a:p>
            <a:pPr>
              <a:buFont typeface="Wingdings" panose="05000000000000000000" pitchFamily="2" charset="2"/>
              <a:buChar char="q"/>
            </a:pPr>
            <a:r>
              <a:rPr lang="en-IN" sz="1600" dirty="0" smtClean="0"/>
              <a:t>The guessed element is encrypted by ‘*’ equals to length of that element.</a:t>
            </a:r>
          </a:p>
          <a:p>
            <a:pPr>
              <a:buFont typeface="Wingdings" panose="05000000000000000000" pitchFamily="2" charset="2"/>
              <a:buChar char="q"/>
            </a:pPr>
            <a:r>
              <a:rPr lang="en-IN" sz="1600" dirty="0" smtClean="0"/>
              <a:t>Player is given a hint and total of five chances to guess that element.</a:t>
            </a:r>
          </a:p>
          <a:p>
            <a:pPr>
              <a:buFont typeface="Wingdings" panose="05000000000000000000" pitchFamily="2" charset="2"/>
              <a:buChar char="q"/>
            </a:pPr>
            <a:r>
              <a:rPr lang="en-IN" sz="1600" dirty="0"/>
              <a:t>U</a:t>
            </a:r>
            <a:r>
              <a:rPr lang="en-IN" sz="1600" dirty="0" smtClean="0"/>
              <a:t>ser input is compared with the element letter by letter. </a:t>
            </a:r>
          </a:p>
          <a:p>
            <a:pPr>
              <a:buFont typeface="Wingdings" panose="05000000000000000000" pitchFamily="2" charset="2"/>
              <a:buChar char="q"/>
            </a:pPr>
            <a:r>
              <a:rPr lang="en-IN" sz="1600" dirty="0" smtClean="0"/>
              <a:t>For each wrong guess and repetition of letter their chances is decremented.</a:t>
            </a:r>
          </a:p>
          <a:p>
            <a:pPr marL="0" indent="0">
              <a:buNone/>
            </a:pPr>
            <a:endParaRPr lang="en-IN" sz="1600" dirty="0" smtClean="0"/>
          </a:p>
          <a:p>
            <a:pPr marL="0" indent="0">
              <a:buNone/>
            </a:pPr>
            <a:r>
              <a:rPr lang="en-IN" dirty="0" smtClean="0">
                <a:solidFill>
                  <a:srgbClr val="92D050"/>
                </a:solidFill>
              </a:rPr>
              <a:t>THIRD PART:</a:t>
            </a:r>
            <a:r>
              <a:rPr lang="en-IN" dirty="0" smtClean="0"/>
              <a:t>	</a:t>
            </a:r>
          </a:p>
          <a:p>
            <a:pPr>
              <a:buFont typeface="Wingdings" panose="05000000000000000000" pitchFamily="2" charset="2"/>
              <a:buChar char="q"/>
            </a:pPr>
            <a:r>
              <a:rPr lang="en-IN" sz="1600" dirty="0" smtClean="0"/>
              <a:t>Same goes for the other player and both objects are passed to the friend function and there after the winner is filtered out on the basis of their number of wrong guesses.</a:t>
            </a:r>
          </a:p>
          <a:p>
            <a:pPr>
              <a:buFont typeface="Wingdings" panose="05000000000000000000" pitchFamily="2" charset="2"/>
              <a:buChar char="q"/>
            </a:pPr>
            <a:endParaRPr lang="en-IN" dirty="0" smtClean="0"/>
          </a:p>
          <a:p>
            <a:pPr>
              <a:buFont typeface="Wingdings" panose="05000000000000000000" pitchFamily="2" charset="2"/>
              <a:buChar char="q"/>
            </a:pPr>
            <a:endParaRPr lang="en-IN" dirty="0" smtClean="0"/>
          </a:p>
          <a:p>
            <a:pPr>
              <a:buFont typeface="Wingdings" panose="05000000000000000000" pitchFamily="2" charset="2"/>
              <a:buChar char="§"/>
            </a:pPr>
            <a:endParaRPr lang="en-IN" dirty="0" smtClean="0"/>
          </a:p>
        </p:txBody>
      </p:sp>
    </p:spTree>
    <p:extLst>
      <p:ext uri="{BB962C8B-B14F-4D97-AF65-F5344CB8AC3E}">
        <p14:creationId xmlns:p14="http://schemas.microsoft.com/office/powerpoint/2010/main" val="429223384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							</a:t>
            </a:r>
          </a:p>
          <a:p>
            <a:pPr marL="0" indent="0">
              <a:buNone/>
            </a:pPr>
            <a:r>
              <a:rPr lang="en-IN" dirty="0" smtClean="0"/>
              <a:t>					        	</a:t>
            </a:r>
            <a:r>
              <a:rPr lang="en-IN" sz="3600" dirty="0" smtClean="0">
                <a:solidFill>
                  <a:srgbClr val="92D050"/>
                </a:solidFill>
              </a:rPr>
              <a:t>THANK </a:t>
            </a:r>
            <a:r>
              <a:rPr lang="en-IN" sz="3600" dirty="0">
                <a:solidFill>
                  <a:srgbClr val="92D050"/>
                </a:solidFill>
              </a:rPr>
              <a:t>YOU</a:t>
            </a:r>
          </a:p>
        </p:txBody>
      </p:sp>
    </p:spTree>
    <p:extLst>
      <p:ext uri="{BB962C8B-B14F-4D97-AF65-F5344CB8AC3E}">
        <p14:creationId xmlns:p14="http://schemas.microsoft.com/office/powerpoint/2010/main" val="1339354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236</TotalTime>
  <Words>147</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Brain Teaser-The Game</vt:lpstr>
      <vt:lpstr>OBJECTIVES</vt:lpstr>
      <vt:lpstr>OOPS CONCEPT</vt:lpstr>
      <vt:lpstr>CLASS DIAGRAM</vt:lpstr>
      <vt:lpstr>FUNCTIONALITY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Teaser-The Game</dc:title>
  <dc:creator>Gaurav Shrivastava</dc:creator>
  <cp:lastModifiedBy>Dipesh Shrestha</cp:lastModifiedBy>
  <cp:revision>29</cp:revision>
  <dcterms:created xsi:type="dcterms:W3CDTF">2019-05-01T06:16:32Z</dcterms:created>
  <dcterms:modified xsi:type="dcterms:W3CDTF">2019-05-02T04:58:06Z</dcterms:modified>
</cp:coreProperties>
</file>