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0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4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42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070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24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15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2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1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4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4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8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09830"/>
            <a:ext cx="7766936" cy="1646302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Gaffer-Project Monitor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Presented by</a:t>
            </a:r>
          </a:p>
          <a:p>
            <a:r>
              <a:rPr lang="en-IN" dirty="0" smtClean="0">
                <a:solidFill>
                  <a:schemeClr val="accent1"/>
                </a:solidFill>
              </a:rPr>
              <a:t>Dipesh Shrestha</a:t>
            </a:r>
          </a:p>
          <a:p>
            <a:r>
              <a:rPr lang="en-IN" dirty="0" smtClean="0">
                <a:solidFill>
                  <a:schemeClr val="accent1"/>
                </a:solidFill>
              </a:rPr>
              <a:t>1NH17CS039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4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1603"/>
          </a:xfrm>
        </p:spPr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1203"/>
            <a:ext cx="8596668" cy="269641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000" dirty="0" smtClean="0"/>
              <a:t>The successful organization of multiple teams, clients </a:t>
            </a:r>
            <a:r>
              <a:rPr lang="en-IN" sz="2000" dirty="0"/>
              <a:t>and projects</a:t>
            </a:r>
            <a:r>
              <a:rPr lang="en-IN" sz="2000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000" dirty="0" smtClean="0"/>
              <a:t>To provide the visual representation of data collected.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000" dirty="0"/>
              <a:t>Continuous monitoring </a:t>
            </a:r>
            <a:r>
              <a:rPr lang="en-IN" sz="2000" dirty="0" smtClean="0"/>
              <a:t>on the </a:t>
            </a:r>
            <a:r>
              <a:rPr lang="en-IN" sz="2000" dirty="0"/>
              <a:t>progress of each team members.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000" dirty="0" smtClean="0"/>
              <a:t>To replace the traditional paper work with digital report.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000" dirty="0" smtClean="0"/>
              <a:t>To facilitate with the separate windows for team lead and the members.</a:t>
            </a:r>
            <a:endParaRPr lang="en-IN" sz="2000" dirty="0"/>
          </a:p>
          <a:p>
            <a:pPr algn="just"/>
            <a:endParaRPr lang="en-IN" sz="2000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78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1465"/>
            <a:ext cx="8596668" cy="744187"/>
          </a:xfrm>
        </p:spPr>
        <p:txBody>
          <a:bodyPr/>
          <a:lstStyle/>
          <a:p>
            <a:r>
              <a:rPr lang="en-IN" dirty="0" smtClean="0"/>
              <a:t>Brief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9999"/>
            <a:ext cx="8596668" cy="546330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 smtClean="0"/>
              <a:t>It has separate windows for the Team Lead and the Team Members.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 smtClean="0"/>
              <a:t>Team Lead can: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/>
              <a:t>Sign </a:t>
            </a:r>
            <a:r>
              <a:rPr lang="en-IN" sz="2000" dirty="0" smtClean="0"/>
              <a:t>Up </a:t>
            </a:r>
            <a:r>
              <a:rPr lang="en-IN" sz="2000" dirty="0"/>
              <a:t>and Log </a:t>
            </a:r>
            <a:r>
              <a:rPr lang="en-IN" sz="2000" dirty="0" smtClean="0"/>
              <a:t>In</a:t>
            </a:r>
            <a:r>
              <a:rPr lang="en-IN" sz="2000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/>
              <a:t>Add new client, projects and members.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/>
              <a:t>View each members information, progress in each project in bar chart.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/>
              <a:t>Update due date of projects.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/>
              <a:t>Send message to Team Members</a:t>
            </a:r>
            <a:r>
              <a:rPr lang="en-IN" sz="20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 smtClean="0"/>
              <a:t>Team Member can: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 smtClean="0"/>
              <a:t>Only Log In.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/>
              <a:t>Update their progress on </a:t>
            </a:r>
            <a:r>
              <a:rPr lang="en-IN" sz="2000" dirty="0" smtClean="0"/>
              <a:t> the particular </a:t>
            </a:r>
            <a:r>
              <a:rPr lang="en-IN" sz="2000" dirty="0"/>
              <a:t>project</a:t>
            </a:r>
            <a:r>
              <a:rPr lang="en-IN" sz="2000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 smtClean="0"/>
              <a:t>Can view message sent by the Team Lead.</a:t>
            </a:r>
          </a:p>
          <a:p>
            <a:pPr marL="457200" lvl="1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032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960" y="241465"/>
            <a:ext cx="8596668" cy="660400"/>
          </a:xfrm>
        </p:spPr>
        <p:txBody>
          <a:bodyPr/>
          <a:lstStyle/>
          <a:p>
            <a:r>
              <a:rPr lang="en-IN" dirty="0" smtClean="0"/>
              <a:t>ER Diagram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79" y="913740"/>
            <a:ext cx="7075230" cy="585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6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5439"/>
          </a:xfrm>
        </p:spPr>
        <p:txBody>
          <a:bodyPr/>
          <a:lstStyle/>
          <a:p>
            <a:r>
              <a:rPr lang="en-IN" dirty="0"/>
              <a:t>Taskade App in Play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776354"/>
            <a:ext cx="8596668" cy="1413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Rating: 4.6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Downloads: 10K+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Released on: 13</a:t>
            </a:r>
            <a:r>
              <a:rPr lang="en-IN" baseline="30000" dirty="0" smtClean="0"/>
              <a:t>th</a:t>
            </a:r>
            <a:r>
              <a:rPr lang="en-IN" dirty="0" smtClean="0"/>
              <a:t> Mar, 2018</a:t>
            </a:r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496" y="1995053"/>
            <a:ext cx="2465044" cy="142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7319"/>
          </a:xfrm>
        </p:spPr>
        <p:txBody>
          <a:bodyPr>
            <a:normAutofit fontScale="90000"/>
          </a:bodyPr>
          <a:lstStyle/>
          <a:p>
            <a:r>
              <a:rPr lang="en-IN" dirty="0"/>
              <a:t>How is Gaffer different from Taskade?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 smtClean="0"/>
              <a:t>There is no any separate space for Team Lead and the Members (abstraction</a:t>
            </a:r>
            <a:r>
              <a:rPr lang="en-IN" sz="2000" dirty="0" smtClean="0"/>
              <a:t>) but Gaffer </a:t>
            </a:r>
            <a:r>
              <a:rPr lang="en-IN" sz="2000" smtClean="0"/>
              <a:t>do provide.</a:t>
            </a:r>
            <a:endParaRPr lang="en-IN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 smtClean="0"/>
              <a:t>Gaffer provides visualization on collected data whereas Taskade </a:t>
            </a:r>
            <a:r>
              <a:rPr lang="en-IN" sz="2000" dirty="0" smtClean="0"/>
              <a:t>didn’t have any visualization </a:t>
            </a:r>
            <a:r>
              <a:rPr lang="en-IN" sz="2000" dirty="0" smtClean="0"/>
              <a:t>on data.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5257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17187"/>
            <a:ext cx="8596668" cy="744187"/>
          </a:xfrm>
        </p:spPr>
        <p:txBody>
          <a:bodyPr/>
          <a:lstStyle/>
          <a:p>
            <a:r>
              <a:rPr lang="en-IN" dirty="0" smtClean="0"/>
              <a:t>Pros And Cons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71304"/>
            <a:ext cx="8596668" cy="33795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 smtClean="0"/>
              <a:t>PROS: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 smtClean="0"/>
              <a:t>Better </a:t>
            </a:r>
            <a:r>
              <a:rPr lang="en-IN" sz="2000" dirty="0"/>
              <a:t>visualization of collected data.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/>
              <a:t>Feature to update due date of project</a:t>
            </a:r>
            <a:r>
              <a:rPr lang="en-IN" sz="2000" dirty="0" smtClean="0"/>
              <a:t>.</a:t>
            </a:r>
          </a:p>
          <a:p>
            <a:pPr marL="457200" lvl="1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 smtClean="0"/>
              <a:t>CONS: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 smtClean="0"/>
              <a:t>Software engineering </a:t>
            </a:r>
            <a:r>
              <a:rPr lang="en-IN" sz="2000" dirty="0"/>
              <a:t>t</a:t>
            </a:r>
            <a:r>
              <a:rPr lang="en-IN" sz="2000" dirty="0" smtClean="0"/>
              <a:t>echniques are not implemented.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 smtClean="0"/>
              <a:t>No interaction facility between the team members.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5697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In future, An algorithm will be implemented for “Automatic Assignment” of newly added project to the best team members instead of assigning manually by the captain.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So far I have researched there is no such project/team management app in play store that has implemented this feature.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69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212" y="218433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							</a:t>
            </a:r>
          </a:p>
          <a:p>
            <a:pPr marL="0" indent="0">
              <a:buNone/>
            </a:pPr>
            <a:r>
              <a:rPr lang="en-IN" dirty="0" smtClean="0"/>
              <a:t>					        </a:t>
            </a:r>
            <a:r>
              <a:rPr lang="en-IN" sz="3600" dirty="0" smtClean="0">
                <a:solidFill>
                  <a:srgbClr val="92D050"/>
                </a:solidFill>
              </a:rPr>
              <a:t>THANK YOU!</a:t>
            </a:r>
            <a:endParaRPr lang="en-IN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5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296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Gaffer-Project Monitor</vt:lpstr>
      <vt:lpstr>Objectives</vt:lpstr>
      <vt:lpstr>Brief Overview</vt:lpstr>
      <vt:lpstr>ER Diagram</vt:lpstr>
      <vt:lpstr>Taskade App in Play Store</vt:lpstr>
      <vt:lpstr>How is Gaffer different from Taskade?  </vt:lpstr>
      <vt:lpstr>Pros And Cons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Gaffer-Project Monitor</dc:title>
  <dc:creator>Dipesh Shrestha</dc:creator>
  <cp:lastModifiedBy>Dipesh Shrestha</cp:lastModifiedBy>
  <cp:revision>2</cp:revision>
  <dcterms:created xsi:type="dcterms:W3CDTF">2019-11-08T20:03:45Z</dcterms:created>
  <dcterms:modified xsi:type="dcterms:W3CDTF">2019-11-08T20:11:32Z</dcterms:modified>
</cp:coreProperties>
</file>