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8" r:id="rId4"/>
    <p:sldId id="259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 ‘MINI GOOGLE’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39" y="1725769"/>
            <a:ext cx="5716941" cy="264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0842" y="4844581"/>
            <a:ext cx="2681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Presented By: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[</a:t>
            </a:r>
            <a:r>
              <a:rPr lang="en-IN" sz="2400" dirty="0" smtClean="0">
                <a:solidFill>
                  <a:schemeClr val="accent1"/>
                </a:solidFill>
              </a:rPr>
              <a:t>Dipesh Shrestha]</a:t>
            </a:r>
            <a:endParaRPr lang="en-IN" sz="2400" dirty="0" smtClean="0">
              <a:solidFill>
                <a:schemeClr val="accent1"/>
              </a:solidFill>
            </a:endParaRPr>
          </a:p>
          <a:p>
            <a:r>
              <a:rPr lang="en-IN" sz="2400" dirty="0" smtClean="0">
                <a:solidFill>
                  <a:schemeClr val="accent1"/>
                </a:solidFill>
              </a:rPr>
              <a:t>[1NH17CS039]</a:t>
            </a:r>
            <a:endParaRPr lang="en-IN" sz="2400" dirty="0" smtClean="0">
              <a:solidFill>
                <a:schemeClr val="accent1"/>
              </a:solidFill>
            </a:endParaRPr>
          </a:p>
          <a:p>
            <a:r>
              <a:rPr lang="en-IN" sz="2400" dirty="0" smtClean="0">
                <a:solidFill>
                  <a:schemeClr val="accent1"/>
                </a:solidFill>
              </a:rPr>
              <a:t>[ 3</a:t>
            </a:r>
            <a:r>
              <a:rPr lang="en-IN" sz="2400" baseline="30000" dirty="0" smtClean="0">
                <a:solidFill>
                  <a:schemeClr val="accent1"/>
                </a:solidFill>
              </a:rPr>
              <a:t>rd</a:t>
            </a:r>
            <a:r>
              <a:rPr lang="en-IN" sz="2400" dirty="0" smtClean="0">
                <a:solidFill>
                  <a:schemeClr val="accent1"/>
                </a:solidFill>
              </a:rPr>
              <a:t> ‘A’ ]</a:t>
            </a:r>
          </a:p>
        </p:txBody>
      </p:sp>
    </p:spTree>
    <p:extLst>
      <p:ext uri="{BB962C8B-B14F-4D97-AF65-F5344CB8AC3E}">
        <p14:creationId xmlns:p14="http://schemas.microsoft.com/office/powerpoint/2010/main" val="21404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82581"/>
            <a:ext cx="7766936" cy="991674"/>
          </a:xfrm>
        </p:spPr>
        <p:txBody>
          <a:bodyPr/>
          <a:lstStyle/>
          <a:p>
            <a:pPr algn="ctr"/>
            <a:r>
              <a:rPr lang="en-IN" sz="4800" dirty="0" smtClean="0"/>
              <a:t>OBJECTIVES: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395470"/>
            <a:ext cx="7766936" cy="3322750"/>
          </a:xfrm>
        </p:spPr>
        <p:txBody>
          <a:bodyPr>
            <a:normAutofit/>
          </a:bodyPr>
          <a:lstStyle/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IN" sz="2400" dirty="0" smtClean="0"/>
              <a:t>To </a:t>
            </a:r>
            <a:r>
              <a:rPr lang="en-IN" sz="2400" dirty="0"/>
              <a:t>provide easy interface for the user to interact with the options available.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To search the element that user want with least possible letters (min 2 letters).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IN" sz="2400" dirty="0" smtClean="0"/>
              <a:t>To </a:t>
            </a:r>
            <a:r>
              <a:rPr lang="en-IN" sz="2400" dirty="0"/>
              <a:t>make the search less time consuming.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To suggest with every possible words that matches the user input.</a:t>
            </a:r>
          </a:p>
        </p:txBody>
      </p:sp>
    </p:spTree>
    <p:extLst>
      <p:ext uri="{BB962C8B-B14F-4D97-AF65-F5344CB8AC3E}">
        <p14:creationId xmlns:p14="http://schemas.microsoft.com/office/powerpoint/2010/main" val="6555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478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Data Structures:</a:t>
            </a:r>
            <a:br>
              <a:rPr lang="en-IN" sz="4800" dirty="0" smtClean="0"/>
            </a:b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72"/>
            <a:ext cx="8596668" cy="512241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sz="2200" b="1" dirty="0" smtClean="0">
                <a:solidFill>
                  <a:schemeClr val="accent1"/>
                </a:solidFill>
              </a:rPr>
              <a:t>File:</a:t>
            </a:r>
          </a:p>
          <a:p>
            <a:pPr marL="457200" lvl="1" indent="0">
              <a:buNone/>
            </a:pPr>
            <a:r>
              <a:rPr lang="en-IN" sz="2200" dirty="0" smtClean="0"/>
              <a:t>File is a non-primitive data structure which is used to store related information. When your program terminates, all the data gets deleted. But storing data into file will preserve your data.</a:t>
            </a:r>
          </a:p>
          <a:p>
            <a:pPr marL="457200" lvl="1" indent="0">
              <a:buNone/>
            </a:pPr>
            <a:r>
              <a:rPr lang="en-IN" sz="2200" dirty="0" smtClean="0"/>
              <a:t>Mini Google uses various files and each </a:t>
            </a:r>
            <a:r>
              <a:rPr lang="en-IN" sz="2200" dirty="0" smtClean="0"/>
              <a:t>stores </a:t>
            </a:r>
            <a:r>
              <a:rPr lang="en-IN" sz="2200" dirty="0" smtClean="0"/>
              <a:t>the data related to specific field.</a:t>
            </a:r>
          </a:p>
          <a:p>
            <a:pPr marL="457200" lvl="1" indent="0">
              <a:buNone/>
            </a:pPr>
            <a:r>
              <a:rPr lang="en-IN" sz="2200" b="1" dirty="0" smtClean="0">
                <a:solidFill>
                  <a:schemeClr val="accent1"/>
                </a:solidFill>
              </a:rPr>
              <a:t>Linked </a:t>
            </a:r>
            <a:r>
              <a:rPr lang="en-IN" sz="2200" b="1" dirty="0" smtClean="0">
                <a:solidFill>
                  <a:schemeClr val="accent1"/>
                </a:solidFill>
              </a:rPr>
              <a:t>List:</a:t>
            </a:r>
          </a:p>
          <a:p>
            <a:pPr marL="457200" lvl="1" indent="0">
              <a:buNone/>
            </a:pPr>
            <a:r>
              <a:rPr lang="en-IN" sz="2200" dirty="0" smtClean="0"/>
              <a:t>Linked list is a  linear data structure which consists of nodes and each node stores data and address of other node.</a:t>
            </a:r>
          </a:p>
          <a:p>
            <a:pPr marL="457200" lvl="1" indent="0">
              <a:buNone/>
            </a:pPr>
            <a:r>
              <a:rPr lang="en-IN" sz="2200" dirty="0" smtClean="0"/>
              <a:t>Mini Google uses </a:t>
            </a:r>
            <a:r>
              <a:rPr lang="en-IN" sz="2200" dirty="0" smtClean="0"/>
              <a:t>single </a:t>
            </a:r>
            <a:r>
              <a:rPr lang="en-IN" sz="2200" dirty="0" smtClean="0"/>
              <a:t>linked </a:t>
            </a:r>
            <a:r>
              <a:rPr lang="en-IN" sz="2200" dirty="0" smtClean="0"/>
              <a:t>list to filter out the result and display it to the user.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651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/>
              <a:t>Functionality: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5001"/>
            <a:ext cx="8596668" cy="5205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chemeClr val="accent1"/>
                </a:solidFill>
              </a:rPr>
              <a:t>Input operations: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Mini Google first understands the user in which field they want to place their search on by giving them wide range of options.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Accepts minimum of two letters from user as input.</a:t>
            </a:r>
          </a:p>
          <a:p>
            <a:pPr marL="0" indent="0">
              <a:buNone/>
            </a:pPr>
            <a:endParaRPr lang="en-IN" sz="2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accent1"/>
                </a:solidFill>
              </a:rPr>
              <a:t>Processing </a:t>
            </a:r>
            <a:r>
              <a:rPr lang="en-IN" sz="2800" dirty="0" smtClean="0">
                <a:solidFill>
                  <a:schemeClr val="accent1"/>
                </a:solidFill>
              </a:rPr>
              <a:t>operations: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Mini Google then uses </a:t>
            </a:r>
            <a:r>
              <a:rPr lang="en-IN" sz="2800" dirty="0" smtClean="0"/>
              <a:t>linear search technique </a:t>
            </a:r>
            <a:r>
              <a:rPr lang="en-IN" sz="2800" dirty="0" smtClean="0"/>
              <a:t>to match the user input with all the contents of file.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Passes all those matched results to linked list one by one.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 smtClean="0">
                <a:solidFill>
                  <a:schemeClr val="accent1"/>
                </a:solidFill>
              </a:rPr>
              <a:t>Output operations: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Finally the searched results are displayed </a:t>
            </a:r>
            <a:r>
              <a:rPr lang="en-IN" sz="2800" dirty="0"/>
              <a:t> </a:t>
            </a:r>
            <a:r>
              <a:rPr lang="en-IN" sz="2800" dirty="0" smtClean="0"/>
              <a:t>to the </a:t>
            </a:r>
            <a:r>
              <a:rPr lang="en-IN" sz="2800" dirty="0" smtClean="0"/>
              <a:t>user with the help of display operation of linked list.</a:t>
            </a:r>
            <a:endParaRPr lang="en-IN" sz="28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1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Sample Output: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15751" r="14873" b="2864"/>
          <a:stretch/>
        </p:blipFill>
        <p:spPr>
          <a:xfrm>
            <a:off x="928493" y="1493950"/>
            <a:ext cx="8345509" cy="4958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6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objectives achieved in the project?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Using switch-case statement this project is able to display various options.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This project doesn’t </a:t>
            </a:r>
            <a:r>
              <a:rPr lang="en-IN" sz="2400" dirty="0" smtClean="0"/>
              <a:t>want the </a:t>
            </a:r>
            <a:r>
              <a:rPr lang="en-IN" sz="2400" dirty="0" smtClean="0"/>
              <a:t>complete letters of the word which was possible using linear search technique and made the matching process less time consuming.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Using </a:t>
            </a:r>
            <a:r>
              <a:rPr lang="en-IN" sz="2400" dirty="0" smtClean="0"/>
              <a:t>linear search technique </a:t>
            </a:r>
            <a:r>
              <a:rPr lang="en-IN" sz="2400" dirty="0" smtClean="0"/>
              <a:t>this </a:t>
            </a:r>
            <a:r>
              <a:rPr lang="en-IN" sz="2400" dirty="0" smtClean="0"/>
              <a:t>project wa</a:t>
            </a:r>
            <a:r>
              <a:rPr lang="en-IN" sz="2400" dirty="0" smtClean="0"/>
              <a:t>s able to</a:t>
            </a:r>
            <a:r>
              <a:rPr lang="en-IN" sz="2400" dirty="0" smtClean="0"/>
              <a:t> </a:t>
            </a:r>
            <a:r>
              <a:rPr lang="en-IN" sz="2400" dirty="0" smtClean="0"/>
              <a:t>filter out every possible matching results.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Linked list helped to store all the matched results and display all at a time.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7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9" y="2515673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95365" y="3060657"/>
            <a:ext cx="1515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accent1"/>
                </a:solidFill>
              </a:rPr>
              <a:t>-From </a:t>
            </a:r>
            <a:r>
              <a:rPr lang="en-IN" sz="900" dirty="0">
                <a:solidFill>
                  <a:schemeClr val="accent1"/>
                </a:solidFill>
              </a:rPr>
              <a:t>M</a:t>
            </a:r>
            <a:r>
              <a:rPr lang="en-IN" sz="900" dirty="0" smtClean="0">
                <a:solidFill>
                  <a:schemeClr val="accent1"/>
                </a:solidFill>
              </a:rPr>
              <a:t>ini Google family</a:t>
            </a:r>
            <a:endParaRPr lang="en-IN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1305</TotalTime>
  <Words>354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     ‘MINI GOOGLE’</vt:lpstr>
      <vt:lpstr>OBJECTIVES:</vt:lpstr>
      <vt:lpstr>Data Structures: </vt:lpstr>
      <vt:lpstr>Functionality:</vt:lpstr>
      <vt:lpstr>Sample Output:</vt:lpstr>
      <vt:lpstr>How objectives achieved in the project?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OBJECTIVES:</dc:title>
  <dc:creator>Dipesh Shrestha</dc:creator>
  <cp:lastModifiedBy>Dipesh Shrestha</cp:lastModifiedBy>
  <cp:revision>34</cp:revision>
  <dcterms:created xsi:type="dcterms:W3CDTF">2018-10-31T16:44:59Z</dcterms:created>
  <dcterms:modified xsi:type="dcterms:W3CDTF">2018-11-28T14:52:09Z</dcterms:modified>
</cp:coreProperties>
</file>