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8718C-EBDF-4C55-9BD5-B4352CCB8A03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C94BA-5228-47A3-AA57-3143FDDE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Voice quality has degraded as shown by the spike in delay.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C94BA-5228-47A3-AA57-3143FDDEA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6E46C42-3AD3-4F6D-B1A3-6ECE3FA85391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4992CB-AF5B-4EE2-8B36-A43B6E0E13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501775"/>
            <a:ext cx="7848600" cy="1927225"/>
          </a:xfrm>
        </p:spPr>
        <p:txBody>
          <a:bodyPr/>
          <a:lstStyle/>
          <a:p>
            <a:r>
              <a:rPr lang="en-US" sz="4800" dirty="0" smtClean="0"/>
              <a:t>Networking and Security  </a:t>
            </a:r>
            <a:br>
              <a:rPr lang="en-US" sz="4800" dirty="0" smtClean="0"/>
            </a:br>
            <a:r>
              <a:rPr lang="en-US" sz="4800" dirty="0" smtClean="0"/>
              <a:t>Lab Report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WAN</a:t>
            </a:r>
          </a:p>
          <a:p>
            <a:r>
              <a:rPr lang="en-US" dirty="0" smtClean="0"/>
              <a:t>Debbie </a:t>
            </a:r>
            <a:r>
              <a:rPr lang="en-US" dirty="0" err="1" smtClean="0"/>
              <a:t>Hoffpauir</a:t>
            </a:r>
            <a:endParaRPr lang="en-US" dirty="0" smtClean="0"/>
          </a:p>
          <a:p>
            <a:r>
              <a:rPr lang="en-US" dirty="0" smtClean="0"/>
              <a:t>Jared Brewton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4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33600"/>
            <a:ext cx="3997019" cy="3951288"/>
          </a:xfrm>
        </p:spPr>
      </p:pic>
    </p:spTree>
    <p:extLst>
      <p:ext uri="{BB962C8B-B14F-4D97-AF65-F5344CB8AC3E}">
        <p14:creationId xmlns:p14="http://schemas.microsoft.com/office/powerpoint/2010/main" val="28828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Download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182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reaching 100% utilization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15037"/>
              </p:ext>
            </p:extLst>
          </p:nvPr>
        </p:nvGraphicFramePr>
        <p:xfrm>
          <a:off x="914400" y="1981200"/>
          <a:ext cx="7981949" cy="3124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489"/>
                <a:gridCol w="3666644"/>
                <a:gridCol w="914954"/>
                <a:gridCol w="914954"/>
                <a:gridCol w="914954"/>
                <a:gridCol w="914954"/>
              </a:tblGrid>
              <a:tr h="4463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Objects Report: point-to-point.utilization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 Name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Std 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--------------------------------------------------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Texas &lt;-&gt; Georgia [0] &lt;--               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New_York [0] &lt;--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Southern_California.Los_Angeles &lt;-&gt; Irvine [0] --&gt;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Delays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167059"/>
              </p:ext>
            </p:extLst>
          </p:nvPr>
        </p:nvGraphicFramePr>
        <p:xfrm>
          <a:off x="463550" y="1600207"/>
          <a:ext cx="8216899" cy="455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071"/>
                <a:gridCol w="3412587"/>
                <a:gridCol w="851558"/>
                <a:gridCol w="851558"/>
                <a:gridCol w="851558"/>
                <a:gridCol w="851558"/>
                <a:gridCol w="788009"/>
              </a:tblGrid>
              <a:tr h="2809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Objects Report: point-to-point.queuing delay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 Name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Std 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----------------------------------------------------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 &lt;-&gt; Georgia [0] &lt;--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Washington.HTTP_User &lt;-&gt; Seattle [0] &lt;--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Massachusetts.User_1 &lt;-&gt; Boston [0] &lt;--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Southern_California.Los_Angeles &lt;-&gt; Irvine [0] --&gt;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Massachusetts.User_2 &lt;-&gt; Boston [0] &lt;--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Florida.Miami &lt;-&gt; User_1 [0] --&gt;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Northern_California.User_1 &lt;-&gt; San_Francisco [0] &lt;--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Northern_California.User_2 &lt;-&gt; San_Francisco [0] &lt;--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Washington.Seattle &lt;-&gt; FTP_User [0] &lt;--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Texas.Houston &lt;-&gt; PPP_Dialup_User [0] --&gt;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98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4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upgrade 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" b="153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57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statistics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648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page response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FTP download response time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58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WAN Email 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Email	download				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Average email download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06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Mail and FTP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3" r="16513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r="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50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r="183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Voice conclusion: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Voice packets are recommended to have no more than a 50 </a:t>
            </a:r>
            <a:r>
              <a:rPr lang="en-US" dirty="0" err="1" smtClean="0"/>
              <a:t>msec</a:t>
            </a:r>
            <a:r>
              <a:rPr lang="en-US" dirty="0" smtClean="0"/>
              <a:t> delay for high quality. Our speeds are around 16 </a:t>
            </a:r>
            <a:r>
              <a:rPr lang="en-US" dirty="0" err="1" smtClean="0"/>
              <a:t>msec</a:t>
            </a:r>
            <a:r>
              <a:rPr lang="en-US" dirty="0" smtClean="0"/>
              <a:t>, so the speed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Point Utilization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12307"/>
              </p:ext>
            </p:extLst>
          </p:nvPr>
        </p:nvGraphicFramePr>
        <p:xfrm>
          <a:off x="609600" y="1524000"/>
          <a:ext cx="8216899" cy="4752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071"/>
                <a:gridCol w="3412587"/>
                <a:gridCol w="851558"/>
                <a:gridCol w="851558"/>
                <a:gridCol w="851558"/>
                <a:gridCol w="851558"/>
                <a:gridCol w="788009"/>
              </a:tblGrid>
              <a:tr h="31643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Top Objects Report: point-to-</a:t>
                      </a:r>
                      <a:r>
                        <a:rPr lang="en-US" sz="1100" u="none" strike="noStrike" dirty="0" err="1">
                          <a:effectLst/>
                        </a:rPr>
                        <a:t>point.utilization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428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 Name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Std 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---------------------------------------------------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Georgia [0] &lt;--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New_York [0] &lt;--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New_York [0] --&gt;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Georgia [0] --&gt;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New_York &lt;-&gt; Massachusetts [0] --&gt;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New_York &lt;-&gt; Massachusetts [0] &lt;--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Illinois [0] &lt;--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Southern_California &lt;-&gt; Illinois [0] --&gt;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 &lt;-&gt; Southern_California [0] &lt;--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 &lt;-&gt; Southern_California [0] --&gt;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4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9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6160"/>
              </p:ext>
            </p:extLst>
          </p:nvPr>
        </p:nvGraphicFramePr>
        <p:xfrm>
          <a:off x="304800" y="1447800"/>
          <a:ext cx="8610599" cy="4876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693"/>
                <a:gridCol w="4154441"/>
                <a:gridCol w="742693"/>
                <a:gridCol w="742693"/>
                <a:gridCol w="742693"/>
                <a:gridCol w="742693"/>
                <a:gridCol w="742693"/>
              </a:tblGrid>
              <a:tr h="2934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Top Objects Report: point-to-point.queuing delay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1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 Name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Std 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1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----------------------------------------------------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--------------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Washington.HTTP_User &lt;-&gt; Seattle [0] &lt;--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Northern_California.User_1 &lt;-&gt; San_Francisco [0] &lt;--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Washington.Seattle &lt;-&gt; FTP_User [0] --&gt;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Northern_California.User_2 &lt;-&gt; San_Francisco [0] &lt;--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Texas.Houston &lt;-&gt; PPP_Dialup_User [0] &lt;--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Washington.Seattle &lt;-&gt; FTP_User [0] &lt;--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Texas.Houston &lt;-&gt; PPP_Dialup_User [0] --&gt;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Northern_California.User_2 &lt;-&gt; San_Francisco [0] --&gt;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Florida.Miami &lt;-&gt; User_2 [0] --&gt;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Florida.Miami &lt;-&gt; User_1 [0] --&gt;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4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Deployment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Response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r="240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Stats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78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Packet Delay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399701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45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2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1157</TotalTime>
  <Words>1179</Words>
  <Application>Microsoft Macintosh PowerPoint</Application>
  <PresentationFormat>On-screen Show (4:3)</PresentationFormat>
  <Paragraphs>286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Networking and Security   Lab Report 3</vt:lpstr>
      <vt:lpstr>Baseline</vt:lpstr>
      <vt:lpstr>Baseline</vt:lpstr>
      <vt:lpstr>Point to Point Utilization</vt:lpstr>
      <vt:lpstr>Queuing Delay</vt:lpstr>
      <vt:lpstr>Ubiquitous Deployment</vt:lpstr>
      <vt:lpstr>Ubiquitous Comparison</vt:lpstr>
      <vt:lpstr>Voice Packet Delay Comparison</vt:lpstr>
      <vt:lpstr>HTTP Response Comparison</vt:lpstr>
      <vt:lpstr>FTP Comparison</vt:lpstr>
      <vt:lpstr>Email Download Comparison</vt:lpstr>
      <vt:lpstr>Links reaching 100% utilization</vt:lpstr>
      <vt:lpstr>Queuing Delays</vt:lpstr>
      <vt:lpstr>Voice upgrade comparison</vt:lpstr>
      <vt:lpstr>Jitter Comparison</vt:lpstr>
      <vt:lpstr>Upgrade comparison</vt:lpstr>
      <vt:lpstr>Upgrade WAN Email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Lab 3</dc:title>
  <dc:creator>Debbie Hoffpauir</dc:creator>
  <cp:lastModifiedBy>Mark Rojas</cp:lastModifiedBy>
  <cp:revision>25</cp:revision>
  <dcterms:created xsi:type="dcterms:W3CDTF">2012-11-28T23:16:30Z</dcterms:created>
  <dcterms:modified xsi:type="dcterms:W3CDTF">2012-12-02T20:00:00Z</dcterms:modified>
</cp:coreProperties>
</file>