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9" r:id="rId4"/>
    <p:sldId id="257" r:id="rId5"/>
    <p:sldId id="258" r:id="rId6"/>
    <p:sldId id="259" r:id="rId7"/>
    <p:sldId id="260" r:id="rId8"/>
    <p:sldId id="264" r:id="rId9"/>
    <p:sldId id="262" r:id="rId10"/>
    <p:sldId id="263" r:id="rId11"/>
    <p:sldId id="266" r:id="rId12"/>
  </p:sldIdLst>
  <p:sldSz cx="9144000" cy="6858000" type="screen4x3"/>
  <p:notesSz cx="6858000" cy="9144000"/>
  <p:photoAlbum layout="2pic"/>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3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F2BE92-0BB1-4F36-B790-33FE593892C3}" type="datetimeFigureOut">
              <a:rPr lang="en-US" smtClean="0"/>
              <a:t>8/10/2012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A21D1-6D45-4506-8C90-62D90617E8CE}" type="slidenum">
              <a:rPr lang="en-US" smtClean="0"/>
              <a:t>‹#›</a:t>
            </a:fld>
            <a:endParaRPr lang="en-US" dirty="0"/>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2BE92-0BB1-4F36-B790-33FE593892C3}" type="datetimeFigureOut">
              <a:rPr lang="en-US" smtClean="0"/>
              <a:t>8/10/2012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A21D1-6D45-4506-8C90-62D90617E8C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2BE92-0BB1-4F36-B790-33FE593892C3}" type="datetimeFigureOut">
              <a:rPr lang="en-US" smtClean="0"/>
              <a:t>8/10/2012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A21D1-6D45-4506-8C90-62D90617E8C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2BE92-0BB1-4F36-B790-33FE593892C3}" type="datetimeFigureOut">
              <a:rPr lang="en-US" smtClean="0"/>
              <a:t>8/10/2012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A21D1-6D45-4506-8C90-62D90617E8C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2BE92-0BB1-4F36-B790-33FE593892C3}" type="datetimeFigureOut">
              <a:rPr lang="en-US" smtClean="0"/>
              <a:t>8/10/2012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A21D1-6D45-4506-8C90-62D90617E8CE}" type="slidenum">
              <a:rPr lang="en-US" smtClean="0"/>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F2BE92-0BB1-4F36-B790-33FE593892C3}" type="datetimeFigureOut">
              <a:rPr lang="en-US" smtClean="0"/>
              <a:t>8/10/2012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A21D1-6D45-4506-8C90-62D90617E8C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F2BE92-0BB1-4F36-B790-33FE593892C3}" type="datetimeFigureOut">
              <a:rPr lang="en-US" smtClean="0"/>
              <a:t>8/10/2012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BA21D1-6D45-4506-8C90-62D90617E8CE}"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F2BE92-0BB1-4F36-B790-33FE593892C3}" type="datetimeFigureOut">
              <a:rPr lang="en-US" smtClean="0"/>
              <a:t>8/10/2012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BA21D1-6D45-4506-8C90-62D90617E8C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2BE92-0BB1-4F36-B790-33FE593892C3}" type="datetimeFigureOut">
              <a:rPr lang="en-US" smtClean="0"/>
              <a:t>8/10/2012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BA21D1-6D45-4506-8C90-62D90617E8C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2BE92-0BB1-4F36-B790-33FE593892C3}" type="datetimeFigureOut">
              <a:rPr lang="en-US" smtClean="0"/>
              <a:t>8/10/2012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A21D1-6D45-4506-8C90-62D90617E8CE}"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2BE92-0BB1-4F36-B790-33FE593892C3}" type="datetimeFigureOut">
              <a:rPr lang="en-US" smtClean="0"/>
              <a:t>8/10/2012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A21D1-6D45-4506-8C90-62D90617E8CE}"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0F2BE92-0BB1-4F36-B790-33FE593892C3}" type="datetimeFigureOut">
              <a:rPr lang="en-US" smtClean="0"/>
              <a:t>8/10/2012</a:t>
            </a:fld>
            <a:endParaRPr lang="en-US" dirty="0"/>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A3BA21D1-6D45-4506-8C90-62D90617E8CE}" type="slidenum">
              <a:rPr lang="en-US" smtClean="0"/>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Flight Setup</a:t>
            </a:r>
            <a:endParaRPr lang="en-US" dirty="0"/>
          </a:p>
        </p:txBody>
      </p:sp>
      <p:sp>
        <p:nvSpPr>
          <p:cNvPr id="3" name="Subtitle 2"/>
          <p:cNvSpPr>
            <a:spLocks noGrp="1"/>
          </p:cNvSpPr>
          <p:nvPr>
            <p:ph type="subTitle" idx="1"/>
          </p:nvPr>
        </p:nvSpPr>
        <p:spPr/>
        <p:txBody>
          <a:bodyPr/>
          <a:lstStyle/>
          <a:p>
            <a:r>
              <a:rPr lang="en-US" dirty="0"/>
              <a:t>f</a:t>
            </a:r>
            <a:r>
              <a:rPr lang="en-US" dirty="0" smtClean="0"/>
              <a:t>or OVSC  </a:t>
            </a:r>
            <a:r>
              <a:rPr lang="en-US" dirty="0" err="1" smtClean="0"/>
              <a:t>iOS</a:t>
            </a:r>
            <a:r>
              <a:rPr lang="en-US" dirty="0" smtClean="0"/>
              <a:t> mobile application testing</a:t>
            </a:r>
            <a:endParaRPr lang="en-US" dirty="0"/>
          </a:p>
        </p:txBody>
      </p:sp>
    </p:spTree>
    <p:extLst>
      <p:ext uri="{BB962C8B-B14F-4D97-AF65-F5344CB8AC3E}">
        <p14:creationId xmlns:p14="http://schemas.microsoft.com/office/powerpoint/2010/main" val="3768012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88045"/>
            <a:ext cx="2743200" cy="5081911"/>
          </a:xfrm>
          <a:prstGeom prst="rect">
            <a:avLst/>
          </a:prstGeom>
          <a:noFill/>
          <a:ln>
            <a:noFill/>
          </a:ln>
        </p:spPr>
      </p:pic>
      <p:sp>
        <p:nvSpPr>
          <p:cNvPr id="6" name="TextBox 5"/>
          <p:cNvSpPr txBox="1"/>
          <p:nvPr/>
        </p:nvSpPr>
        <p:spPr>
          <a:xfrm>
            <a:off x="2971800" y="1752600"/>
            <a:ext cx="2819400" cy="1477328"/>
          </a:xfrm>
          <a:prstGeom prst="rect">
            <a:avLst/>
          </a:prstGeom>
          <a:noFill/>
        </p:spPr>
        <p:txBody>
          <a:bodyPr wrap="square" rtlCol="0">
            <a:spAutoFit/>
          </a:bodyPr>
          <a:lstStyle/>
          <a:p>
            <a:r>
              <a:rPr lang="en-US" dirty="0" smtClean="0"/>
              <a:t>Until your phone’s unique information is added to the provisioning list by the development team, you may see this message.  </a:t>
            </a:r>
            <a:endParaRPr lang="en-US" dirty="0"/>
          </a:p>
        </p:txBody>
      </p:sp>
      <p:pic>
        <p:nvPicPr>
          <p:cNvPr id="9" name="Picture 8" descr="18"/>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400800" y="1007845"/>
            <a:ext cx="2743200" cy="4842311"/>
          </a:xfrm>
          <a:prstGeom prst="rect">
            <a:avLst/>
          </a:prstGeom>
          <a:noFill/>
          <a:ln>
            <a:noFill/>
          </a:ln>
        </p:spPr>
      </p:pic>
      <p:sp>
        <p:nvSpPr>
          <p:cNvPr id="10" name="TextBox 9"/>
          <p:cNvSpPr txBox="1"/>
          <p:nvPr/>
        </p:nvSpPr>
        <p:spPr>
          <a:xfrm>
            <a:off x="3581400" y="4038600"/>
            <a:ext cx="2819400" cy="1477328"/>
          </a:xfrm>
          <a:prstGeom prst="rect">
            <a:avLst/>
          </a:prstGeom>
          <a:noFill/>
        </p:spPr>
        <p:txBody>
          <a:bodyPr wrap="square" rtlCol="0">
            <a:spAutoFit/>
          </a:bodyPr>
          <a:lstStyle/>
          <a:p>
            <a:r>
              <a:rPr lang="en-US" dirty="0" smtClean="0"/>
              <a:t>After your phone has been provisioned, the green Install button downloads the latest version of OVSC mobile. </a:t>
            </a:r>
            <a:endParaRPr lang="en-US" dirty="0"/>
          </a:p>
        </p:txBody>
      </p:sp>
      <p:cxnSp>
        <p:nvCxnSpPr>
          <p:cNvPr id="23" name="Straight Arrow Connector 22"/>
          <p:cNvCxnSpPr/>
          <p:nvPr/>
        </p:nvCxnSpPr>
        <p:spPr>
          <a:xfrm flipV="1">
            <a:off x="6324600" y="3200400"/>
            <a:ext cx="19812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905000" y="33528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801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07845"/>
            <a:ext cx="2743200" cy="4842311"/>
          </a:xfrm>
          <a:prstGeom prst="rect">
            <a:avLst/>
          </a:prstGeom>
          <a:noFill/>
          <a:ln>
            <a:noFill/>
          </a:ln>
        </p:spPr>
      </p:pic>
      <p:pic>
        <p:nvPicPr>
          <p:cNvPr id="3" name="Picture 2" descr="20"/>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400800" y="1007845"/>
            <a:ext cx="2743200" cy="4842311"/>
          </a:xfrm>
          <a:prstGeom prst="rect">
            <a:avLst/>
          </a:prstGeom>
          <a:noFill/>
          <a:ln>
            <a:noFill/>
          </a:ln>
        </p:spPr>
      </p:pic>
      <p:sp>
        <p:nvSpPr>
          <p:cNvPr id="4" name="TextBox 3"/>
          <p:cNvSpPr txBox="1"/>
          <p:nvPr/>
        </p:nvSpPr>
        <p:spPr>
          <a:xfrm>
            <a:off x="3124200" y="609600"/>
            <a:ext cx="2895600" cy="1754326"/>
          </a:xfrm>
          <a:prstGeom prst="rect">
            <a:avLst/>
          </a:prstGeom>
          <a:noFill/>
        </p:spPr>
        <p:txBody>
          <a:bodyPr wrap="square" rtlCol="0">
            <a:spAutoFit/>
          </a:bodyPr>
          <a:lstStyle/>
          <a:p>
            <a:r>
              <a:rPr lang="en-US" dirty="0" smtClean="0"/>
              <a:t>The OVSC app icon will display on the home screen.  You may want to keep both icons for easy access to the latest OVSC release through Test Flight.  </a:t>
            </a:r>
            <a:endParaRPr lang="en-US" dirty="0"/>
          </a:p>
        </p:txBody>
      </p:sp>
      <p:sp>
        <p:nvSpPr>
          <p:cNvPr id="7" name="TextBox 6"/>
          <p:cNvSpPr txBox="1"/>
          <p:nvPr/>
        </p:nvSpPr>
        <p:spPr>
          <a:xfrm>
            <a:off x="4038600" y="3276600"/>
            <a:ext cx="2209800" cy="923330"/>
          </a:xfrm>
          <a:prstGeom prst="rect">
            <a:avLst/>
          </a:prstGeom>
          <a:noFill/>
        </p:spPr>
        <p:txBody>
          <a:bodyPr wrap="square" rtlCol="0">
            <a:spAutoFit/>
          </a:bodyPr>
          <a:lstStyle/>
          <a:p>
            <a:r>
              <a:rPr lang="en-US" dirty="0" smtClean="0"/>
              <a:t>Tapping the OVSC icon opens the app for your first use.  </a:t>
            </a:r>
          </a:p>
        </p:txBody>
      </p:sp>
      <p:sp>
        <p:nvSpPr>
          <p:cNvPr id="8" name="TextBox 7"/>
          <p:cNvSpPr txBox="1"/>
          <p:nvPr/>
        </p:nvSpPr>
        <p:spPr>
          <a:xfrm>
            <a:off x="3429000" y="4876800"/>
            <a:ext cx="2438400" cy="646331"/>
          </a:xfrm>
          <a:prstGeom prst="rect">
            <a:avLst/>
          </a:prstGeom>
          <a:noFill/>
        </p:spPr>
        <p:txBody>
          <a:bodyPr wrap="square" rtlCol="0">
            <a:spAutoFit/>
          </a:bodyPr>
          <a:lstStyle/>
          <a:p>
            <a:r>
              <a:rPr lang="en-US" dirty="0" smtClean="0"/>
              <a:t>Welcome to OVSC mobile beta testing!</a:t>
            </a:r>
            <a:endParaRPr lang="en-US" dirty="0"/>
          </a:p>
        </p:txBody>
      </p:sp>
      <p:cxnSp>
        <p:nvCxnSpPr>
          <p:cNvPr id="12" name="Straight Arrow Connector 11"/>
          <p:cNvCxnSpPr/>
          <p:nvPr/>
        </p:nvCxnSpPr>
        <p:spPr>
          <a:xfrm flipH="1">
            <a:off x="2514600" y="2363926"/>
            <a:ext cx="685800" cy="379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770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97" y="4572000"/>
            <a:ext cx="6784848" cy="1600200"/>
          </a:xfrm>
        </p:spPr>
        <p:txBody>
          <a:bodyPr/>
          <a:lstStyle/>
          <a:p>
            <a:pPr algn="ctr"/>
            <a:r>
              <a:rPr lang="en-US" dirty="0" smtClean="0"/>
              <a:t>Setup for Testing</a:t>
            </a:r>
            <a:endParaRPr lang="en-US" dirty="0"/>
          </a:p>
        </p:txBody>
      </p:sp>
      <p:sp>
        <p:nvSpPr>
          <p:cNvPr id="3" name="Content Placeholder 2"/>
          <p:cNvSpPr>
            <a:spLocks noGrp="1"/>
          </p:cNvSpPr>
          <p:nvPr>
            <p:ph idx="1"/>
          </p:nvPr>
        </p:nvSpPr>
        <p:spPr/>
        <p:txBody>
          <a:bodyPr>
            <a:normAutofit/>
          </a:bodyPr>
          <a:lstStyle/>
          <a:p>
            <a:r>
              <a:rPr lang="en-US" dirty="0" smtClean="0"/>
              <a:t>In order to install the application on an </a:t>
            </a:r>
            <a:r>
              <a:rPr lang="en-US" dirty="0" err="1" smtClean="0"/>
              <a:t>iOS</a:t>
            </a:r>
            <a:r>
              <a:rPr lang="en-US" dirty="0" smtClean="0"/>
              <a:t> device, each device’s unique id (UDID) needs to be listed in a provisioning file by the development team.  </a:t>
            </a:r>
          </a:p>
          <a:p>
            <a:r>
              <a:rPr lang="en-US" dirty="0" smtClean="0"/>
              <a:t>This allows the application to be distributed outside the Apple App Store for testing purposes. </a:t>
            </a:r>
          </a:p>
          <a:p>
            <a:r>
              <a:rPr lang="en-US" dirty="0" smtClean="0"/>
              <a:t>You will send the UDID to: </a:t>
            </a:r>
          </a:p>
          <a:p>
            <a:pPr marL="0" indent="0">
              <a:buNone/>
            </a:pPr>
            <a:r>
              <a:rPr lang="en-US" dirty="0" smtClean="0"/>
              <a:t>____________________________</a:t>
            </a:r>
            <a:endParaRPr lang="en-US" dirty="0"/>
          </a:p>
        </p:txBody>
      </p:sp>
      <p:sp>
        <p:nvSpPr>
          <p:cNvPr id="4" name="Text Placeholder 3"/>
          <p:cNvSpPr>
            <a:spLocks noGrp="1"/>
          </p:cNvSpPr>
          <p:nvPr>
            <p:ph type="body" sz="half" idx="2"/>
          </p:nvPr>
        </p:nvSpPr>
        <p:spPr/>
        <p:txBody>
          <a:bodyPr/>
          <a:lstStyle/>
          <a:p>
            <a:endParaRPr lang="en-US" dirty="0"/>
          </a:p>
        </p:txBody>
      </p:sp>
      <p:pic>
        <p:nvPicPr>
          <p:cNvPr id="5" name="Picture 4" descr="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62000" y="457200"/>
            <a:ext cx="2743200" cy="4842311"/>
          </a:xfrm>
          <a:prstGeom prst="rect">
            <a:avLst/>
          </a:prstGeom>
          <a:noFill/>
          <a:ln>
            <a:noFill/>
          </a:ln>
        </p:spPr>
      </p:pic>
    </p:spTree>
    <p:extLst>
      <p:ext uri="{BB962C8B-B14F-4D97-AF65-F5344CB8AC3E}">
        <p14:creationId xmlns:p14="http://schemas.microsoft.com/office/powerpoint/2010/main" val="3470446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Acquiring the UDID-2 Options</a:t>
            </a:r>
            <a:endParaRPr lang="en-US" sz="4400" dirty="0"/>
          </a:p>
        </p:txBody>
      </p:sp>
      <p:sp>
        <p:nvSpPr>
          <p:cNvPr id="5" name="Text Placeholder 4"/>
          <p:cNvSpPr>
            <a:spLocks noGrp="1"/>
          </p:cNvSpPr>
          <p:nvPr>
            <p:ph type="body" idx="1"/>
          </p:nvPr>
        </p:nvSpPr>
        <p:spPr/>
        <p:txBody>
          <a:bodyPr/>
          <a:lstStyle/>
          <a:p>
            <a:r>
              <a:rPr lang="en-US" dirty="0" smtClean="0"/>
              <a:t>Using iTunes</a:t>
            </a:r>
            <a:endParaRPr lang="en-US" dirty="0"/>
          </a:p>
        </p:txBody>
      </p:sp>
      <p:sp>
        <p:nvSpPr>
          <p:cNvPr id="6" name="Content Placeholder 5"/>
          <p:cNvSpPr>
            <a:spLocks noGrp="1"/>
          </p:cNvSpPr>
          <p:nvPr>
            <p:ph sz="half" idx="2"/>
          </p:nvPr>
        </p:nvSpPr>
        <p:spPr>
          <a:xfrm>
            <a:off x="758952" y="1329264"/>
            <a:ext cx="3657600" cy="3699936"/>
          </a:xfrm>
        </p:spPr>
        <p:txBody>
          <a:bodyPr>
            <a:normAutofit fontScale="92500" lnSpcReduction="20000"/>
          </a:bodyPr>
          <a:lstStyle/>
          <a:p>
            <a:r>
              <a:rPr lang="en-US" dirty="0" smtClean="0"/>
              <a:t>Connect your device to a computer that has iTunes installed. </a:t>
            </a:r>
          </a:p>
          <a:p>
            <a:r>
              <a:rPr lang="en-US" dirty="0" smtClean="0"/>
              <a:t>Click on this device under Devices in iTunes</a:t>
            </a:r>
          </a:p>
          <a:p>
            <a:r>
              <a:rPr lang="en-US" dirty="0" smtClean="0"/>
              <a:t>Click on serial number and the UDID will display</a:t>
            </a:r>
          </a:p>
          <a:p>
            <a:r>
              <a:rPr lang="en-US" dirty="0" smtClean="0"/>
              <a:t>Place the curser on UDID and click ctrl-C.  </a:t>
            </a:r>
          </a:p>
          <a:p>
            <a:r>
              <a:rPr lang="en-US" dirty="0" smtClean="0"/>
              <a:t>Ctrl-V to paste the UDID into a document for the development team.</a:t>
            </a:r>
            <a:endParaRPr lang="en-US" dirty="0"/>
          </a:p>
        </p:txBody>
      </p:sp>
      <p:sp>
        <p:nvSpPr>
          <p:cNvPr id="7" name="Text Placeholder 6"/>
          <p:cNvSpPr>
            <a:spLocks noGrp="1"/>
          </p:cNvSpPr>
          <p:nvPr>
            <p:ph type="body" sz="quarter" idx="3"/>
          </p:nvPr>
        </p:nvSpPr>
        <p:spPr/>
        <p:txBody>
          <a:bodyPr/>
          <a:lstStyle/>
          <a:p>
            <a:r>
              <a:rPr lang="en-US" dirty="0" smtClean="0"/>
              <a:t>UDID Sender </a:t>
            </a:r>
            <a:endParaRPr lang="en-US" dirty="0"/>
          </a:p>
        </p:txBody>
      </p:sp>
      <p:sp>
        <p:nvSpPr>
          <p:cNvPr id="8" name="Content Placeholder 7"/>
          <p:cNvSpPr>
            <a:spLocks noGrp="1"/>
          </p:cNvSpPr>
          <p:nvPr>
            <p:ph sz="quarter" idx="4"/>
          </p:nvPr>
        </p:nvSpPr>
        <p:spPr/>
        <p:txBody>
          <a:bodyPr>
            <a:normAutofit/>
          </a:bodyPr>
          <a:lstStyle/>
          <a:p>
            <a:r>
              <a:rPr lang="en-US" dirty="0" smtClean="0"/>
              <a:t>In the App Store search for UDID Sender and install the free application</a:t>
            </a:r>
          </a:p>
          <a:p>
            <a:r>
              <a:rPr lang="en-US" dirty="0" smtClean="0"/>
              <a:t>This will pull the UDID from the phone to send to the development team.</a:t>
            </a:r>
          </a:p>
          <a:p>
            <a:endParaRPr lang="en-US" dirty="0" smtClean="0"/>
          </a:p>
          <a:p>
            <a:pPr marL="0" indent="0">
              <a:buNone/>
            </a:pPr>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810000"/>
            <a:ext cx="985097" cy="990600"/>
          </a:xfrm>
          <a:prstGeom prst="rect">
            <a:avLst/>
          </a:prstGeom>
        </p:spPr>
      </p:pic>
      <p:sp>
        <p:nvSpPr>
          <p:cNvPr id="19" name="TextBox 18"/>
          <p:cNvSpPr txBox="1"/>
          <p:nvPr/>
        </p:nvSpPr>
        <p:spPr>
          <a:xfrm>
            <a:off x="6096000" y="3766691"/>
            <a:ext cx="1981200" cy="1077218"/>
          </a:xfrm>
          <a:prstGeom prst="rect">
            <a:avLst/>
          </a:prstGeom>
          <a:noFill/>
        </p:spPr>
        <p:txBody>
          <a:bodyPr wrap="square" rtlCol="0">
            <a:spAutoFit/>
          </a:bodyPr>
          <a:lstStyle/>
          <a:p>
            <a:r>
              <a:rPr lang="en-US" sz="1600" dirty="0" smtClean="0"/>
              <a:t>There are many of these applications. </a:t>
            </a:r>
          </a:p>
          <a:p>
            <a:r>
              <a:rPr lang="en-US" sz="1600" dirty="0" smtClean="0"/>
              <a:t>UDID Sender was used in testing.  </a:t>
            </a:r>
            <a:endParaRPr lang="en-US" sz="1600" dirty="0"/>
          </a:p>
        </p:txBody>
      </p:sp>
    </p:spTree>
    <p:extLst>
      <p:ext uri="{BB962C8B-B14F-4D97-AF65-F5344CB8AC3E}">
        <p14:creationId xmlns:p14="http://schemas.microsoft.com/office/powerpoint/2010/main" val="2509540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88045"/>
            <a:ext cx="2743200" cy="5081911"/>
          </a:xfrm>
          <a:prstGeom prst="rect">
            <a:avLst/>
          </a:prstGeom>
          <a:noFill/>
          <a:ln>
            <a:noFill/>
          </a:ln>
        </p:spPr>
      </p:pic>
      <p:pic>
        <p:nvPicPr>
          <p:cNvPr id="3" name="Picture 2" descr="2"/>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392091" y="888045"/>
            <a:ext cx="2743200" cy="5081911"/>
          </a:xfrm>
          <a:prstGeom prst="rect">
            <a:avLst/>
          </a:prstGeom>
          <a:noFill/>
          <a:ln>
            <a:noFill/>
          </a:ln>
        </p:spPr>
      </p:pic>
      <p:sp>
        <p:nvSpPr>
          <p:cNvPr id="4" name="TextBox 3"/>
          <p:cNvSpPr txBox="1"/>
          <p:nvPr/>
        </p:nvSpPr>
        <p:spPr>
          <a:xfrm>
            <a:off x="2895600" y="990600"/>
            <a:ext cx="2590800" cy="1200329"/>
          </a:xfrm>
          <a:prstGeom prst="rect">
            <a:avLst/>
          </a:prstGeom>
          <a:noFill/>
        </p:spPr>
        <p:txBody>
          <a:bodyPr wrap="square" rtlCol="0">
            <a:spAutoFit/>
          </a:bodyPr>
          <a:lstStyle/>
          <a:p>
            <a:r>
              <a:rPr lang="en-US" dirty="0" smtClean="0"/>
              <a:t>If you are testing OVSC mobile, you will receive an email with an Install button for Test Flight. </a:t>
            </a:r>
            <a:endParaRPr lang="en-US" dirty="0"/>
          </a:p>
        </p:txBody>
      </p:sp>
      <p:sp>
        <p:nvSpPr>
          <p:cNvPr id="6" name="TextBox 5"/>
          <p:cNvSpPr txBox="1"/>
          <p:nvPr/>
        </p:nvSpPr>
        <p:spPr>
          <a:xfrm>
            <a:off x="3810000" y="3544389"/>
            <a:ext cx="2133600" cy="2308324"/>
          </a:xfrm>
          <a:prstGeom prst="rect">
            <a:avLst/>
          </a:prstGeom>
          <a:noFill/>
        </p:spPr>
        <p:txBody>
          <a:bodyPr wrap="square" rtlCol="0">
            <a:spAutoFit/>
          </a:bodyPr>
          <a:lstStyle/>
          <a:p>
            <a:r>
              <a:rPr lang="en-US" dirty="0" smtClean="0"/>
              <a:t>After clicking Install, you will be asked to Register Device.  This sends your device information to Test Flight for OVSC distribution. </a:t>
            </a:r>
            <a:endParaRPr lang="en-US" dirty="0"/>
          </a:p>
        </p:txBody>
      </p:sp>
      <p:cxnSp>
        <p:nvCxnSpPr>
          <p:cNvPr id="16" name="Elbow Connector 15"/>
          <p:cNvCxnSpPr>
            <a:stCxn id="4" idx="2"/>
          </p:cNvCxnSpPr>
          <p:nvPr/>
        </p:nvCxnSpPr>
        <p:spPr>
          <a:xfrm rot="5400000">
            <a:off x="2197099" y="1054098"/>
            <a:ext cx="857071" cy="31307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715000" y="39624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749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88045"/>
            <a:ext cx="2743200" cy="5081911"/>
          </a:xfrm>
          <a:prstGeom prst="rect">
            <a:avLst/>
          </a:prstGeom>
          <a:noFill/>
          <a:ln>
            <a:noFill/>
          </a:ln>
        </p:spPr>
      </p:pic>
      <p:pic>
        <p:nvPicPr>
          <p:cNvPr id="3" name="Picture 2" descr="4"/>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400800" y="888045"/>
            <a:ext cx="2743200" cy="5081911"/>
          </a:xfrm>
          <a:prstGeom prst="rect">
            <a:avLst/>
          </a:prstGeom>
          <a:noFill/>
          <a:ln>
            <a:noFill/>
          </a:ln>
        </p:spPr>
      </p:pic>
      <p:sp>
        <p:nvSpPr>
          <p:cNvPr id="4" name="TextBox 3"/>
          <p:cNvSpPr txBox="1"/>
          <p:nvPr/>
        </p:nvSpPr>
        <p:spPr>
          <a:xfrm>
            <a:off x="3048000" y="1447800"/>
            <a:ext cx="2438400" cy="1477328"/>
          </a:xfrm>
          <a:prstGeom prst="rect">
            <a:avLst/>
          </a:prstGeom>
          <a:noFill/>
        </p:spPr>
        <p:txBody>
          <a:bodyPr wrap="square" rtlCol="0">
            <a:spAutoFit/>
          </a:bodyPr>
          <a:lstStyle/>
          <a:p>
            <a:r>
              <a:rPr lang="en-US" dirty="0" smtClean="0"/>
              <a:t>You will be asked to install Test Flight Access.  This is the distribution method for OVSC.  Click Install. </a:t>
            </a:r>
            <a:endParaRPr lang="en-US" dirty="0"/>
          </a:p>
        </p:txBody>
      </p:sp>
      <p:cxnSp>
        <p:nvCxnSpPr>
          <p:cNvPr id="6" name="Elbow Connector 5"/>
          <p:cNvCxnSpPr>
            <a:stCxn id="4" idx="2"/>
          </p:cNvCxnSpPr>
          <p:nvPr/>
        </p:nvCxnSpPr>
        <p:spPr>
          <a:xfrm rot="5400000">
            <a:off x="3138964" y="2072164"/>
            <a:ext cx="275272" cy="1981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95800" y="4114800"/>
            <a:ext cx="1676400" cy="646331"/>
          </a:xfrm>
          <a:prstGeom prst="rect">
            <a:avLst/>
          </a:prstGeom>
          <a:noFill/>
        </p:spPr>
        <p:txBody>
          <a:bodyPr wrap="square" rtlCol="0">
            <a:spAutoFit/>
          </a:bodyPr>
          <a:lstStyle/>
          <a:p>
            <a:r>
              <a:rPr lang="en-US" dirty="0" smtClean="0"/>
              <a:t>It requires a few clicks… </a:t>
            </a:r>
            <a:endParaRPr lang="en-US" dirty="0"/>
          </a:p>
        </p:txBody>
      </p:sp>
    </p:spTree>
    <p:extLst>
      <p:ext uri="{BB962C8B-B14F-4D97-AF65-F5344CB8AC3E}">
        <p14:creationId xmlns:p14="http://schemas.microsoft.com/office/powerpoint/2010/main" val="229470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88045"/>
            <a:ext cx="2743200" cy="5081911"/>
          </a:xfrm>
          <a:prstGeom prst="rect">
            <a:avLst/>
          </a:prstGeom>
          <a:noFill/>
          <a:ln>
            <a:noFill/>
          </a:ln>
        </p:spPr>
      </p:pic>
      <p:pic>
        <p:nvPicPr>
          <p:cNvPr id="4" name="Picture 3" descr="7"/>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400800" y="888045"/>
            <a:ext cx="2743200" cy="5081911"/>
          </a:xfrm>
          <a:prstGeom prst="rect">
            <a:avLst/>
          </a:prstGeom>
          <a:noFill/>
          <a:ln>
            <a:noFill/>
          </a:ln>
        </p:spPr>
      </p:pic>
      <p:sp>
        <p:nvSpPr>
          <p:cNvPr id="5" name="TextBox 4"/>
          <p:cNvSpPr txBox="1"/>
          <p:nvPr/>
        </p:nvSpPr>
        <p:spPr>
          <a:xfrm>
            <a:off x="3206931" y="1600200"/>
            <a:ext cx="2438400" cy="1200329"/>
          </a:xfrm>
          <a:prstGeom prst="rect">
            <a:avLst/>
          </a:prstGeom>
          <a:noFill/>
        </p:spPr>
        <p:txBody>
          <a:bodyPr wrap="square" rtlCol="0">
            <a:spAutoFit/>
          </a:bodyPr>
          <a:lstStyle/>
          <a:p>
            <a:r>
              <a:rPr lang="en-US" dirty="0" smtClean="0"/>
              <a:t>The Test Flight profile will be installed on your mobile device. Click Done to exit. </a:t>
            </a:r>
            <a:endParaRPr lang="en-US" dirty="0"/>
          </a:p>
        </p:txBody>
      </p:sp>
      <p:sp>
        <p:nvSpPr>
          <p:cNvPr id="8" name="TextBox 7"/>
          <p:cNvSpPr txBox="1"/>
          <p:nvPr/>
        </p:nvSpPr>
        <p:spPr>
          <a:xfrm>
            <a:off x="3206931" y="3505200"/>
            <a:ext cx="3041469" cy="1754326"/>
          </a:xfrm>
          <a:prstGeom prst="rect">
            <a:avLst/>
          </a:prstGeom>
          <a:noFill/>
        </p:spPr>
        <p:txBody>
          <a:bodyPr wrap="square" rtlCol="0">
            <a:spAutoFit/>
          </a:bodyPr>
          <a:lstStyle/>
          <a:p>
            <a:r>
              <a:rPr lang="en-US" dirty="0" smtClean="0"/>
              <a:t>The Test Flight icon will be placed on your home screen.  Here you will have access to new builds of the application as they are released. Click here to get OVSC mobile. </a:t>
            </a:r>
            <a:endParaRPr lang="en-US" dirty="0"/>
          </a:p>
        </p:txBody>
      </p:sp>
      <p:cxnSp>
        <p:nvCxnSpPr>
          <p:cNvPr id="10" name="Elbow Connector 9"/>
          <p:cNvCxnSpPr>
            <a:stCxn id="8" idx="0"/>
          </p:cNvCxnSpPr>
          <p:nvPr/>
        </p:nvCxnSpPr>
        <p:spPr>
          <a:xfrm rot="5400000" flipH="1" flipV="1">
            <a:off x="5716633" y="2440033"/>
            <a:ext cx="76200" cy="20541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1"/>
          </p:cNvCxnSpPr>
          <p:nvPr/>
        </p:nvCxnSpPr>
        <p:spPr>
          <a:xfrm flipH="1" flipV="1">
            <a:off x="2362200" y="2057400"/>
            <a:ext cx="844731" cy="142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840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88045"/>
            <a:ext cx="2743200" cy="5081911"/>
          </a:xfrm>
          <a:prstGeom prst="rect">
            <a:avLst/>
          </a:prstGeom>
          <a:noFill/>
          <a:ln>
            <a:noFill/>
          </a:ln>
        </p:spPr>
      </p:pic>
      <p:sp>
        <p:nvSpPr>
          <p:cNvPr id="5" name="TextBox 4"/>
          <p:cNvSpPr txBox="1"/>
          <p:nvPr/>
        </p:nvSpPr>
        <p:spPr>
          <a:xfrm>
            <a:off x="3352800" y="1524000"/>
            <a:ext cx="3429000" cy="1477328"/>
          </a:xfrm>
          <a:prstGeom prst="rect">
            <a:avLst/>
          </a:prstGeom>
          <a:noFill/>
        </p:spPr>
        <p:txBody>
          <a:bodyPr wrap="square" rtlCol="0">
            <a:spAutoFit/>
          </a:bodyPr>
          <a:lstStyle/>
          <a:p>
            <a:r>
              <a:rPr lang="en-US" dirty="0" smtClean="0"/>
              <a:t>To receive updates and register with Test Flight, click Sign Up to create a username and password.  You should only need to enter this once per device. </a:t>
            </a:r>
            <a:endParaRPr lang="en-US" dirty="0"/>
          </a:p>
        </p:txBody>
      </p:sp>
      <p:cxnSp>
        <p:nvCxnSpPr>
          <p:cNvPr id="7" name="Elbow Connector 6"/>
          <p:cNvCxnSpPr>
            <a:stCxn id="5" idx="2"/>
          </p:cNvCxnSpPr>
          <p:nvPr/>
        </p:nvCxnSpPr>
        <p:spPr>
          <a:xfrm rot="5400000">
            <a:off x="2777017" y="1824515"/>
            <a:ext cx="1113471" cy="34670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43600" y="3835062"/>
            <a:ext cx="2743200" cy="1200329"/>
          </a:xfrm>
          <a:prstGeom prst="rect">
            <a:avLst/>
          </a:prstGeom>
          <a:noFill/>
        </p:spPr>
        <p:txBody>
          <a:bodyPr wrap="square" rtlCol="0">
            <a:spAutoFit/>
          </a:bodyPr>
          <a:lstStyle/>
          <a:p>
            <a:r>
              <a:rPr lang="en-US" dirty="0" smtClean="0"/>
              <a:t>If you add a different device later, sign in with your username and password. </a:t>
            </a:r>
            <a:endParaRPr lang="en-US" dirty="0"/>
          </a:p>
        </p:txBody>
      </p:sp>
      <p:sp>
        <p:nvSpPr>
          <p:cNvPr id="9" name="TextBox 8"/>
          <p:cNvSpPr txBox="1"/>
          <p:nvPr/>
        </p:nvSpPr>
        <p:spPr>
          <a:xfrm>
            <a:off x="3810000" y="5410200"/>
            <a:ext cx="2133600" cy="369332"/>
          </a:xfrm>
          <a:prstGeom prst="rect">
            <a:avLst/>
          </a:prstGeom>
          <a:noFill/>
        </p:spPr>
        <p:txBody>
          <a:bodyPr wrap="square" rtlCol="0">
            <a:spAutoFit/>
          </a:bodyPr>
          <a:lstStyle/>
          <a:p>
            <a:r>
              <a:rPr lang="en-US" dirty="0" smtClean="0"/>
              <a:t>Press Go to log in.</a:t>
            </a:r>
            <a:endParaRPr lang="en-US" dirty="0"/>
          </a:p>
        </p:txBody>
      </p:sp>
    </p:spTree>
    <p:extLst>
      <p:ext uri="{BB962C8B-B14F-4D97-AF65-F5344CB8AC3E}">
        <p14:creationId xmlns:p14="http://schemas.microsoft.com/office/powerpoint/2010/main" val="2444653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00800" y="1007845"/>
            <a:ext cx="2743200" cy="4842311"/>
          </a:xfrm>
          <a:prstGeom prst="rect">
            <a:avLst/>
          </a:prstGeom>
          <a:noFill/>
          <a:ln>
            <a:noFill/>
          </a:ln>
        </p:spPr>
      </p:pic>
      <p:pic>
        <p:nvPicPr>
          <p:cNvPr id="4" name="Picture 3" descr="14"/>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007845"/>
            <a:ext cx="2743200" cy="4842311"/>
          </a:xfrm>
          <a:prstGeom prst="rect">
            <a:avLst/>
          </a:prstGeom>
          <a:noFill/>
          <a:ln>
            <a:noFill/>
          </a:ln>
        </p:spPr>
      </p:pic>
      <p:sp>
        <p:nvSpPr>
          <p:cNvPr id="5" name="TextBox 4"/>
          <p:cNvSpPr txBox="1"/>
          <p:nvPr/>
        </p:nvSpPr>
        <p:spPr>
          <a:xfrm>
            <a:off x="3200400" y="1676400"/>
            <a:ext cx="2819400" cy="1477328"/>
          </a:xfrm>
          <a:prstGeom prst="rect">
            <a:avLst/>
          </a:prstGeom>
          <a:noFill/>
        </p:spPr>
        <p:txBody>
          <a:bodyPr wrap="square" rtlCol="0">
            <a:spAutoFit/>
          </a:bodyPr>
          <a:lstStyle/>
          <a:p>
            <a:r>
              <a:rPr lang="en-US" dirty="0" smtClean="0"/>
              <a:t>You will see a list of applications available for testing.  Scroll down until you see the OVSC icon, and select it.   </a:t>
            </a:r>
            <a:endParaRPr lang="en-US" dirty="0"/>
          </a:p>
        </p:txBody>
      </p:sp>
      <p:cxnSp>
        <p:nvCxnSpPr>
          <p:cNvPr id="10" name="Straight Arrow Connector 9"/>
          <p:cNvCxnSpPr/>
          <p:nvPr/>
        </p:nvCxnSpPr>
        <p:spPr>
          <a:xfrm>
            <a:off x="4495800" y="2971800"/>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773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07845"/>
            <a:ext cx="2743200" cy="4842311"/>
          </a:xfrm>
          <a:prstGeom prst="rect">
            <a:avLst/>
          </a:prstGeom>
          <a:noFill/>
          <a:ln>
            <a:noFill/>
          </a:ln>
        </p:spPr>
      </p:pic>
      <p:sp>
        <p:nvSpPr>
          <p:cNvPr id="6" name="TextBox 5"/>
          <p:cNvSpPr txBox="1"/>
          <p:nvPr/>
        </p:nvSpPr>
        <p:spPr>
          <a:xfrm>
            <a:off x="3048000" y="1447800"/>
            <a:ext cx="2819400" cy="1200329"/>
          </a:xfrm>
          <a:prstGeom prst="rect">
            <a:avLst/>
          </a:prstGeom>
          <a:noFill/>
        </p:spPr>
        <p:txBody>
          <a:bodyPr wrap="square" rtlCol="0">
            <a:spAutoFit/>
          </a:bodyPr>
          <a:lstStyle/>
          <a:p>
            <a:r>
              <a:rPr lang="en-US" dirty="0" smtClean="0"/>
              <a:t>The installation page will display.  Scroll to the bottom and press the Install button. </a:t>
            </a:r>
            <a:endParaRPr lang="en-US" dirty="0"/>
          </a:p>
        </p:txBody>
      </p:sp>
      <p:pic>
        <p:nvPicPr>
          <p:cNvPr id="7" name="Picture 6" descr="17"/>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400800" y="1007845"/>
            <a:ext cx="2743200" cy="4842311"/>
          </a:xfrm>
          <a:prstGeom prst="rect">
            <a:avLst/>
          </a:prstGeom>
          <a:noFill/>
          <a:ln>
            <a:noFill/>
          </a:ln>
        </p:spPr>
      </p:pic>
      <p:cxnSp>
        <p:nvCxnSpPr>
          <p:cNvPr id="9" name="Elbow Connector 8"/>
          <p:cNvCxnSpPr>
            <a:stCxn id="6" idx="2"/>
          </p:cNvCxnSpPr>
          <p:nvPr/>
        </p:nvCxnSpPr>
        <p:spPr>
          <a:xfrm rot="16200000" flipH="1">
            <a:off x="5115015" y="1990814"/>
            <a:ext cx="1390471" cy="2705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4529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213</TotalTime>
  <Words>472</Words>
  <Application>Microsoft Office PowerPoint</Application>
  <PresentationFormat>On-screen Show (4:3)</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NewsPrint</vt:lpstr>
      <vt:lpstr>Test Flight Setup</vt:lpstr>
      <vt:lpstr>Setup for Testing</vt:lpstr>
      <vt:lpstr>Acquiring the UDID-2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Neudesic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Debbie Hoffpauir</dc:creator>
  <cp:lastModifiedBy>Debbie Hoffpauir</cp:lastModifiedBy>
  <cp:revision>14</cp:revision>
  <dcterms:created xsi:type="dcterms:W3CDTF">2012-08-09T17:11:50Z</dcterms:created>
  <dcterms:modified xsi:type="dcterms:W3CDTF">2012-08-10T14:19:06Z</dcterms:modified>
</cp:coreProperties>
</file>