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8" r:id="rId5"/>
    <p:sldId id="283" r:id="rId6"/>
    <p:sldId id="284" r:id="rId7"/>
    <p:sldId id="285" r:id="rId8"/>
    <p:sldId id="274" r:id="rId9"/>
    <p:sldId id="275" r:id="rId10"/>
    <p:sldId id="276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0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17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58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2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F3FE-8D25-4702-B8AA-AA7D5AC0E32B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AD5195-A479-4841-AAFA-D66082A44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941832"/>
            <a:ext cx="8915399" cy="2262781"/>
          </a:xfrm>
        </p:spPr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110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Presented By:-</a:t>
            </a:r>
          </a:p>
          <a:p>
            <a:pPr algn="l"/>
            <a:r>
              <a:rPr lang="en-US" dirty="0" err="1" smtClean="0"/>
              <a:t>Dipesh</a:t>
            </a:r>
            <a:r>
              <a:rPr lang="en-US" dirty="0" smtClean="0"/>
              <a:t> </a:t>
            </a:r>
            <a:r>
              <a:rPr lang="en-US" dirty="0" err="1" smtClean="0"/>
              <a:t>Thokar</a:t>
            </a:r>
            <a:endParaRPr lang="en-US" dirty="0" smtClean="0"/>
          </a:p>
          <a:p>
            <a:pPr algn="l"/>
            <a:r>
              <a:rPr lang="en-US" dirty="0" err="1" smtClean="0"/>
              <a:t>Ojaswi</a:t>
            </a:r>
            <a:r>
              <a:rPr lang="en-US" dirty="0" smtClean="0"/>
              <a:t> </a:t>
            </a:r>
            <a:r>
              <a:rPr lang="en-US" dirty="0" err="1" smtClean="0"/>
              <a:t>Shiwakoti</a:t>
            </a:r>
            <a:endParaRPr lang="en-US" dirty="0" smtClean="0"/>
          </a:p>
          <a:p>
            <a:pPr algn="l"/>
            <a:r>
              <a:rPr lang="en-US" dirty="0" smtClean="0"/>
              <a:t>Sushil </a:t>
            </a:r>
            <a:r>
              <a:rPr lang="en-US" dirty="0" err="1" smtClean="0"/>
              <a:t>Gautam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0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.2</a:t>
            </a:r>
            <a:r>
              <a:rPr lang="en-US" dirty="0" smtClean="0"/>
              <a:t>.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System: Windows </a:t>
            </a:r>
          </a:p>
          <a:p>
            <a:pPr marL="0" indent="0">
              <a:buNone/>
            </a:pPr>
            <a:r>
              <a:rPr lang="en-US" dirty="0" smtClean="0"/>
              <a:t>• Programming language: Java </a:t>
            </a:r>
          </a:p>
          <a:p>
            <a:pPr marL="0" indent="0">
              <a:buNone/>
            </a:pPr>
            <a:r>
              <a:rPr lang="en-US" dirty="0" smtClean="0"/>
              <a:t>• Web-Technology: JSP, Servlet, Html, CSS </a:t>
            </a:r>
          </a:p>
          <a:p>
            <a:pPr marL="0" indent="0">
              <a:buNone/>
            </a:pPr>
            <a:r>
              <a:rPr lang="en-US" dirty="0" smtClean="0"/>
              <a:t>• Front-End: HTML, JSP </a:t>
            </a:r>
          </a:p>
          <a:p>
            <a:pPr marL="0" indent="0">
              <a:buNone/>
            </a:pPr>
            <a:r>
              <a:rPr lang="en-US" dirty="0" smtClean="0"/>
              <a:t>• Back-End: Java, servlet, JDBC </a:t>
            </a:r>
          </a:p>
          <a:p>
            <a:pPr marL="0" indent="0">
              <a:buNone/>
            </a:pPr>
            <a:r>
              <a:rPr lang="en-US" dirty="0" smtClean="0"/>
              <a:t>• Web Server: Apache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System 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Objective of the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.1</a:t>
            </a:r>
            <a:r>
              <a:rPr lang="en-US" dirty="0" smtClean="0"/>
              <a:t>. Existing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Hospitals currently use a manual system for the management and maintenance of critical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.2</a:t>
            </a:r>
            <a:r>
              <a:rPr lang="en-US" dirty="0" smtClean="0"/>
              <a:t>.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Hospital Management System (HMS) is designed for Any Hospital to replace their existing manual, paper-based system</a:t>
            </a:r>
          </a:p>
          <a:p>
            <a:r>
              <a:rPr lang="en-US" dirty="0" smtClean="0"/>
              <a:t>The new system is to control the following information: patient information, room availability, staff and operating room schedules, and patient invoices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.3</a:t>
            </a:r>
            <a:r>
              <a:rPr lang="en-US" dirty="0" smtClean="0"/>
              <a:t>. Objective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paper work</a:t>
            </a:r>
          </a:p>
          <a:p>
            <a:r>
              <a:rPr lang="en-US" dirty="0" smtClean="0"/>
              <a:t>Automate hospital day to day work</a:t>
            </a:r>
          </a:p>
          <a:p>
            <a:r>
              <a:rPr lang="en-US" dirty="0" smtClean="0"/>
              <a:t>ensuring data integrity and reducing inconsistencies. </a:t>
            </a:r>
          </a:p>
          <a:p>
            <a:r>
              <a:rPr lang="en-US" dirty="0" smtClean="0"/>
              <a:t>Proper data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</a:p>
          <a:p>
            <a:r>
              <a:rPr lang="en-US" dirty="0"/>
              <a:t>Class </a:t>
            </a:r>
            <a:r>
              <a:rPr lang="en-US" dirty="0" smtClean="0"/>
              <a:t>Diagram</a:t>
            </a:r>
          </a:p>
          <a:p>
            <a:r>
              <a:rPr lang="en-US" dirty="0"/>
              <a:t>ER </a:t>
            </a:r>
            <a:r>
              <a:rPr lang="en-US" dirty="0" smtClean="0"/>
              <a:t>diagram</a:t>
            </a:r>
          </a:p>
          <a:p>
            <a:r>
              <a:rPr lang="en-US" dirty="0"/>
              <a:t>System architecture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1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 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977" y="1798637"/>
            <a:ext cx="65722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 Class Diagram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477" y="1905000"/>
            <a:ext cx="566737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6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7.3. ER diagram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311" y="1637212"/>
            <a:ext cx="606608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9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7.4. 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430" y="1905000"/>
            <a:ext cx="67151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5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hospital management system is a computer system</a:t>
            </a:r>
          </a:p>
          <a:p>
            <a:r>
              <a:rPr lang="en-US" dirty="0" smtClean="0"/>
              <a:t>management of health-care information and the work completion of health-care providers</a:t>
            </a:r>
          </a:p>
          <a:p>
            <a:r>
              <a:rPr lang="en-US" dirty="0" smtClean="0"/>
              <a:t>oversee data from all areas of healthcare</a:t>
            </a:r>
            <a:r>
              <a:rPr lang="en-US" dirty="0" smtClean="0"/>
              <a:t>, </a:t>
            </a:r>
            <a:r>
              <a:rPr lang="en-US" dirty="0" smtClean="0"/>
              <a:t>doctor and patience ID, </a:t>
            </a:r>
            <a:r>
              <a:rPr lang="en-US" dirty="0" smtClean="0"/>
              <a:t>so </a:t>
            </a:r>
            <a:r>
              <a:rPr lang="en-US" dirty="0" smtClean="0"/>
              <a:t>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User </a:t>
            </a:r>
            <a:r>
              <a:rPr lang="en-US" dirty="0" err="1"/>
              <a:t>Manua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89706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04" y="1780268"/>
            <a:ext cx="6553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6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426" y="1808162"/>
            <a:ext cx="66675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8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890" y="2133600"/>
            <a:ext cx="6164046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3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340" y="1905000"/>
            <a:ext cx="64960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379" y="1793603"/>
            <a:ext cx="6410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30" y="2113643"/>
            <a:ext cx="6781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9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063" y="2146300"/>
            <a:ext cx="6743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50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163" y="2422525"/>
            <a:ext cx="6667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67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460" y="2133600"/>
            <a:ext cx="631290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4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paper work</a:t>
            </a:r>
          </a:p>
          <a:p>
            <a:r>
              <a:rPr lang="en-US" dirty="0" smtClean="0"/>
              <a:t>Automate hospital day to day work</a:t>
            </a:r>
          </a:p>
          <a:p>
            <a:r>
              <a:rPr lang="en-US" dirty="0" smtClean="0"/>
              <a:t>ensuring data integrity and reducing inconsistencies. </a:t>
            </a:r>
          </a:p>
          <a:p>
            <a:r>
              <a:rPr lang="en-US" dirty="0" smtClean="0"/>
              <a:t>Proper data management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474" y="2111738"/>
            <a:ext cx="66770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2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Continued…….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578" y="1905000"/>
            <a:ext cx="656269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8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992" y="2016034"/>
            <a:ext cx="640659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89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Carried out in 3 phases</a:t>
            </a:r>
          </a:p>
          <a:p>
            <a:r>
              <a:rPr lang="en-US" dirty="0"/>
              <a:t>The first includes unit </a:t>
            </a:r>
            <a:r>
              <a:rPr lang="en-US" dirty="0" smtClean="0"/>
              <a:t>testing</a:t>
            </a:r>
          </a:p>
          <a:p>
            <a:r>
              <a:rPr lang="en-US" dirty="0"/>
              <a:t>The second step includes Integration </a:t>
            </a:r>
            <a:r>
              <a:rPr lang="en-US" dirty="0" smtClean="0"/>
              <a:t>testing</a:t>
            </a:r>
          </a:p>
          <a:p>
            <a:r>
              <a:rPr lang="en-US"/>
              <a:t>The final step involves validation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321918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package was designed in such a way that future modifications can be done easily</a:t>
            </a:r>
          </a:p>
          <a:p>
            <a:r>
              <a:rPr lang="en-US" dirty="0" smtClean="0"/>
              <a:t>Automation of the entire system improves the efficiency</a:t>
            </a:r>
          </a:p>
          <a:p>
            <a:r>
              <a:rPr lang="en-US" dirty="0" smtClean="0"/>
              <a:t>provides a friendly graphical user interface</a:t>
            </a:r>
          </a:p>
          <a:p>
            <a:r>
              <a:rPr lang="en-US" dirty="0" smtClean="0"/>
              <a:t>It gives appropriate access to the authorized users depending on their permissions</a:t>
            </a:r>
          </a:p>
          <a:p>
            <a:r>
              <a:rPr lang="en-US" dirty="0" smtClean="0"/>
              <a:t>System security, data security and reliability are the striking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Project </a:t>
            </a:r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Administration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Reception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Registration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handles all the master entry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Add, Delete patient, doctor and receptionist</a:t>
            </a:r>
          </a:p>
          <a:p>
            <a:r>
              <a:rPr lang="en-US" dirty="0" smtClean="0"/>
              <a:t>Make appointment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4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/>
              <a:t>Reception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reception module handles various enquiries about the patient's admission and discharge </a:t>
            </a:r>
            <a:endParaRPr lang="en-US" dirty="0" smtClean="0"/>
          </a:p>
          <a:p>
            <a:r>
              <a:rPr lang="en-US" dirty="0"/>
              <a:t>Doctor Appointment </a:t>
            </a:r>
            <a:r>
              <a:rPr lang="en-US" dirty="0" smtClean="0"/>
              <a:t>Scheduling</a:t>
            </a:r>
          </a:p>
          <a:p>
            <a:r>
              <a:rPr lang="en-US" dirty="0"/>
              <a:t>Enquiry of </a:t>
            </a:r>
            <a:r>
              <a:rPr lang="en-US" dirty="0" smtClean="0"/>
              <a:t>Patient</a:t>
            </a:r>
          </a:p>
          <a:p>
            <a:r>
              <a:rPr lang="en-US" dirty="0"/>
              <a:t>Find History of Patient Enquired.</a:t>
            </a:r>
          </a:p>
        </p:txBody>
      </p:sp>
    </p:spTree>
    <p:extLst>
      <p:ext uri="{BB962C8B-B14F-4D97-AF65-F5344CB8AC3E}">
        <p14:creationId xmlns:p14="http://schemas.microsoft.com/office/powerpoint/2010/main" val="175419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</a:t>
            </a:r>
            <a:r>
              <a:rPr lang="en-US" dirty="0"/>
              <a:t>Registration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helps in registering information about patients and handling both </a:t>
            </a:r>
            <a:r>
              <a:rPr lang="en-US" dirty="0" err="1"/>
              <a:t>IPD</a:t>
            </a:r>
            <a:r>
              <a:rPr lang="en-US" dirty="0"/>
              <a:t> and </a:t>
            </a:r>
            <a:r>
              <a:rPr lang="en-US" dirty="0" err="1"/>
              <a:t>OPD</a:t>
            </a:r>
            <a:r>
              <a:rPr lang="en-US" dirty="0"/>
              <a:t> patient’s </a:t>
            </a:r>
            <a:r>
              <a:rPr lang="en-US" dirty="0" smtClean="0"/>
              <a:t>query</a:t>
            </a:r>
          </a:p>
          <a:p>
            <a:r>
              <a:rPr lang="en-US" dirty="0"/>
              <a:t>A unique ID is generated for each patient after </a:t>
            </a:r>
            <a:r>
              <a:rPr lang="en-US" dirty="0" smtClean="0"/>
              <a:t>registration</a:t>
            </a:r>
          </a:p>
          <a:p>
            <a:r>
              <a:rPr lang="en-US" dirty="0"/>
              <a:t>This helps in implementing customer relationship management and maintains medical history of the </a:t>
            </a:r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4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smtClean="0"/>
              <a:t>System Specifications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</a:p>
          <a:p>
            <a:r>
              <a:rPr lang="en-US" dirty="0" smtClean="0"/>
              <a:t>Software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.1</a:t>
            </a:r>
            <a:r>
              <a:rPr lang="en-US" dirty="0" smtClean="0"/>
              <a:t>. 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Pentium-IV(Processor). </a:t>
            </a:r>
          </a:p>
          <a:p>
            <a:pPr marL="0" indent="0">
              <a:buNone/>
            </a:pPr>
            <a:r>
              <a:rPr lang="en-US" dirty="0" smtClean="0"/>
              <a:t>• 256 MB Ram </a:t>
            </a:r>
          </a:p>
          <a:p>
            <a:pPr marL="0" indent="0">
              <a:buNone/>
            </a:pPr>
            <a:r>
              <a:rPr lang="en-US" dirty="0" smtClean="0"/>
              <a:t>• 512 KB Cache Memory </a:t>
            </a:r>
          </a:p>
          <a:p>
            <a:pPr marL="0" indent="0">
              <a:buNone/>
            </a:pPr>
            <a:r>
              <a:rPr lang="en-US" dirty="0" smtClean="0"/>
              <a:t>• Hard disk 10 GB </a:t>
            </a:r>
          </a:p>
          <a:p>
            <a:pPr marL="0" indent="0">
              <a:buNone/>
            </a:pPr>
            <a:r>
              <a:rPr lang="en-US" dirty="0" smtClean="0"/>
              <a:t>• Microsoft Compatible 101 or more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393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493</Words>
  <Application>Microsoft Office PowerPoint</Application>
  <PresentationFormat>Widescreen</PresentationFormat>
  <Paragraphs>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Wisp</vt:lpstr>
      <vt:lpstr>Hospital Management System</vt:lpstr>
      <vt:lpstr>1. Introduction</vt:lpstr>
      <vt:lpstr>3. Objective</vt:lpstr>
      <vt:lpstr>4. Project Modules </vt:lpstr>
      <vt:lpstr>4.1 Administration</vt:lpstr>
      <vt:lpstr>4.2 Reception </vt:lpstr>
      <vt:lpstr>4.3 Registration  </vt:lpstr>
      <vt:lpstr>5. System Specifications </vt:lpstr>
      <vt:lpstr>5.1. Hardware Requirements</vt:lpstr>
      <vt:lpstr>5.2. Software Requirements</vt:lpstr>
      <vt:lpstr>6. Analysis</vt:lpstr>
      <vt:lpstr>6.1. Existing System </vt:lpstr>
      <vt:lpstr>6.2. Proposed System</vt:lpstr>
      <vt:lpstr>6.3. Objective of the System</vt:lpstr>
      <vt:lpstr>7. System Design</vt:lpstr>
      <vt:lpstr>7.1. Use Case Diagram</vt:lpstr>
      <vt:lpstr>7.2. Class Diagram </vt:lpstr>
      <vt:lpstr>7.3. ER diagram </vt:lpstr>
      <vt:lpstr>7.4. System architecture</vt:lpstr>
      <vt:lpstr>8. User Manua</vt:lpstr>
      <vt:lpstr>Continued…….</vt:lpstr>
      <vt:lpstr>Continued…….</vt:lpstr>
      <vt:lpstr>Continued…….</vt:lpstr>
      <vt:lpstr>Continued…….</vt:lpstr>
      <vt:lpstr>Continued…….</vt:lpstr>
      <vt:lpstr>Continued…….</vt:lpstr>
      <vt:lpstr>Continued…….</vt:lpstr>
      <vt:lpstr>Continued…….</vt:lpstr>
      <vt:lpstr>Continued…….</vt:lpstr>
      <vt:lpstr>Continued…….</vt:lpstr>
      <vt:lpstr>Continued…….</vt:lpstr>
      <vt:lpstr>9. Database</vt:lpstr>
      <vt:lpstr>10. Testing</vt:lpstr>
      <vt:lpstr>18.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Kedar Pudasaini</dc:creator>
  <cp:lastModifiedBy>HP</cp:lastModifiedBy>
  <cp:revision>19</cp:revision>
  <dcterms:created xsi:type="dcterms:W3CDTF">2022-03-04T05:18:13Z</dcterms:created>
  <dcterms:modified xsi:type="dcterms:W3CDTF">2022-03-06T17:19:40Z</dcterms:modified>
</cp:coreProperties>
</file>